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handoutMasterIdLst>
    <p:handoutMasterId r:id="rId70"/>
  </p:handoutMasterIdLst>
  <p:sldIdLst>
    <p:sldId id="256" r:id="rId2"/>
    <p:sldId id="257" r:id="rId3"/>
    <p:sldId id="258" r:id="rId4"/>
    <p:sldId id="259" r:id="rId5"/>
    <p:sldId id="564" r:id="rId6"/>
    <p:sldId id="688" r:id="rId7"/>
    <p:sldId id="689" r:id="rId8"/>
    <p:sldId id="678" r:id="rId9"/>
    <p:sldId id="264" r:id="rId10"/>
    <p:sldId id="265" r:id="rId11"/>
    <p:sldId id="658" r:id="rId12"/>
    <p:sldId id="690" r:id="rId13"/>
    <p:sldId id="691" r:id="rId14"/>
    <p:sldId id="337" r:id="rId15"/>
    <p:sldId id="642" r:id="rId16"/>
    <p:sldId id="692" r:id="rId17"/>
    <p:sldId id="272" r:id="rId18"/>
    <p:sldId id="274" r:id="rId19"/>
    <p:sldId id="693" r:id="rId20"/>
    <p:sldId id="606" r:id="rId21"/>
    <p:sldId id="694" r:id="rId22"/>
    <p:sldId id="695" r:id="rId23"/>
    <p:sldId id="696" r:id="rId24"/>
    <p:sldId id="583" r:id="rId25"/>
    <p:sldId id="635" r:id="rId26"/>
    <p:sldId id="584" r:id="rId27"/>
    <p:sldId id="665" r:id="rId28"/>
    <p:sldId id="697" r:id="rId29"/>
    <p:sldId id="698" r:id="rId30"/>
    <p:sldId id="699" r:id="rId31"/>
    <p:sldId id="700" r:id="rId32"/>
    <p:sldId id="701" r:id="rId33"/>
    <p:sldId id="702" r:id="rId34"/>
    <p:sldId id="703" r:id="rId35"/>
    <p:sldId id="270" r:id="rId36"/>
    <p:sldId id="291" r:id="rId37"/>
    <p:sldId id="305" r:id="rId38"/>
    <p:sldId id="292" r:id="rId39"/>
    <p:sldId id="293" r:id="rId40"/>
    <p:sldId id="294" r:id="rId41"/>
    <p:sldId id="295" r:id="rId42"/>
    <p:sldId id="318" r:id="rId43"/>
    <p:sldId id="319" r:id="rId44"/>
    <p:sldId id="320" r:id="rId45"/>
    <p:sldId id="321" r:id="rId46"/>
    <p:sldId id="708" r:id="rId47"/>
    <p:sldId id="322" r:id="rId48"/>
    <p:sldId id="323" r:id="rId49"/>
    <p:sldId id="324" r:id="rId50"/>
    <p:sldId id="325" r:id="rId51"/>
    <p:sldId id="326" r:id="rId52"/>
    <p:sldId id="327" r:id="rId53"/>
    <p:sldId id="705" r:id="rId54"/>
    <p:sldId id="328" r:id="rId55"/>
    <p:sldId id="706" r:id="rId56"/>
    <p:sldId id="329" r:id="rId57"/>
    <p:sldId id="707" r:id="rId58"/>
    <p:sldId id="330" r:id="rId59"/>
    <p:sldId id="652" r:id="rId60"/>
    <p:sldId id="331" r:id="rId61"/>
    <p:sldId id="332" r:id="rId62"/>
    <p:sldId id="675" r:id="rId63"/>
    <p:sldId id="333" r:id="rId64"/>
    <p:sldId id="676" r:id="rId65"/>
    <p:sldId id="334" r:id="rId66"/>
    <p:sldId id="687" r:id="rId67"/>
    <p:sldId id="271" r:id="rId6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7D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110" autoAdjust="0"/>
  </p:normalViewPr>
  <p:slideViewPr>
    <p:cSldViewPr>
      <p:cViewPr varScale="1">
        <p:scale>
          <a:sx n="100" d="100"/>
          <a:sy n="100" d="100"/>
        </p:scale>
        <p:origin x="96" y="288"/>
      </p:cViewPr>
      <p:guideLst/>
    </p:cSldViewPr>
  </p:slideViewPr>
  <p:notesTextViewPr>
    <p:cViewPr>
      <p:scale>
        <a:sx n="75" d="100"/>
        <a:sy n="75" d="100"/>
      </p:scale>
      <p:origin x="0" y="0"/>
    </p:cViewPr>
  </p:notesTextViewPr>
  <p:sorterViewPr>
    <p:cViewPr>
      <p:scale>
        <a:sx n="100" d="100"/>
        <a:sy n="100" d="100"/>
      </p:scale>
      <p:origin x="0" y="0"/>
    </p:cViewPr>
  </p:sorterViewPr>
  <p:notesViewPr>
    <p:cSldViewPr>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 Id="rId4"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 Id="rId5" Type="http://schemas.openxmlformats.org/officeDocument/2006/relationships/image" Target="../media/image32.emf"/><Relationship Id="rId4" Type="http://schemas.openxmlformats.org/officeDocument/2006/relationships/image" Target="../media/image3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image" Target="../media/image36.emf"/><Relationship Id="rId5" Type="http://schemas.openxmlformats.org/officeDocument/2006/relationships/image" Target="../media/image40.emf"/><Relationship Id="rId4" Type="http://schemas.openxmlformats.org/officeDocument/2006/relationships/image" Target="../media/image39.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41.emf"/><Relationship Id="rId4" Type="http://schemas.openxmlformats.org/officeDocument/2006/relationships/image" Target="../media/image44.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image" Target="../media/image4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image" Target="../media/image4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 Id="rId4" Type="http://schemas.openxmlformats.org/officeDocument/2006/relationships/image" Target="../media/image10.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image" Target="../media/image5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image" Target="../media/image5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image" Target="../media/image61.emf"/><Relationship Id="rId5" Type="http://schemas.openxmlformats.org/officeDocument/2006/relationships/image" Target="../media/image65.emf"/><Relationship Id="rId4" Type="http://schemas.openxmlformats.org/officeDocument/2006/relationships/image" Target="../media/image64.e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image" Target="../media/image66.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image" Target="../media/image68.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image" Target="../media/image71.emf"/><Relationship Id="rId5" Type="http://schemas.openxmlformats.org/officeDocument/2006/relationships/image" Target="../media/image75.emf"/><Relationship Id="rId4" Type="http://schemas.openxmlformats.org/officeDocument/2006/relationships/image" Target="../media/image74.e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image" Target="../media/image76.emf"/><Relationship Id="rId5" Type="http://schemas.openxmlformats.org/officeDocument/2006/relationships/image" Target="../media/image80.emf"/><Relationship Id="rId4" Type="http://schemas.openxmlformats.org/officeDocument/2006/relationships/image" Target="../media/image7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emf"/><Relationship Id="rId1" Type="http://schemas.openxmlformats.org/officeDocument/2006/relationships/image" Target="../media/image81.emf"/><Relationship Id="rId4" Type="http://schemas.openxmlformats.org/officeDocument/2006/relationships/image" Target="../media/image84.e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image" Target="../media/image85.e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image" Target="../media/image91.emf"/><Relationship Id="rId1" Type="http://schemas.openxmlformats.org/officeDocument/2006/relationships/image" Target="../media/image90.emf"/><Relationship Id="rId4" Type="http://schemas.openxmlformats.org/officeDocument/2006/relationships/image" Target="../media/image9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image" Target="../media/image96.emf"/><Relationship Id="rId1" Type="http://schemas.openxmlformats.org/officeDocument/2006/relationships/image" Target="../media/image95.emf"/><Relationship Id="rId5" Type="http://schemas.openxmlformats.org/officeDocument/2006/relationships/image" Target="../media/image99.emf"/><Relationship Id="rId4" Type="http://schemas.openxmlformats.org/officeDocument/2006/relationships/image" Target="../media/image98.e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image" Target="../media/image101.emf"/><Relationship Id="rId1" Type="http://schemas.openxmlformats.org/officeDocument/2006/relationships/image" Target="../media/image100.e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104.emf"/><Relationship Id="rId1" Type="http://schemas.openxmlformats.org/officeDocument/2006/relationships/image" Target="../media/image103.e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image" Target="../media/image106.emf"/><Relationship Id="rId1" Type="http://schemas.openxmlformats.org/officeDocument/2006/relationships/image" Target="../media/image105.emf"/><Relationship Id="rId4" Type="http://schemas.openxmlformats.org/officeDocument/2006/relationships/image" Target="../media/image108.e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image" Target="../media/image110.emf"/><Relationship Id="rId1" Type="http://schemas.openxmlformats.org/officeDocument/2006/relationships/image" Target="../media/image109.emf"/><Relationship Id="rId4" Type="http://schemas.openxmlformats.org/officeDocument/2006/relationships/image" Target="../media/image112.e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15.emf"/><Relationship Id="rId2" Type="http://schemas.openxmlformats.org/officeDocument/2006/relationships/image" Target="../media/image114.emf"/><Relationship Id="rId1" Type="http://schemas.openxmlformats.org/officeDocument/2006/relationships/image" Target="../media/image113.emf"/><Relationship Id="rId4" Type="http://schemas.openxmlformats.org/officeDocument/2006/relationships/image" Target="../media/image1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20.emf"/><Relationship Id="rId2" Type="http://schemas.openxmlformats.org/officeDocument/2006/relationships/image" Target="../media/image119.emf"/><Relationship Id="rId1" Type="http://schemas.openxmlformats.org/officeDocument/2006/relationships/image" Target="../media/image118.emf"/><Relationship Id="rId4" Type="http://schemas.openxmlformats.org/officeDocument/2006/relationships/image" Target="../media/image121.e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24.emf"/><Relationship Id="rId2" Type="http://schemas.openxmlformats.org/officeDocument/2006/relationships/image" Target="../media/image123.emf"/><Relationship Id="rId1" Type="http://schemas.openxmlformats.org/officeDocument/2006/relationships/image" Target="../media/image122.emf"/><Relationship Id="rId4" Type="http://schemas.openxmlformats.org/officeDocument/2006/relationships/image" Target="../media/image125.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130.emf"/><Relationship Id="rId2" Type="http://schemas.openxmlformats.org/officeDocument/2006/relationships/image" Target="../media/image129.emf"/><Relationship Id="rId1" Type="http://schemas.openxmlformats.org/officeDocument/2006/relationships/image" Target="../media/image128.emf"/><Relationship Id="rId5" Type="http://schemas.openxmlformats.org/officeDocument/2006/relationships/image" Target="../media/image132.emf"/><Relationship Id="rId4" Type="http://schemas.openxmlformats.org/officeDocument/2006/relationships/image" Target="../media/image13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33.e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36.emf"/><Relationship Id="rId2" Type="http://schemas.openxmlformats.org/officeDocument/2006/relationships/image" Target="../media/image135.emf"/><Relationship Id="rId1" Type="http://schemas.openxmlformats.org/officeDocument/2006/relationships/image" Target="../media/image134.e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139.emf"/><Relationship Id="rId2" Type="http://schemas.openxmlformats.org/officeDocument/2006/relationships/image" Target="../media/image138.emf"/><Relationship Id="rId1" Type="http://schemas.openxmlformats.org/officeDocument/2006/relationships/image" Target="../media/image137.emf"/><Relationship Id="rId6" Type="http://schemas.openxmlformats.org/officeDocument/2006/relationships/image" Target="../media/image142.emf"/><Relationship Id="rId5" Type="http://schemas.openxmlformats.org/officeDocument/2006/relationships/image" Target="../media/image141.emf"/><Relationship Id="rId4" Type="http://schemas.openxmlformats.org/officeDocument/2006/relationships/image" Target="../media/image140.e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144.emf"/><Relationship Id="rId1" Type="http://schemas.openxmlformats.org/officeDocument/2006/relationships/image" Target="../media/image143.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147.emf"/><Relationship Id="rId2" Type="http://schemas.openxmlformats.org/officeDocument/2006/relationships/image" Target="../media/image146.emf"/><Relationship Id="rId1" Type="http://schemas.openxmlformats.org/officeDocument/2006/relationships/image" Target="../media/image145.emf"/><Relationship Id="rId5" Type="http://schemas.openxmlformats.org/officeDocument/2006/relationships/image" Target="../media/image149.emf"/><Relationship Id="rId4" Type="http://schemas.openxmlformats.org/officeDocument/2006/relationships/image" Target="../media/image148.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50.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51.e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154.emf"/><Relationship Id="rId2" Type="http://schemas.openxmlformats.org/officeDocument/2006/relationships/image" Target="../media/image153.emf"/><Relationship Id="rId1" Type="http://schemas.openxmlformats.org/officeDocument/2006/relationships/image" Target="../media/image152.emf"/><Relationship Id="rId4" Type="http://schemas.openxmlformats.org/officeDocument/2006/relationships/image" Target="../media/image15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 Id="rId5" Type="http://schemas.openxmlformats.org/officeDocument/2006/relationships/image" Target="../media/image22.emf"/><Relationship Id="rId4"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21BDE6-D7CD-48AD-91D0-877B0016848D}" type="datetimeFigureOut">
              <a:rPr lang="zh-CN" altLang="en-US" smtClean="0"/>
              <a:t>2021/8/24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9211A-EC15-48AF-9C00-CA884EFBB4DA}" type="slidenum">
              <a:rPr lang="zh-CN" altLang="en-US" smtClean="0"/>
              <a:t>‹#›</a:t>
            </a:fld>
            <a:endParaRPr lang="zh-CN" altLang="en-US"/>
          </a:p>
        </p:txBody>
      </p:sp>
    </p:spTree>
    <p:extLst>
      <p:ext uri="{BB962C8B-B14F-4D97-AF65-F5344CB8AC3E}">
        <p14:creationId xmlns:p14="http://schemas.microsoft.com/office/powerpoint/2010/main" val="55613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F05D6-131D-4D04-9AD1-97898E0FD846}" type="datetimeFigureOut">
              <a:rPr lang="zh-CN" altLang="en-US" smtClean="0"/>
              <a:t>2021/8/24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8344D-7117-4F88-AAA4-2EDA16E40D47}" type="slidenum">
              <a:rPr lang="zh-CN" altLang="en-US" smtClean="0"/>
              <a:t>‹#›</a:t>
            </a:fld>
            <a:endParaRPr lang="zh-CN" altLang="en-US"/>
          </a:p>
        </p:txBody>
      </p:sp>
    </p:spTree>
    <p:extLst>
      <p:ext uri="{BB962C8B-B14F-4D97-AF65-F5344CB8AC3E}">
        <p14:creationId xmlns:p14="http://schemas.microsoft.com/office/powerpoint/2010/main" val="1573316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1</a:t>
            </a:fld>
            <a:endParaRPr lang="zh-CN" altLang="en-US"/>
          </a:p>
        </p:txBody>
      </p:sp>
    </p:spTree>
    <p:extLst>
      <p:ext uri="{BB962C8B-B14F-4D97-AF65-F5344CB8AC3E}">
        <p14:creationId xmlns:p14="http://schemas.microsoft.com/office/powerpoint/2010/main" val="4265229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38</a:t>
            </a:fld>
            <a:endParaRPr lang="zh-CN" altLang="en-US"/>
          </a:p>
        </p:txBody>
      </p:sp>
    </p:spTree>
    <p:extLst>
      <p:ext uri="{BB962C8B-B14F-4D97-AF65-F5344CB8AC3E}">
        <p14:creationId xmlns:p14="http://schemas.microsoft.com/office/powerpoint/2010/main" val="2832625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a:solidFill>
                  <a:srgbClr val="000000"/>
                </a:solidFill>
              </a:rPr>
              <a:pPr/>
              <a:t>2021/8/24</a:t>
            </a:fld>
            <a:endParaRPr lang="zh-CN" altLang="en-US">
              <a:solidFill>
                <a:srgbClr val="000000"/>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a:solidFill>
                  <a:srgbClr val="000000"/>
                </a:solidFill>
              </a:rPr>
              <a:pPr/>
              <a:t>‹#›</a:t>
            </a:fld>
            <a:endParaRPr lang="zh-CN" altLang="en-US">
              <a:solidFill>
                <a:srgbClr val="000000"/>
              </a:solidFill>
            </a:endParaRPr>
          </a:p>
        </p:txBody>
      </p:sp>
      <p:pic>
        <p:nvPicPr>
          <p:cNvPr id="5" name="图片 4">
            <a:extLst>
              <a:ext uri="{FF2B5EF4-FFF2-40B4-BE49-F238E27FC236}">
                <a16:creationId xmlns="" xmlns:a16="http://schemas.microsoft.com/office/drawing/2014/main" id="{4A51DD8C-2448-6749-979B-E40EFF86C3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22575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3429000"/>
            <a:ext cx="12190413" cy="3430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02093969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内容与标题">
    <p:spTree>
      <p:nvGrpSpPr>
        <p:cNvPr id="1" name=""/>
        <p:cNvGrpSpPr/>
        <p:nvPr/>
      </p:nvGrpSpPr>
      <p:grpSpPr>
        <a:xfrm>
          <a:off x="0" y="0"/>
          <a:ext cx="0" cy="0"/>
          <a:chOff x="0" y="0"/>
          <a:chExt cx="0" cy="0"/>
        </a:xfrm>
      </p:grpSpPr>
      <p:sp>
        <p:nvSpPr>
          <p:cNvPr id="8" name="矩形 7"/>
          <p:cNvSpPr/>
          <p:nvPr userDrawn="1"/>
        </p:nvSpPr>
        <p:spPr>
          <a:xfrm>
            <a:off x="0" y="3717032"/>
            <a:ext cx="12190413" cy="314255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83599020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内容与标题">
    <p:spTree>
      <p:nvGrpSpPr>
        <p:cNvPr id="1" name=""/>
        <p:cNvGrpSpPr/>
        <p:nvPr/>
      </p:nvGrpSpPr>
      <p:grpSpPr>
        <a:xfrm>
          <a:off x="0" y="0"/>
          <a:ext cx="0" cy="0"/>
          <a:chOff x="0" y="0"/>
          <a:chExt cx="0" cy="0"/>
        </a:xfrm>
      </p:grpSpPr>
      <p:sp>
        <p:nvSpPr>
          <p:cNvPr id="8" name="矩形 7"/>
          <p:cNvSpPr/>
          <p:nvPr userDrawn="1"/>
        </p:nvSpPr>
        <p:spPr>
          <a:xfrm>
            <a:off x="0" y="4149874"/>
            <a:ext cx="12190413" cy="2709714"/>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70805243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内容与标题">
    <p:spTree>
      <p:nvGrpSpPr>
        <p:cNvPr id="1" name=""/>
        <p:cNvGrpSpPr/>
        <p:nvPr/>
      </p:nvGrpSpPr>
      <p:grpSpPr>
        <a:xfrm>
          <a:off x="0" y="0"/>
          <a:ext cx="0" cy="0"/>
          <a:chOff x="0" y="0"/>
          <a:chExt cx="0" cy="0"/>
        </a:xfrm>
      </p:grpSpPr>
      <p:sp>
        <p:nvSpPr>
          <p:cNvPr id="8" name="矩形 7"/>
          <p:cNvSpPr/>
          <p:nvPr userDrawn="1"/>
        </p:nvSpPr>
        <p:spPr>
          <a:xfrm>
            <a:off x="0" y="4509120"/>
            <a:ext cx="12190413" cy="23504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8319714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内容与标题">
    <p:spTree>
      <p:nvGrpSpPr>
        <p:cNvPr id="1" name=""/>
        <p:cNvGrpSpPr/>
        <p:nvPr/>
      </p:nvGrpSpPr>
      <p:grpSpPr>
        <a:xfrm>
          <a:off x="0" y="0"/>
          <a:ext cx="0" cy="0"/>
          <a:chOff x="0" y="0"/>
          <a:chExt cx="0" cy="0"/>
        </a:xfrm>
      </p:grpSpPr>
      <p:sp>
        <p:nvSpPr>
          <p:cNvPr id="8" name="矩形 7"/>
          <p:cNvSpPr/>
          <p:nvPr userDrawn="1"/>
        </p:nvSpPr>
        <p:spPr>
          <a:xfrm>
            <a:off x="0" y="4869160"/>
            <a:ext cx="12190413" cy="19904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415081456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_内容与标题">
    <p:spTree>
      <p:nvGrpSpPr>
        <p:cNvPr id="1" name=""/>
        <p:cNvGrpSpPr/>
        <p:nvPr/>
      </p:nvGrpSpPr>
      <p:grpSpPr>
        <a:xfrm>
          <a:off x="0" y="0"/>
          <a:ext cx="0" cy="0"/>
          <a:chOff x="0" y="0"/>
          <a:chExt cx="0" cy="0"/>
        </a:xfrm>
      </p:grpSpPr>
      <p:sp>
        <p:nvSpPr>
          <p:cNvPr id="8" name="矩形 7"/>
          <p:cNvSpPr/>
          <p:nvPr userDrawn="1"/>
        </p:nvSpPr>
        <p:spPr>
          <a:xfrm>
            <a:off x="0" y="5229200"/>
            <a:ext cx="12190413" cy="16303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40788764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内容与标题">
    <p:spTree>
      <p:nvGrpSpPr>
        <p:cNvPr id="1" name=""/>
        <p:cNvGrpSpPr/>
        <p:nvPr/>
      </p:nvGrpSpPr>
      <p:grpSpPr>
        <a:xfrm>
          <a:off x="0" y="0"/>
          <a:ext cx="0" cy="0"/>
          <a:chOff x="0" y="0"/>
          <a:chExt cx="0" cy="0"/>
        </a:xfrm>
      </p:grpSpPr>
      <p:sp>
        <p:nvSpPr>
          <p:cNvPr id="8" name="矩形 7"/>
          <p:cNvSpPr/>
          <p:nvPr userDrawn="1"/>
        </p:nvSpPr>
        <p:spPr>
          <a:xfrm>
            <a:off x="0" y="5589240"/>
            <a:ext cx="12190413" cy="12703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81489983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内容与标题">
    <p:spTree>
      <p:nvGrpSpPr>
        <p:cNvPr id="1" name=""/>
        <p:cNvGrpSpPr/>
        <p:nvPr/>
      </p:nvGrpSpPr>
      <p:grpSpPr>
        <a:xfrm>
          <a:off x="0" y="0"/>
          <a:ext cx="0" cy="0"/>
          <a:chOff x="0" y="0"/>
          <a:chExt cx="0" cy="0"/>
        </a:xfrm>
      </p:grpSpPr>
      <p:sp>
        <p:nvSpPr>
          <p:cNvPr id="8" name="矩形 7"/>
          <p:cNvSpPr/>
          <p:nvPr userDrawn="1"/>
        </p:nvSpPr>
        <p:spPr>
          <a:xfrm>
            <a:off x="0" y="5877272"/>
            <a:ext cx="12190413" cy="9823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46238588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自定义版式">
    <p:bg>
      <p:bgPr>
        <a:solidFill>
          <a:schemeClr val="bg1"/>
        </a:solidFill>
        <a:effectLst/>
      </p:bgPr>
    </p:bg>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426B33F1-6A19-9C40-A7B1-9CFF7B3B4025}"/>
              </a:ext>
            </a:extLst>
          </p:cNvPr>
          <p:cNvSpPr/>
          <p:nvPr userDrawn="1"/>
        </p:nvSpPr>
        <p:spPr>
          <a:xfrm>
            <a:off x="0" y="195857"/>
            <a:ext cx="541867" cy="680400"/>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6" name="矩形 5">
            <a:extLst>
              <a:ext uri="{FF2B5EF4-FFF2-40B4-BE49-F238E27FC236}">
                <a16:creationId xmlns="" xmlns:a16="http://schemas.microsoft.com/office/drawing/2014/main" id="{A73676C6-1FD3-7641-BDD0-7DE1809B2CC3}"/>
              </a:ext>
            </a:extLst>
          </p:cNvPr>
          <p:cNvSpPr/>
          <p:nvPr userDrawn="1"/>
        </p:nvSpPr>
        <p:spPr>
          <a:xfrm>
            <a:off x="608438" y="195857"/>
            <a:ext cx="158045" cy="680400"/>
          </a:xfrm>
          <a:prstGeom prst="rect">
            <a:avLst/>
          </a:prstGeom>
          <a:solidFill>
            <a:srgbClr val="F5C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7" name="矩形 6">
            <a:extLst>
              <a:ext uri="{FF2B5EF4-FFF2-40B4-BE49-F238E27FC236}">
                <a16:creationId xmlns="" xmlns:a16="http://schemas.microsoft.com/office/drawing/2014/main" id="{48FED324-0843-E644-A515-3881B5D998CA}"/>
              </a:ext>
            </a:extLst>
          </p:cNvPr>
          <p:cNvSpPr/>
          <p:nvPr userDrawn="1"/>
        </p:nvSpPr>
        <p:spPr>
          <a:xfrm>
            <a:off x="12033956" y="195857"/>
            <a:ext cx="158044" cy="680400"/>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8" name="矩形 7"/>
          <p:cNvSpPr/>
          <p:nvPr userDrawn="1"/>
        </p:nvSpPr>
        <p:spPr>
          <a:xfrm>
            <a:off x="838899" y="195857"/>
            <a:ext cx="11106279" cy="680400"/>
          </a:xfrm>
          <a:prstGeom prst="rect">
            <a:avLst/>
          </a:prstGeom>
          <a:solidFill>
            <a:schemeClr val="accent5">
              <a:lumMod val="10000"/>
              <a:lumOff val="9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6200340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7480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0"/>
            <a:ext cx="12190413" cy="6859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8967058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268760"/>
            <a:ext cx="12190413" cy="55908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45835045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628800"/>
            <a:ext cx="12190413" cy="52307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32155944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1988840"/>
            <a:ext cx="12190413" cy="48707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69161982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内容与标题">
    <p:spTree>
      <p:nvGrpSpPr>
        <p:cNvPr id="1" name=""/>
        <p:cNvGrpSpPr/>
        <p:nvPr/>
      </p:nvGrpSpPr>
      <p:grpSpPr>
        <a:xfrm>
          <a:off x="0" y="0"/>
          <a:ext cx="0" cy="0"/>
          <a:chOff x="0" y="0"/>
          <a:chExt cx="0" cy="0"/>
        </a:xfrm>
      </p:grpSpPr>
      <p:sp>
        <p:nvSpPr>
          <p:cNvPr id="8" name="矩形 7"/>
          <p:cNvSpPr/>
          <p:nvPr userDrawn="1"/>
        </p:nvSpPr>
        <p:spPr>
          <a:xfrm>
            <a:off x="0" y="2276872"/>
            <a:ext cx="12190413" cy="45827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26370869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内容与标题">
    <p:spTree>
      <p:nvGrpSpPr>
        <p:cNvPr id="1" name=""/>
        <p:cNvGrpSpPr/>
        <p:nvPr/>
      </p:nvGrpSpPr>
      <p:grpSpPr>
        <a:xfrm>
          <a:off x="0" y="0"/>
          <a:ext cx="0" cy="0"/>
          <a:chOff x="0" y="0"/>
          <a:chExt cx="0" cy="0"/>
        </a:xfrm>
      </p:grpSpPr>
      <p:sp>
        <p:nvSpPr>
          <p:cNvPr id="8" name="矩形 7"/>
          <p:cNvSpPr/>
          <p:nvPr userDrawn="1"/>
        </p:nvSpPr>
        <p:spPr>
          <a:xfrm>
            <a:off x="0" y="2708920"/>
            <a:ext cx="12190413" cy="41506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95540355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内容与标题">
    <p:spTree>
      <p:nvGrpSpPr>
        <p:cNvPr id="1" name=""/>
        <p:cNvGrpSpPr/>
        <p:nvPr/>
      </p:nvGrpSpPr>
      <p:grpSpPr>
        <a:xfrm>
          <a:off x="0" y="0"/>
          <a:ext cx="0" cy="0"/>
          <a:chOff x="0" y="0"/>
          <a:chExt cx="0" cy="0"/>
        </a:xfrm>
      </p:grpSpPr>
      <p:sp>
        <p:nvSpPr>
          <p:cNvPr id="8" name="矩形 7"/>
          <p:cNvSpPr/>
          <p:nvPr userDrawn="1"/>
        </p:nvSpPr>
        <p:spPr>
          <a:xfrm>
            <a:off x="0" y="2996952"/>
            <a:ext cx="12190413" cy="386263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57484890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4A64AD04-5EF6-FE48-938A-2215078438B1}"/>
              </a:ext>
            </a:extLst>
          </p:cNvPr>
          <p:cNvPicPr>
            <a:picLocks noChangeAspect="1"/>
          </p:cNvPicPr>
          <p:nvPr userDrawn="1"/>
        </p:nvPicPr>
        <p:blipFill>
          <a:blip r:embed="rId20">
            <a:alphaModFix amt="37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9139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package" Target="../embeddings/Microsoft_Word___12.docx"/><Relationship Id="rId3" Type="http://schemas.openxmlformats.org/officeDocument/2006/relationships/image" Target="../media/image16.png"/><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4.emf"/><Relationship Id="rId5" Type="http://schemas.openxmlformats.org/officeDocument/2006/relationships/package" Target="../embeddings/Microsoft_Word___11.docx"/><Relationship Id="rId4" Type="http://schemas.openxmlformats.org/officeDocument/2006/relationships/oleObject" Target="../embeddings/oleObject11.bin"/><Relationship Id="rId9"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7.emf"/><Relationship Id="rId4" Type="http://schemas.openxmlformats.org/officeDocument/2006/relationships/package" Target="../embeddings/Microsoft_Word___13.docx"/></Relationships>
</file>

<file path=ppt/slides/_rels/slide12.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package" Target="../embeddings/Microsoft_Word___17.docx"/><Relationship Id="rId3" Type="http://schemas.openxmlformats.org/officeDocument/2006/relationships/oleObject" Target="../embeddings/oleObject14.bin"/><Relationship Id="rId7" Type="http://schemas.openxmlformats.org/officeDocument/2006/relationships/package" Target="../embeddings/Microsoft_Word___15.docx"/><Relationship Id="rId12" Type="http://schemas.openxmlformats.org/officeDocument/2006/relationships/oleObject" Target="../embeddings/oleObject17.bin"/><Relationship Id="rId17" Type="http://schemas.openxmlformats.org/officeDocument/2006/relationships/image" Target="../media/image22.emf"/><Relationship Id="rId2" Type="http://schemas.openxmlformats.org/officeDocument/2006/relationships/slideLayout" Target="../slideLayouts/slideLayout3.xml"/><Relationship Id="rId16" Type="http://schemas.openxmlformats.org/officeDocument/2006/relationships/package" Target="../embeddings/Microsoft_Word___18.docx"/><Relationship Id="rId1" Type="http://schemas.openxmlformats.org/officeDocument/2006/relationships/vmlDrawing" Target="../drawings/vmlDrawing7.vml"/><Relationship Id="rId6" Type="http://schemas.openxmlformats.org/officeDocument/2006/relationships/oleObject" Target="../embeddings/oleObject15.bin"/><Relationship Id="rId11" Type="http://schemas.openxmlformats.org/officeDocument/2006/relationships/image" Target="../media/image20.emf"/><Relationship Id="rId5" Type="http://schemas.openxmlformats.org/officeDocument/2006/relationships/image" Target="../media/image18.emf"/><Relationship Id="rId15" Type="http://schemas.openxmlformats.org/officeDocument/2006/relationships/oleObject" Target="../embeddings/oleObject18.bin"/><Relationship Id="rId10" Type="http://schemas.openxmlformats.org/officeDocument/2006/relationships/package" Target="../embeddings/Microsoft_Word___16.docx"/><Relationship Id="rId4" Type="http://schemas.openxmlformats.org/officeDocument/2006/relationships/package" Target="../embeddings/Microsoft_Word___14.docx"/><Relationship Id="rId9" Type="http://schemas.openxmlformats.org/officeDocument/2006/relationships/oleObject" Target="../embeddings/oleObject16.bin"/><Relationship Id="rId14" Type="http://schemas.openxmlformats.org/officeDocument/2006/relationships/image" Target="../media/image21.emf"/></Relationships>
</file>

<file path=ppt/slides/_rels/slide13.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oleObject" Target="../embeddings/oleObject19.bin"/><Relationship Id="rId7" Type="http://schemas.openxmlformats.org/officeDocument/2006/relationships/package" Target="../embeddings/Microsoft_Word___20.docx"/><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oleObject" Target="../embeddings/oleObject20.bin"/><Relationship Id="rId5" Type="http://schemas.openxmlformats.org/officeDocument/2006/relationships/image" Target="../media/image23.emf"/><Relationship Id="rId4" Type="http://schemas.openxmlformats.org/officeDocument/2006/relationships/package" Target="../embeddings/Microsoft_Word___19.docx"/></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26.emf"/><Relationship Id="rId4" Type="http://schemas.openxmlformats.org/officeDocument/2006/relationships/package" Target="../embeddings/Microsoft_Word___21.docx"/></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27.emf"/><Relationship Id="rId4" Type="http://schemas.openxmlformats.org/officeDocument/2006/relationships/package" Target="../embeddings/Microsoft_Word___22.docx"/></Relationships>
</file>

<file path=ppt/slides/_rels/slide17.xml.rels><?xml version="1.0" encoding="UTF-8" standalone="yes"?>
<Relationships xmlns="http://schemas.openxmlformats.org/package/2006/relationships"><Relationship Id="rId8" Type="http://schemas.openxmlformats.org/officeDocument/2006/relationships/package" Target="../embeddings/Microsoft_Word___24.docx"/><Relationship Id="rId13" Type="http://schemas.openxmlformats.org/officeDocument/2006/relationships/oleObject" Target="../embeddings/oleObject26.bin"/><Relationship Id="rId18" Type="http://schemas.openxmlformats.org/officeDocument/2006/relationships/image" Target="../media/image32.emf"/><Relationship Id="rId3" Type="http://schemas.openxmlformats.org/officeDocument/2006/relationships/image" Target="../media/image16.png"/><Relationship Id="rId7" Type="http://schemas.openxmlformats.org/officeDocument/2006/relationships/oleObject" Target="../embeddings/oleObject24.bin"/><Relationship Id="rId12" Type="http://schemas.openxmlformats.org/officeDocument/2006/relationships/image" Target="../media/image30.emf"/><Relationship Id="rId17" Type="http://schemas.openxmlformats.org/officeDocument/2006/relationships/package" Target="../embeddings/Microsoft_Word___27.docx"/><Relationship Id="rId2" Type="http://schemas.openxmlformats.org/officeDocument/2006/relationships/slideLayout" Target="../slideLayouts/slideLayout6.xml"/><Relationship Id="rId16" Type="http://schemas.openxmlformats.org/officeDocument/2006/relationships/oleObject" Target="../embeddings/oleObject27.bin"/><Relationship Id="rId1" Type="http://schemas.openxmlformats.org/officeDocument/2006/relationships/vmlDrawing" Target="../drawings/vmlDrawing11.vml"/><Relationship Id="rId6" Type="http://schemas.openxmlformats.org/officeDocument/2006/relationships/image" Target="../media/image28.emf"/><Relationship Id="rId11" Type="http://schemas.openxmlformats.org/officeDocument/2006/relationships/package" Target="../embeddings/Microsoft_Word___25.docx"/><Relationship Id="rId5" Type="http://schemas.openxmlformats.org/officeDocument/2006/relationships/package" Target="../embeddings/Microsoft_Word___23.docx"/><Relationship Id="rId15" Type="http://schemas.openxmlformats.org/officeDocument/2006/relationships/image" Target="../media/image31.emf"/><Relationship Id="rId10" Type="http://schemas.openxmlformats.org/officeDocument/2006/relationships/oleObject" Target="../embeddings/oleObject25.bin"/><Relationship Id="rId4" Type="http://schemas.openxmlformats.org/officeDocument/2006/relationships/oleObject" Target="../embeddings/oleObject23.bin"/><Relationship Id="rId9" Type="http://schemas.openxmlformats.org/officeDocument/2006/relationships/image" Target="../media/image29.emf"/><Relationship Id="rId14" Type="http://schemas.openxmlformats.org/officeDocument/2006/relationships/package" Target="../embeddings/Microsoft_Word___26.docx"/></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33.emf"/><Relationship Id="rId4" Type="http://schemas.openxmlformats.org/officeDocument/2006/relationships/package" Target="../embeddings/Microsoft_Word___28.doc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oleObject" Target="../embeddings/oleObject29.bin"/><Relationship Id="rId7" Type="http://schemas.openxmlformats.org/officeDocument/2006/relationships/package" Target="../embeddings/Microsoft_Word___30.docx"/><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0.bin"/><Relationship Id="rId5" Type="http://schemas.openxmlformats.org/officeDocument/2006/relationships/image" Target="../media/image34.emf"/><Relationship Id="rId4" Type="http://schemas.openxmlformats.org/officeDocument/2006/relationships/package" Target="../embeddings/Microsoft_Word___29.docx"/></Relationships>
</file>

<file path=ppt/slides/_rels/slide21.xml.rels><?xml version="1.0" encoding="UTF-8" standalone="yes"?>
<Relationships xmlns="http://schemas.openxmlformats.org/package/2006/relationships"><Relationship Id="rId8" Type="http://schemas.openxmlformats.org/officeDocument/2006/relationships/image" Target="../media/image37.emf"/><Relationship Id="rId13" Type="http://schemas.openxmlformats.org/officeDocument/2006/relationships/package" Target="../embeddings/Microsoft_Word___34.docx"/><Relationship Id="rId3" Type="http://schemas.openxmlformats.org/officeDocument/2006/relationships/oleObject" Target="../embeddings/oleObject31.bin"/><Relationship Id="rId7" Type="http://schemas.openxmlformats.org/officeDocument/2006/relationships/package" Target="../embeddings/Microsoft_Word___32.docx"/><Relationship Id="rId12" Type="http://schemas.openxmlformats.org/officeDocument/2006/relationships/oleObject" Target="../embeddings/oleObject34.bin"/><Relationship Id="rId17" Type="http://schemas.openxmlformats.org/officeDocument/2006/relationships/image" Target="../media/image40.emf"/><Relationship Id="rId2" Type="http://schemas.openxmlformats.org/officeDocument/2006/relationships/slideLayout" Target="../slideLayouts/slideLayout3.xml"/><Relationship Id="rId16" Type="http://schemas.openxmlformats.org/officeDocument/2006/relationships/package" Target="../embeddings/Microsoft_Word___35.docx"/><Relationship Id="rId1" Type="http://schemas.openxmlformats.org/officeDocument/2006/relationships/vmlDrawing" Target="../drawings/vmlDrawing14.vml"/><Relationship Id="rId6" Type="http://schemas.openxmlformats.org/officeDocument/2006/relationships/oleObject" Target="../embeddings/oleObject32.bin"/><Relationship Id="rId11" Type="http://schemas.openxmlformats.org/officeDocument/2006/relationships/image" Target="../media/image38.emf"/><Relationship Id="rId5" Type="http://schemas.openxmlformats.org/officeDocument/2006/relationships/image" Target="../media/image36.emf"/><Relationship Id="rId15" Type="http://schemas.openxmlformats.org/officeDocument/2006/relationships/oleObject" Target="../embeddings/oleObject35.bin"/><Relationship Id="rId10" Type="http://schemas.openxmlformats.org/officeDocument/2006/relationships/package" Target="../embeddings/Microsoft_Word___33.docx"/><Relationship Id="rId4" Type="http://schemas.openxmlformats.org/officeDocument/2006/relationships/package" Target="../embeddings/Microsoft_Word___31.docx"/><Relationship Id="rId9" Type="http://schemas.openxmlformats.org/officeDocument/2006/relationships/oleObject" Target="../embeddings/oleObject33.bin"/><Relationship Id="rId14" Type="http://schemas.openxmlformats.org/officeDocument/2006/relationships/image" Target="../media/image39.emf"/></Relationships>
</file>

<file path=ppt/slides/_rels/slide22.x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package" Target="../embeddings/Microsoft_Word___39.docx"/><Relationship Id="rId3" Type="http://schemas.openxmlformats.org/officeDocument/2006/relationships/oleObject" Target="../embeddings/oleObject36.bin"/><Relationship Id="rId7" Type="http://schemas.openxmlformats.org/officeDocument/2006/relationships/package" Target="../embeddings/Microsoft_Word___37.docx"/><Relationship Id="rId12" Type="http://schemas.openxmlformats.org/officeDocument/2006/relationships/oleObject" Target="../embeddings/oleObject39.bin"/><Relationship Id="rId2" Type="http://schemas.openxmlformats.org/officeDocument/2006/relationships/slideLayout" Target="../slideLayouts/slideLayout3.xml"/><Relationship Id="rId1" Type="http://schemas.openxmlformats.org/officeDocument/2006/relationships/vmlDrawing" Target="../drawings/vmlDrawing15.vml"/><Relationship Id="rId6" Type="http://schemas.openxmlformats.org/officeDocument/2006/relationships/oleObject" Target="../embeddings/oleObject37.bin"/><Relationship Id="rId11" Type="http://schemas.openxmlformats.org/officeDocument/2006/relationships/image" Target="../media/image43.emf"/><Relationship Id="rId5" Type="http://schemas.openxmlformats.org/officeDocument/2006/relationships/image" Target="../media/image41.emf"/><Relationship Id="rId10" Type="http://schemas.openxmlformats.org/officeDocument/2006/relationships/package" Target="../embeddings/Microsoft_Word___38.docx"/><Relationship Id="rId4" Type="http://schemas.openxmlformats.org/officeDocument/2006/relationships/package" Target="../embeddings/Microsoft_Word___36.docx"/><Relationship Id="rId9" Type="http://schemas.openxmlformats.org/officeDocument/2006/relationships/oleObject" Target="../embeddings/oleObject38.bin"/><Relationship Id="rId14" Type="http://schemas.openxmlformats.org/officeDocument/2006/relationships/image" Target="../media/image44.emf"/></Relationships>
</file>

<file path=ppt/slides/_rels/slide23.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oleObject" Target="../embeddings/oleObject40.bin"/><Relationship Id="rId7" Type="http://schemas.openxmlformats.org/officeDocument/2006/relationships/package" Target="../embeddings/Microsoft_Word___41.docx"/><Relationship Id="rId2" Type="http://schemas.openxmlformats.org/officeDocument/2006/relationships/slideLayout" Target="../slideLayouts/slideLayout3.xml"/><Relationship Id="rId1" Type="http://schemas.openxmlformats.org/officeDocument/2006/relationships/vmlDrawing" Target="../drawings/vmlDrawing16.vml"/><Relationship Id="rId6" Type="http://schemas.openxmlformats.org/officeDocument/2006/relationships/oleObject" Target="../embeddings/oleObject41.bin"/><Relationship Id="rId5" Type="http://schemas.openxmlformats.org/officeDocument/2006/relationships/image" Target="../media/image45.emf"/><Relationship Id="rId4" Type="http://schemas.openxmlformats.org/officeDocument/2006/relationships/package" Target="../embeddings/Microsoft_Word___40.docx"/></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47.emf"/><Relationship Id="rId5" Type="http://schemas.openxmlformats.org/officeDocument/2006/relationships/package" Target="../embeddings/Microsoft_Word___42.docx"/><Relationship Id="rId4" Type="http://schemas.openxmlformats.org/officeDocument/2006/relationships/oleObject" Target="../embeddings/oleObject42.bin"/></Relationships>
</file>

<file path=ppt/slides/_rels/slide25.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oleObject" Target="../embeddings/oleObject43.bin"/><Relationship Id="rId7" Type="http://schemas.openxmlformats.org/officeDocument/2006/relationships/package" Target="../embeddings/Microsoft_Word___44.docx"/><Relationship Id="rId2" Type="http://schemas.openxmlformats.org/officeDocument/2006/relationships/slideLayout" Target="../slideLayouts/slideLayout3.xml"/><Relationship Id="rId1" Type="http://schemas.openxmlformats.org/officeDocument/2006/relationships/vmlDrawing" Target="../drawings/vmlDrawing18.vml"/><Relationship Id="rId6" Type="http://schemas.openxmlformats.org/officeDocument/2006/relationships/oleObject" Target="../embeddings/oleObject44.bin"/><Relationship Id="rId11" Type="http://schemas.openxmlformats.org/officeDocument/2006/relationships/image" Target="../media/image50.emf"/><Relationship Id="rId5" Type="http://schemas.openxmlformats.org/officeDocument/2006/relationships/image" Target="../media/image48.emf"/><Relationship Id="rId10" Type="http://schemas.openxmlformats.org/officeDocument/2006/relationships/package" Target="../embeddings/Microsoft_Word___45.docx"/><Relationship Id="rId4" Type="http://schemas.openxmlformats.org/officeDocument/2006/relationships/package" Target="../embeddings/Microsoft_Word___43.docx"/><Relationship Id="rId9" Type="http://schemas.openxmlformats.org/officeDocument/2006/relationships/oleObject" Target="../embeddings/oleObject45.bin"/></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51.emf"/><Relationship Id="rId4" Type="http://schemas.openxmlformats.org/officeDocument/2006/relationships/package" Target="../embeddings/Microsoft_Word___46.docx"/></Relationships>
</file>

<file path=ppt/slides/_rels/slide28.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oleObject" Target="../embeddings/oleObject47.bin"/><Relationship Id="rId7" Type="http://schemas.openxmlformats.org/officeDocument/2006/relationships/package" Target="../embeddings/Microsoft_Word___48.docx"/><Relationship Id="rId2" Type="http://schemas.openxmlformats.org/officeDocument/2006/relationships/slideLayout" Target="../slideLayouts/slideLayout3.xml"/><Relationship Id="rId1" Type="http://schemas.openxmlformats.org/officeDocument/2006/relationships/vmlDrawing" Target="../drawings/vmlDrawing20.vml"/><Relationship Id="rId6" Type="http://schemas.openxmlformats.org/officeDocument/2006/relationships/oleObject" Target="../embeddings/oleObject48.bin"/><Relationship Id="rId11" Type="http://schemas.openxmlformats.org/officeDocument/2006/relationships/image" Target="../media/image54.emf"/><Relationship Id="rId5" Type="http://schemas.openxmlformats.org/officeDocument/2006/relationships/image" Target="../media/image52.emf"/><Relationship Id="rId10" Type="http://schemas.openxmlformats.org/officeDocument/2006/relationships/package" Target="../embeddings/Microsoft_Word___49.docx"/><Relationship Id="rId4" Type="http://schemas.openxmlformats.org/officeDocument/2006/relationships/package" Target="../embeddings/Microsoft_Word___47.docx"/><Relationship Id="rId9" Type="http://schemas.openxmlformats.org/officeDocument/2006/relationships/oleObject" Target="../embeddings/oleObject49.bin"/></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55.emf"/><Relationship Id="rId5" Type="http://schemas.openxmlformats.org/officeDocument/2006/relationships/package" Target="../embeddings/Microsoft_Word___50.docx"/><Relationship Id="rId4" Type="http://schemas.openxmlformats.org/officeDocument/2006/relationships/oleObject" Target="../embeddings/oleObject50.bin"/></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tags" Target="../tags/tag3.xml"/><Relationship Id="rId7" Type="http://schemas.openxmlformats.org/officeDocument/2006/relationships/slide" Target="slide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slideLayout" Target="../slideLayouts/slideLayout1.xml"/><Relationship Id="rId10" Type="http://schemas.openxmlformats.org/officeDocument/2006/relationships/slide" Target="slide42.xml"/><Relationship Id="rId4" Type="http://schemas.openxmlformats.org/officeDocument/2006/relationships/tags" Target="../tags/tag4.xml"/><Relationship Id="rId9" Type="http://schemas.openxmlformats.org/officeDocument/2006/relationships/slide" Target="slide35.xml"/></Relationships>
</file>

<file path=ppt/slides/_rels/slide30.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oleObject" Target="../embeddings/oleObject51.bin"/><Relationship Id="rId7" Type="http://schemas.openxmlformats.org/officeDocument/2006/relationships/package" Target="../embeddings/Microsoft_Word___52.docx"/><Relationship Id="rId2" Type="http://schemas.openxmlformats.org/officeDocument/2006/relationships/slideLayout" Target="../slideLayouts/slideLayout3.xml"/><Relationship Id="rId1" Type="http://schemas.openxmlformats.org/officeDocument/2006/relationships/vmlDrawing" Target="../drawings/vmlDrawing22.vml"/><Relationship Id="rId6" Type="http://schemas.openxmlformats.org/officeDocument/2006/relationships/oleObject" Target="../embeddings/oleObject52.bin"/><Relationship Id="rId11" Type="http://schemas.openxmlformats.org/officeDocument/2006/relationships/image" Target="../media/image58.emf"/><Relationship Id="rId5" Type="http://schemas.openxmlformats.org/officeDocument/2006/relationships/image" Target="../media/image56.emf"/><Relationship Id="rId10" Type="http://schemas.openxmlformats.org/officeDocument/2006/relationships/package" Target="../embeddings/Microsoft_Word___53.docx"/><Relationship Id="rId4" Type="http://schemas.openxmlformats.org/officeDocument/2006/relationships/package" Target="../embeddings/Microsoft_Word___51.docx"/><Relationship Id="rId9" Type="http://schemas.openxmlformats.org/officeDocument/2006/relationships/oleObject" Target="../embeddings/oleObject53.bin"/></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59.emf"/><Relationship Id="rId5" Type="http://schemas.openxmlformats.org/officeDocument/2006/relationships/package" Target="../embeddings/Microsoft_Word___54.docx"/><Relationship Id="rId4" Type="http://schemas.openxmlformats.org/officeDocument/2006/relationships/oleObject" Target="../embeddings/oleObject54.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60.emf"/><Relationship Id="rId4" Type="http://schemas.openxmlformats.org/officeDocument/2006/relationships/package" Target="../embeddings/Microsoft_Word___55.docx"/></Relationships>
</file>

<file path=ppt/slides/_rels/slide34.xml.rels><?xml version="1.0" encoding="UTF-8" standalone="yes"?>
<Relationships xmlns="http://schemas.openxmlformats.org/package/2006/relationships"><Relationship Id="rId8" Type="http://schemas.openxmlformats.org/officeDocument/2006/relationships/image" Target="../media/image62.emf"/><Relationship Id="rId13" Type="http://schemas.openxmlformats.org/officeDocument/2006/relationships/package" Target="../embeddings/Microsoft_Word___59.docx"/><Relationship Id="rId18" Type="http://schemas.openxmlformats.org/officeDocument/2006/relationships/slide" Target="slide3.xml"/><Relationship Id="rId3" Type="http://schemas.openxmlformats.org/officeDocument/2006/relationships/oleObject" Target="../embeddings/oleObject56.bin"/><Relationship Id="rId7" Type="http://schemas.openxmlformats.org/officeDocument/2006/relationships/package" Target="../embeddings/Microsoft_Word___57.docx"/><Relationship Id="rId12" Type="http://schemas.openxmlformats.org/officeDocument/2006/relationships/oleObject" Target="../embeddings/oleObject59.bin"/><Relationship Id="rId17" Type="http://schemas.openxmlformats.org/officeDocument/2006/relationships/image" Target="../media/image65.emf"/><Relationship Id="rId2" Type="http://schemas.openxmlformats.org/officeDocument/2006/relationships/slideLayout" Target="../slideLayouts/slideLayout3.xml"/><Relationship Id="rId16" Type="http://schemas.openxmlformats.org/officeDocument/2006/relationships/package" Target="../embeddings/Microsoft_Word___60.docx"/><Relationship Id="rId1" Type="http://schemas.openxmlformats.org/officeDocument/2006/relationships/vmlDrawing" Target="../drawings/vmlDrawing25.vml"/><Relationship Id="rId6" Type="http://schemas.openxmlformats.org/officeDocument/2006/relationships/oleObject" Target="../embeddings/oleObject57.bin"/><Relationship Id="rId11" Type="http://schemas.openxmlformats.org/officeDocument/2006/relationships/image" Target="../media/image63.emf"/><Relationship Id="rId5" Type="http://schemas.openxmlformats.org/officeDocument/2006/relationships/image" Target="../media/image61.emf"/><Relationship Id="rId15" Type="http://schemas.openxmlformats.org/officeDocument/2006/relationships/oleObject" Target="../embeddings/oleObject60.bin"/><Relationship Id="rId10" Type="http://schemas.openxmlformats.org/officeDocument/2006/relationships/package" Target="../embeddings/Microsoft_Word___58.docx"/><Relationship Id="rId19" Type="http://schemas.openxmlformats.org/officeDocument/2006/relationships/image" Target="../media/image13.png"/><Relationship Id="rId4" Type="http://schemas.openxmlformats.org/officeDocument/2006/relationships/package" Target="../embeddings/Microsoft_Word___56.docx"/><Relationship Id="rId9" Type="http://schemas.openxmlformats.org/officeDocument/2006/relationships/oleObject" Target="../embeddings/oleObject58.bin"/><Relationship Id="rId14" Type="http://schemas.openxmlformats.org/officeDocument/2006/relationships/image" Target="../media/image64.emf"/></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image" Target="../media/image67.emf"/><Relationship Id="rId3" Type="http://schemas.openxmlformats.org/officeDocument/2006/relationships/slide" Target="slide36.xml"/><Relationship Id="rId7" Type="http://schemas.openxmlformats.org/officeDocument/2006/relationships/slide" Target="slide40.xml"/><Relationship Id="rId12" Type="http://schemas.openxmlformats.org/officeDocument/2006/relationships/package" Target="../embeddings/Microsoft_Word___62.docx"/><Relationship Id="rId2" Type="http://schemas.openxmlformats.org/officeDocument/2006/relationships/slideLayout" Target="../slideLayouts/slideLayout10.xml"/><Relationship Id="rId1" Type="http://schemas.openxmlformats.org/officeDocument/2006/relationships/vmlDrawing" Target="../drawings/vmlDrawing26.vml"/><Relationship Id="rId6" Type="http://schemas.openxmlformats.org/officeDocument/2006/relationships/slide" Target="slide39.xml"/><Relationship Id="rId11" Type="http://schemas.openxmlformats.org/officeDocument/2006/relationships/oleObject" Target="../embeddings/oleObject62.bin"/><Relationship Id="rId5" Type="http://schemas.openxmlformats.org/officeDocument/2006/relationships/slide" Target="slide38.xml"/><Relationship Id="rId10" Type="http://schemas.openxmlformats.org/officeDocument/2006/relationships/image" Target="../media/image66.emf"/><Relationship Id="rId4" Type="http://schemas.openxmlformats.org/officeDocument/2006/relationships/slide" Target="slide37.xml"/><Relationship Id="rId9" Type="http://schemas.openxmlformats.org/officeDocument/2006/relationships/package" Target="../embeddings/Microsoft_Word___61.docx"/></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63.bin"/><Relationship Id="rId13" Type="http://schemas.openxmlformats.org/officeDocument/2006/relationships/image" Target="../media/image69.emf"/><Relationship Id="rId3" Type="http://schemas.openxmlformats.org/officeDocument/2006/relationships/slide" Target="slide36.xml"/><Relationship Id="rId7" Type="http://schemas.openxmlformats.org/officeDocument/2006/relationships/slide" Target="slide40.xml"/><Relationship Id="rId12" Type="http://schemas.openxmlformats.org/officeDocument/2006/relationships/package" Target="../embeddings/Microsoft_Word___64.docx"/><Relationship Id="rId2" Type="http://schemas.openxmlformats.org/officeDocument/2006/relationships/slideLayout" Target="../slideLayouts/slideLayout9.xml"/><Relationship Id="rId16" Type="http://schemas.openxmlformats.org/officeDocument/2006/relationships/image" Target="../media/image70.emf"/><Relationship Id="rId1" Type="http://schemas.openxmlformats.org/officeDocument/2006/relationships/vmlDrawing" Target="../drawings/vmlDrawing27.vml"/><Relationship Id="rId6" Type="http://schemas.openxmlformats.org/officeDocument/2006/relationships/slide" Target="slide39.xml"/><Relationship Id="rId11" Type="http://schemas.openxmlformats.org/officeDocument/2006/relationships/oleObject" Target="../embeddings/oleObject64.bin"/><Relationship Id="rId5" Type="http://schemas.openxmlformats.org/officeDocument/2006/relationships/slide" Target="slide38.xml"/><Relationship Id="rId15" Type="http://schemas.openxmlformats.org/officeDocument/2006/relationships/package" Target="../embeddings/Microsoft_Word___65.docx"/><Relationship Id="rId10" Type="http://schemas.openxmlformats.org/officeDocument/2006/relationships/image" Target="../media/image68.emf"/><Relationship Id="rId4" Type="http://schemas.openxmlformats.org/officeDocument/2006/relationships/slide" Target="slide37.xml"/><Relationship Id="rId9" Type="http://schemas.openxmlformats.org/officeDocument/2006/relationships/package" Target="../embeddings/Microsoft_Word___63.docx"/><Relationship Id="rId14" Type="http://schemas.openxmlformats.org/officeDocument/2006/relationships/oleObject" Target="../embeddings/oleObject65.bin"/></Relationships>
</file>

<file path=ppt/slides/_rels/slide38.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package" Target="../embeddings/Microsoft_Word___67.docx"/><Relationship Id="rId18" Type="http://schemas.openxmlformats.org/officeDocument/2006/relationships/oleObject" Target="../embeddings/oleObject69.bin"/><Relationship Id="rId3" Type="http://schemas.openxmlformats.org/officeDocument/2006/relationships/notesSlide" Target="../notesSlides/notesSlide2.xml"/><Relationship Id="rId21" Type="http://schemas.openxmlformats.org/officeDocument/2006/relationships/oleObject" Target="../embeddings/oleObject70.bin"/><Relationship Id="rId7" Type="http://schemas.openxmlformats.org/officeDocument/2006/relationships/slide" Target="slide39.xml"/><Relationship Id="rId12" Type="http://schemas.openxmlformats.org/officeDocument/2006/relationships/oleObject" Target="../embeddings/oleObject67.bin"/><Relationship Id="rId17" Type="http://schemas.openxmlformats.org/officeDocument/2006/relationships/image" Target="../media/image73.emf"/><Relationship Id="rId2" Type="http://schemas.openxmlformats.org/officeDocument/2006/relationships/slideLayout" Target="../slideLayouts/slideLayout5.xml"/><Relationship Id="rId16" Type="http://schemas.openxmlformats.org/officeDocument/2006/relationships/package" Target="../embeddings/Microsoft_Word___68.docx"/><Relationship Id="rId20" Type="http://schemas.openxmlformats.org/officeDocument/2006/relationships/image" Target="../media/image74.emf"/><Relationship Id="rId1" Type="http://schemas.openxmlformats.org/officeDocument/2006/relationships/vmlDrawing" Target="../drawings/vmlDrawing28.vml"/><Relationship Id="rId6" Type="http://schemas.openxmlformats.org/officeDocument/2006/relationships/slide" Target="slide38.xml"/><Relationship Id="rId11" Type="http://schemas.openxmlformats.org/officeDocument/2006/relationships/image" Target="../media/image71.emf"/><Relationship Id="rId5" Type="http://schemas.openxmlformats.org/officeDocument/2006/relationships/slide" Target="slide37.xml"/><Relationship Id="rId15" Type="http://schemas.openxmlformats.org/officeDocument/2006/relationships/oleObject" Target="../embeddings/oleObject68.bin"/><Relationship Id="rId23" Type="http://schemas.openxmlformats.org/officeDocument/2006/relationships/image" Target="../media/image75.emf"/><Relationship Id="rId10" Type="http://schemas.openxmlformats.org/officeDocument/2006/relationships/package" Target="../embeddings/Microsoft_Word___66.docx"/><Relationship Id="rId19" Type="http://schemas.openxmlformats.org/officeDocument/2006/relationships/package" Target="../embeddings/Microsoft_Word___69.docx"/><Relationship Id="rId4" Type="http://schemas.openxmlformats.org/officeDocument/2006/relationships/slide" Target="slide36.xml"/><Relationship Id="rId9" Type="http://schemas.openxmlformats.org/officeDocument/2006/relationships/oleObject" Target="../embeddings/oleObject66.bin"/><Relationship Id="rId14" Type="http://schemas.openxmlformats.org/officeDocument/2006/relationships/image" Target="../media/image72.emf"/><Relationship Id="rId22" Type="http://schemas.openxmlformats.org/officeDocument/2006/relationships/package" Target="../embeddings/Microsoft_Word___70.docx"/></Relationships>
</file>

<file path=ppt/slides/_rels/slide39.xml.rels><?xml version="1.0" encoding="UTF-8" standalone="yes"?>
<Relationships xmlns="http://schemas.openxmlformats.org/package/2006/relationships"><Relationship Id="rId8" Type="http://schemas.openxmlformats.org/officeDocument/2006/relationships/image" Target="../media/image77.emf"/><Relationship Id="rId13" Type="http://schemas.openxmlformats.org/officeDocument/2006/relationships/package" Target="../embeddings/Microsoft_Word___74.docx"/><Relationship Id="rId18" Type="http://schemas.openxmlformats.org/officeDocument/2006/relationships/slide" Target="slide36.xml"/><Relationship Id="rId3" Type="http://schemas.openxmlformats.org/officeDocument/2006/relationships/oleObject" Target="../embeddings/oleObject71.bin"/><Relationship Id="rId21" Type="http://schemas.openxmlformats.org/officeDocument/2006/relationships/slide" Target="slide39.xml"/><Relationship Id="rId7" Type="http://schemas.openxmlformats.org/officeDocument/2006/relationships/package" Target="../embeddings/Microsoft_Word___72.docx"/><Relationship Id="rId12" Type="http://schemas.openxmlformats.org/officeDocument/2006/relationships/oleObject" Target="../embeddings/oleObject74.bin"/><Relationship Id="rId17" Type="http://schemas.openxmlformats.org/officeDocument/2006/relationships/image" Target="../media/image80.emf"/><Relationship Id="rId2" Type="http://schemas.openxmlformats.org/officeDocument/2006/relationships/slideLayout" Target="../slideLayouts/slideLayout5.xml"/><Relationship Id="rId16" Type="http://schemas.openxmlformats.org/officeDocument/2006/relationships/package" Target="../embeddings/Microsoft_Word___75.docx"/><Relationship Id="rId20" Type="http://schemas.openxmlformats.org/officeDocument/2006/relationships/slide" Target="slide38.xml"/><Relationship Id="rId1" Type="http://schemas.openxmlformats.org/officeDocument/2006/relationships/vmlDrawing" Target="../drawings/vmlDrawing29.vml"/><Relationship Id="rId6" Type="http://schemas.openxmlformats.org/officeDocument/2006/relationships/oleObject" Target="../embeddings/oleObject72.bin"/><Relationship Id="rId11" Type="http://schemas.openxmlformats.org/officeDocument/2006/relationships/image" Target="../media/image78.emf"/><Relationship Id="rId5" Type="http://schemas.openxmlformats.org/officeDocument/2006/relationships/image" Target="../media/image76.emf"/><Relationship Id="rId15" Type="http://schemas.openxmlformats.org/officeDocument/2006/relationships/oleObject" Target="../embeddings/oleObject75.bin"/><Relationship Id="rId10" Type="http://schemas.openxmlformats.org/officeDocument/2006/relationships/package" Target="../embeddings/Microsoft_Word___73.docx"/><Relationship Id="rId19" Type="http://schemas.openxmlformats.org/officeDocument/2006/relationships/slide" Target="slide37.xml"/><Relationship Id="rId4" Type="http://schemas.openxmlformats.org/officeDocument/2006/relationships/package" Target="../embeddings/Microsoft_Word___71.docx"/><Relationship Id="rId9" Type="http://schemas.openxmlformats.org/officeDocument/2006/relationships/oleObject" Target="../embeddings/oleObject73.bin"/><Relationship Id="rId14" Type="http://schemas.openxmlformats.org/officeDocument/2006/relationships/image" Target="../media/image79.emf"/><Relationship Id="rId22" Type="http://schemas.openxmlformats.org/officeDocument/2006/relationships/slide" Target="slide40.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76.bin"/><Relationship Id="rId13" Type="http://schemas.openxmlformats.org/officeDocument/2006/relationships/image" Target="../media/image82.emf"/><Relationship Id="rId18" Type="http://schemas.openxmlformats.org/officeDocument/2006/relationships/package" Target="../embeddings/Microsoft_Word___79.docx"/><Relationship Id="rId3" Type="http://schemas.openxmlformats.org/officeDocument/2006/relationships/slide" Target="slide36.xml"/><Relationship Id="rId7" Type="http://schemas.openxmlformats.org/officeDocument/2006/relationships/slide" Target="slide40.xml"/><Relationship Id="rId12" Type="http://schemas.openxmlformats.org/officeDocument/2006/relationships/package" Target="../embeddings/Microsoft_Word___77.docx"/><Relationship Id="rId17" Type="http://schemas.openxmlformats.org/officeDocument/2006/relationships/oleObject" Target="../embeddings/oleObject79.bin"/><Relationship Id="rId2" Type="http://schemas.openxmlformats.org/officeDocument/2006/relationships/slideLayout" Target="../slideLayouts/slideLayout7.xml"/><Relationship Id="rId16" Type="http://schemas.openxmlformats.org/officeDocument/2006/relationships/image" Target="../media/image83.emf"/><Relationship Id="rId1" Type="http://schemas.openxmlformats.org/officeDocument/2006/relationships/vmlDrawing" Target="../drawings/vmlDrawing30.vml"/><Relationship Id="rId6" Type="http://schemas.openxmlformats.org/officeDocument/2006/relationships/slide" Target="slide39.xml"/><Relationship Id="rId11" Type="http://schemas.openxmlformats.org/officeDocument/2006/relationships/oleObject" Target="../embeddings/oleObject77.bin"/><Relationship Id="rId5" Type="http://schemas.openxmlformats.org/officeDocument/2006/relationships/slide" Target="slide38.xml"/><Relationship Id="rId15" Type="http://schemas.openxmlformats.org/officeDocument/2006/relationships/package" Target="../embeddings/Microsoft_Word___78.docx"/><Relationship Id="rId10" Type="http://schemas.openxmlformats.org/officeDocument/2006/relationships/image" Target="../media/image81.emf"/><Relationship Id="rId19" Type="http://schemas.openxmlformats.org/officeDocument/2006/relationships/image" Target="../media/image84.emf"/><Relationship Id="rId4" Type="http://schemas.openxmlformats.org/officeDocument/2006/relationships/slide" Target="slide37.xml"/><Relationship Id="rId9" Type="http://schemas.openxmlformats.org/officeDocument/2006/relationships/package" Target="../embeddings/Microsoft_Word___76.docx"/><Relationship Id="rId14" Type="http://schemas.openxmlformats.org/officeDocument/2006/relationships/oleObject" Target="../embeddings/oleObject78.bin"/></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1.xml"/><Relationship Id="rId18" Type="http://schemas.openxmlformats.org/officeDocument/2006/relationships/slide" Target="slide60.xml"/><Relationship Id="rId26" Type="http://schemas.openxmlformats.org/officeDocument/2006/relationships/package" Target="../embeddings/Microsoft_Word___81.docx"/><Relationship Id="rId3" Type="http://schemas.openxmlformats.org/officeDocument/2006/relationships/image" Target="../media/image88.png"/><Relationship Id="rId21" Type="http://schemas.openxmlformats.org/officeDocument/2006/relationships/slide" Target="slide65.xml"/><Relationship Id="rId7" Type="http://schemas.openxmlformats.org/officeDocument/2006/relationships/slide" Target="slide44.xml"/><Relationship Id="rId12" Type="http://schemas.openxmlformats.org/officeDocument/2006/relationships/slide" Target="slide50.xml"/><Relationship Id="rId17" Type="http://schemas.openxmlformats.org/officeDocument/2006/relationships/slide" Target="slide58.xml"/><Relationship Id="rId25" Type="http://schemas.openxmlformats.org/officeDocument/2006/relationships/oleObject" Target="../embeddings/oleObject81.bin"/><Relationship Id="rId2" Type="http://schemas.openxmlformats.org/officeDocument/2006/relationships/slideLayout" Target="../slideLayouts/slideLayout8.xml"/><Relationship Id="rId16" Type="http://schemas.openxmlformats.org/officeDocument/2006/relationships/slide" Target="slide56.xml"/><Relationship Id="rId20" Type="http://schemas.openxmlformats.org/officeDocument/2006/relationships/slide" Target="slide63.xml"/><Relationship Id="rId29" Type="http://schemas.openxmlformats.org/officeDocument/2006/relationships/package" Target="../embeddings/Microsoft_Word___82.docx"/><Relationship Id="rId1" Type="http://schemas.openxmlformats.org/officeDocument/2006/relationships/vmlDrawing" Target="../drawings/vmlDrawing31.vml"/><Relationship Id="rId6" Type="http://schemas.openxmlformats.org/officeDocument/2006/relationships/slide" Target="slide43.xml"/><Relationship Id="rId11" Type="http://schemas.openxmlformats.org/officeDocument/2006/relationships/slide" Target="slide49.xml"/><Relationship Id="rId24" Type="http://schemas.openxmlformats.org/officeDocument/2006/relationships/image" Target="../media/image85.emf"/><Relationship Id="rId5" Type="http://schemas.openxmlformats.org/officeDocument/2006/relationships/image" Target="../media/image89.png"/><Relationship Id="rId15" Type="http://schemas.openxmlformats.org/officeDocument/2006/relationships/slide" Target="slide54.xml"/><Relationship Id="rId23" Type="http://schemas.openxmlformats.org/officeDocument/2006/relationships/package" Target="../embeddings/Microsoft_Word___80.docx"/><Relationship Id="rId28" Type="http://schemas.openxmlformats.org/officeDocument/2006/relationships/oleObject" Target="../embeddings/oleObject82.bin"/><Relationship Id="rId10" Type="http://schemas.openxmlformats.org/officeDocument/2006/relationships/slide" Target="slide48.xml"/><Relationship Id="rId19" Type="http://schemas.openxmlformats.org/officeDocument/2006/relationships/slide" Target="slide61.xml"/><Relationship Id="rId4" Type="http://schemas.microsoft.com/office/2007/relationships/hdphoto" Target="../media/hdphoto1.wdp"/><Relationship Id="rId9" Type="http://schemas.openxmlformats.org/officeDocument/2006/relationships/slide" Target="slide47.xml"/><Relationship Id="rId14" Type="http://schemas.openxmlformats.org/officeDocument/2006/relationships/slide" Target="slide52.xml"/><Relationship Id="rId22" Type="http://schemas.openxmlformats.org/officeDocument/2006/relationships/oleObject" Target="../embeddings/oleObject80.bin"/><Relationship Id="rId27" Type="http://schemas.openxmlformats.org/officeDocument/2006/relationships/image" Target="../media/image86.emf"/><Relationship Id="rId30" Type="http://schemas.openxmlformats.org/officeDocument/2006/relationships/image" Target="../media/image87.emf"/></Relationships>
</file>

<file path=ppt/slides/_rels/slide44.xml.rels><?xml version="1.0" encoding="UTF-8" standalone="yes"?>
<Relationships xmlns="http://schemas.openxmlformats.org/package/2006/relationships"><Relationship Id="rId8" Type="http://schemas.openxmlformats.org/officeDocument/2006/relationships/image" Target="../media/image91.emf"/><Relationship Id="rId13" Type="http://schemas.openxmlformats.org/officeDocument/2006/relationships/package" Target="../embeddings/Microsoft_Word___86.docx"/><Relationship Id="rId18" Type="http://schemas.openxmlformats.org/officeDocument/2006/relationships/slide" Target="slide47.xml"/><Relationship Id="rId26" Type="http://schemas.openxmlformats.org/officeDocument/2006/relationships/slide" Target="slide58.xml"/><Relationship Id="rId3" Type="http://schemas.openxmlformats.org/officeDocument/2006/relationships/oleObject" Target="../embeddings/oleObject83.bin"/><Relationship Id="rId21" Type="http://schemas.openxmlformats.org/officeDocument/2006/relationships/slide" Target="slide50.xml"/><Relationship Id="rId7" Type="http://schemas.openxmlformats.org/officeDocument/2006/relationships/package" Target="../embeddings/Microsoft_Word___84.docx"/><Relationship Id="rId12" Type="http://schemas.openxmlformats.org/officeDocument/2006/relationships/oleObject" Target="../embeddings/oleObject86.bin"/><Relationship Id="rId17" Type="http://schemas.openxmlformats.org/officeDocument/2006/relationships/slide" Target="slide45.xml"/><Relationship Id="rId25" Type="http://schemas.openxmlformats.org/officeDocument/2006/relationships/slide" Target="slide56.xml"/><Relationship Id="rId2" Type="http://schemas.openxmlformats.org/officeDocument/2006/relationships/slideLayout" Target="../slideLayouts/slideLayout7.xml"/><Relationship Id="rId16" Type="http://schemas.openxmlformats.org/officeDocument/2006/relationships/slide" Target="slide44.xml"/><Relationship Id="rId20" Type="http://schemas.openxmlformats.org/officeDocument/2006/relationships/slide" Target="slide49.xml"/><Relationship Id="rId29" Type="http://schemas.openxmlformats.org/officeDocument/2006/relationships/slide" Target="slide63.xml"/><Relationship Id="rId1" Type="http://schemas.openxmlformats.org/officeDocument/2006/relationships/vmlDrawing" Target="../drawings/vmlDrawing32.vml"/><Relationship Id="rId6" Type="http://schemas.openxmlformats.org/officeDocument/2006/relationships/oleObject" Target="../embeddings/oleObject84.bin"/><Relationship Id="rId11" Type="http://schemas.openxmlformats.org/officeDocument/2006/relationships/image" Target="../media/image92.emf"/><Relationship Id="rId24" Type="http://schemas.openxmlformats.org/officeDocument/2006/relationships/slide" Target="slide54.xml"/><Relationship Id="rId5" Type="http://schemas.openxmlformats.org/officeDocument/2006/relationships/image" Target="../media/image90.emf"/><Relationship Id="rId15" Type="http://schemas.openxmlformats.org/officeDocument/2006/relationships/slide" Target="slide43.xml"/><Relationship Id="rId23" Type="http://schemas.openxmlformats.org/officeDocument/2006/relationships/slide" Target="slide52.xml"/><Relationship Id="rId28" Type="http://schemas.openxmlformats.org/officeDocument/2006/relationships/slide" Target="slide61.xml"/><Relationship Id="rId10" Type="http://schemas.openxmlformats.org/officeDocument/2006/relationships/package" Target="../embeddings/Microsoft_Word___85.docx"/><Relationship Id="rId19" Type="http://schemas.openxmlformats.org/officeDocument/2006/relationships/slide" Target="slide48.xml"/><Relationship Id="rId4" Type="http://schemas.openxmlformats.org/officeDocument/2006/relationships/package" Target="../embeddings/Microsoft_Word___83.docx"/><Relationship Id="rId9" Type="http://schemas.openxmlformats.org/officeDocument/2006/relationships/oleObject" Target="../embeddings/oleObject85.bin"/><Relationship Id="rId14" Type="http://schemas.openxmlformats.org/officeDocument/2006/relationships/image" Target="../media/image93.emf"/><Relationship Id="rId22" Type="http://schemas.openxmlformats.org/officeDocument/2006/relationships/slide" Target="slide51.xml"/><Relationship Id="rId27" Type="http://schemas.openxmlformats.org/officeDocument/2006/relationships/slide" Target="slide60.xml"/><Relationship Id="rId30" Type="http://schemas.openxmlformats.org/officeDocument/2006/relationships/slide" Target="slide65.xml"/></Relationships>
</file>

<file path=ppt/slides/_rels/slide45.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1.xml"/><Relationship Id="rId18" Type="http://schemas.openxmlformats.org/officeDocument/2006/relationships/slide" Target="slide60.xml"/><Relationship Id="rId3" Type="http://schemas.openxmlformats.org/officeDocument/2006/relationships/oleObject" Target="../embeddings/oleObject87.bin"/><Relationship Id="rId21" Type="http://schemas.openxmlformats.org/officeDocument/2006/relationships/slide" Target="slide65.xml"/><Relationship Id="rId7" Type="http://schemas.openxmlformats.org/officeDocument/2006/relationships/slide" Target="slide44.xml"/><Relationship Id="rId12" Type="http://schemas.openxmlformats.org/officeDocument/2006/relationships/slide" Target="slide50.xml"/><Relationship Id="rId17" Type="http://schemas.openxmlformats.org/officeDocument/2006/relationships/slide" Target="slide58.xml"/><Relationship Id="rId2" Type="http://schemas.openxmlformats.org/officeDocument/2006/relationships/slideLayout" Target="../slideLayouts/slideLayout2.xml"/><Relationship Id="rId16" Type="http://schemas.openxmlformats.org/officeDocument/2006/relationships/slide" Target="slide56.xml"/><Relationship Id="rId20" Type="http://schemas.openxmlformats.org/officeDocument/2006/relationships/slide" Target="slide63.xml"/><Relationship Id="rId1" Type="http://schemas.openxmlformats.org/officeDocument/2006/relationships/vmlDrawing" Target="../drawings/vmlDrawing33.vml"/><Relationship Id="rId6" Type="http://schemas.openxmlformats.org/officeDocument/2006/relationships/slide" Target="slide43.xml"/><Relationship Id="rId11" Type="http://schemas.openxmlformats.org/officeDocument/2006/relationships/slide" Target="slide49.xml"/><Relationship Id="rId5" Type="http://schemas.openxmlformats.org/officeDocument/2006/relationships/image" Target="../media/image94.emf"/><Relationship Id="rId15" Type="http://schemas.openxmlformats.org/officeDocument/2006/relationships/slide" Target="slide54.xml"/><Relationship Id="rId10" Type="http://schemas.openxmlformats.org/officeDocument/2006/relationships/slide" Target="slide48.xml"/><Relationship Id="rId19" Type="http://schemas.openxmlformats.org/officeDocument/2006/relationships/slide" Target="slide61.xml"/><Relationship Id="rId4" Type="http://schemas.openxmlformats.org/officeDocument/2006/relationships/package" Target="../embeddings/Microsoft_Word___87.docx"/><Relationship Id="rId9" Type="http://schemas.openxmlformats.org/officeDocument/2006/relationships/slide" Target="slide47.xml"/><Relationship Id="rId14" Type="http://schemas.openxmlformats.org/officeDocument/2006/relationships/slide" Target="slide52.xml"/></Relationships>
</file>

<file path=ppt/slides/_rels/slide46.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1.xml"/><Relationship Id="rId18" Type="http://schemas.openxmlformats.org/officeDocument/2006/relationships/slide" Target="slide60.xml"/><Relationship Id="rId26" Type="http://schemas.openxmlformats.org/officeDocument/2006/relationships/package" Target="../embeddings/Microsoft_Word___90.docx"/><Relationship Id="rId3" Type="http://schemas.openxmlformats.org/officeDocument/2006/relationships/oleObject" Target="../embeddings/oleObject88.bin"/><Relationship Id="rId21" Type="http://schemas.openxmlformats.org/officeDocument/2006/relationships/slide" Target="slide65.xml"/><Relationship Id="rId7" Type="http://schemas.openxmlformats.org/officeDocument/2006/relationships/slide" Target="slide44.xml"/><Relationship Id="rId12" Type="http://schemas.openxmlformats.org/officeDocument/2006/relationships/slide" Target="slide50.xml"/><Relationship Id="rId17" Type="http://schemas.openxmlformats.org/officeDocument/2006/relationships/slide" Target="slide58.xml"/><Relationship Id="rId25" Type="http://schemas.openxmlformats.org/officeDocument/2006/relationships/oleObject" Target="../embeddings/oleObject90.bin"/><Relationship Id="rId33" Type="http://schemas.openxmlformats.org/officeDocument/2006/relationships/image" Target="../media/image99.emf"/><Relationship Id="rId2" Type="http://schemas.openxmlformats.org/officeDocument/2006/relationships/slideLayout" Target="../slideLayouts/slideLayout3.xml"/><Relationship Id="rId16" Type="http://schemas.openxmlformats.org/officeDocument/2006/relationships/slide" Target="slide56.xml"/><Relationship Id="rId20" Type="http://schemas.openxmlformats.org/officeDocument/2006/relationships/slide" Target="slide63.xml"/><Relationship Id="rId29" Type="http://schemas.openxmlformats.org/officeDocument/2006/relationships/package" Target="../embeddings/Microsoft_Word___91.docx"/><Relationship Id="rId1" Type="http://schemas.openxmlformats.org/officeDocument/2006/relationships/vmlDrawing" Target="../drawings/vmlDrawing34.vml"/><Relationship Id="rId6" Type="http://schemas.openxmlformats.org/officeDocument/2006/relationships/slide" Target="slide43.xml"/><Relationship Id="rId11" Type="http://schemas.openxmlformats.org/officeDocument/2006/relationships/slide" Target="slide49.xml"/><Relationship Id="rId24" Type="http://schemas.openxmlformats.org/officeDocument/2006/relationships/image" Target="../media/image96.emf"/><Relationship Id="rId32" Type="http://schemas.openxmlformats.org/officeDocument/2006/relationships/package" Target="../embeddings/Microsoft_Word___92.docx"/><Relationship Id="rId5" Type="http://schemas.openxmlformats.org/officeDocument/2006/relationships/image" Target="../media/image95.emf"/><Relationship Id="rId15" Type="http://schemas.openxmlformats.org/officeDocument/2006/relationships/slide" Target="slide54.xml"/><Relationship Id="rId23" Type="http://schemas.openxmlformats.org/officeDocument/2006/relationships/package" Target="../embeddings/Microsoft_Word___89.docx"/><Relationship Id="rId28" Type="http://schemas.openxmlformats.org/officeDocument/2006/relationships/oleObject" Target="../embeddings/oleObject91.bin"/><Relationship Id="rId10" Type="http://schemas.openxmlformats.org/officeDocument/2006/relationships/slide" Target="slide48.xml"/><Relationship Id="rId19" Type="http://schemas.openxmlformats.org/officeDocument/2006/relationships/slide" Target="slide61.xml"/><Relationship Id="rId31" Type="http://schemas.openxmlformats.org/officeDocument/2006/relationships/oleObject" Target="../embeddings/oleObject92.bin"/><Relationship Id="rId4" Type="http://schemas.openxmlformats.org/officeDocument/2006/relationships/package" Target="../embeddings/Microsoft_Word___88.docx"/><Relationship Id="rId9" Type="http://schemas.openxmlformats.org/officeDocument/2006/relationships/slide" Target="slide47.xml"/><Relationship Id="rId14" Type="http://schemas.openxmlformats.org/officeDocument/2006/relationships/slide" Target="slide52.xml"/><Relationship Id="rId22" Type="http://schemas.openxmlformats.org/officeDocument/2006/relationships/oleObject" Target="../embeddings/oleObject89.bin"/><Relationship Id="rId27" Type="http://schemas.openxmlformats.org/officeDocument/2006/relationships/image" Target="../media/image97.emf"/><Relationship Id="rId30" Type="http://schemas.openxmlformats.org/officeDocument/2006/relationships/image" Target="../media/image98.emf"/></Relationships>
</file>

<file path=ppt/slides/_rels/slide47.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1.xml"/><Relationship Id="rId18" Type="http://schemas.openxmlformats.org/officeDocument/2006/relationships/slide" Target="slide60.xml"/><Relationship Id="rId26" Type="http://schemas.openxmlformats.org/officeDocument/2006/relationships/package" Target="../embeddings/Microsoft_Word___95.docx"/><Relationship Id="rId3" Type="http://schemas.openxmlformats.org/officeDocument/2006/relationships/oleObject" Target="../embeddings/oleObject93.bin"/><Relationship Id="rId21" Type="http://schemas.openxmlformats.org/officeDocument/2006/relationships/slide" Target="slide65.xml"/><Relationship Id="rId7" Type="http://schemas.openxmlformats.org/officeDocument/2006/relationships/slide" Target="slide44.xml"/><Relationship Id="rId12" Type="http://schemas.openxmlformats.org/officeDocument/2006/relationships/slide" Target="slide50.xml"/><Relationship Id="rId17" Type="http://schemas.openxmlformats.org/officeDocument/2006/relationships/slide" Target="slide58.xml"/><Relationship Id="rId25" Type="http://schemas.openxmlformats.org/officeDocument/2006/relationships/oleObject" Target="../embeddings/oleObject95.bin"/><Relationship Id="rId2" Type="http://schemas.openxmlformats.org/officeDocument/2006/relationships/slideLayout" Target="../slideLayouts/slideLayout9.xml"/><Relationship Id="rId16" Type="http://schemas.openxmlformats.org/officeDocument/2006/relationships/slide" Target="slide56.xml"/><Relationship Id="rId20" Type="http://schemas.openxmlformats.org/officeDocument/2006/relationships/slide" Target="slide63.xml"/><Relationship Id="rId1" Type="http://schemas.openxmlformats.org/officeDocument/2006/relationships/vmlDrawing" Target="../drawings/vmlDrawing35.vml"/><Relationship Id="rId6" Type="http://schemas.openxmlformats.org/officeDocument/2006/relationships/slide" Target="slide43.xml"/><Relationship Id="rId11" Type="http://schemas.openxmlformats.org/officeDocument/2006/relationships/slide" Target="slide49.xml"/><Relationship Id="rId24" Type="http://schemas.openxmlformats.org/officeDocument/2006/relationships/image" Target="../media/image101.emf"/><Relationship Id="rId5" Type="http://schemas.openxmlformats.org/officeDocument/2006/relationships/image" Target="../media/image100.emf"/><Relationship Id="rId15" Type="http://schemas.openxmlformats.org/officeDocument/2006/relationships/slide" Target="slide54.xml"/><Relationship Id="rId23" Type="http://schemas.openxmlformats.org/officeDocument/2006/relationships/package" Target="../embeddings/Microsoft_Word___94.docx"/><Relationship Id="rId10" Type="http://schemas.openxmlformats.org/officeDocument/2006/relationships/slide" Target="slide48.xml"/><Relationship Id="rId19" Type="http://schemas.openxmlformats.org/officeDocument/2006/relationships/slide" Target="slide61.xml"/><Relationship Id="rId4" Type="http://schemas.openxmlformats.org/officeDocument/2006/relationships/package" Target="../embeddings/Microsoft_Word___93.docx"/><Relationship Id="rId9" Type="http://schemas.openxmlformats.org/officeDocument/2006/relationships/slide" Target="slide47.xml"/><Relationship Id="rId14" Type="http://schemas.openxmlformats.org/officeDocument/2006/relationships/slide" Target="slide52.xml"/><Relationship Id="rId22" Type="http://schemas.openxmlformats.org/officeDocument/2006/relationships/oleObject" Target="../embeddings/oleObject94.bin"/><Relationship Id="rId27" Type="http://schemas.openxmlformats.org/officeDocument/2006/relationships/image" Target="../media/image102.emf"/></Relationships>
</file>

<file path=ppt/slides/_rels/slide48.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1.xml"/><Relationship Id="rId18" Type="http://schemas.openxmlformats.org/officeDocument/2006/relationships/slide" Target="slide60.xml"/><Relationship Id="rId3" Type="http://schemas.openxmlformats.org/officeDocument/2006/relationships/oleObject" Target="../embeddings/oleObject96.bin"/><Relationship Id="rId21" Type="http://schemas.openxmlformats.org/officeDocument/2006/relationships/slide" Target="slide65.xml"/><Relationship Id="rId7" Type="http://schemas.openxmlformats.org/officeDocument/2006/relationships/slide" Target="slide44.xml"/><Relationship Id="rId12" Type="http://schemas.openxmlformats.org/officeDocument/2006/relationships/slide" Target="slide50.xml"/><Relationship Id="rId17" Type="http://schemas.openxmlformats.org/officeDocument/2006/relationships/slide" Target="slide58.xml"/><Relationship Id="rId2" Type="http://schemas.openxmlformats.org/officeDocument/2006/relationships/slideLayout" Target="../slideLayouts/slideLayout8.xml"/><Relationship Id="rId16" Type="http://schemas.openxmlformats.org/officeDocument/2006/relationships/slide" Target="slide56.xml"/><Relationship Id="rId20" Type="http://schemas.openxmlformats.org/officeDocument/2006/relationships/slide" Target="slide63.xml"/><Relationship Id="rId1" Type="http://schemas.openxmlformats.org/officeDocument/2006/relationships/vmlDrawing" Target="../drawings/vmlDrawing36.vml"/><Relationship Id="rId6" Type="http://schemas.openxmlformats.org/officeDocument/2006/relationships/slide" Target="slide43.xml"/><Relationship Id="rId11" Type="http://schemas.openxmlformats.org/officeDocument/2006/relationships/slide" Target="slide49.xml"/><Relationship Id="rId24" Type="http://schemas.openxmlformats.org/officeDocument/2006/relationships/image" Target="../media/image104.emf"/><Relationship Id="rId5" Type="http://schemas.openxmlformats.org/officeDocument/2006/relationships/image" Target="../media/image103.emf"/><Relationship Id="rId15" Type="http://schemas.openxmlformats.org/officeDocument/2006/relationships/slide" Target="slide54.xml"/><Relationship Id="rId23" Type="http://schemas.openxmlformats.org/officeDocument/2006/relationships/package" Target="../embeddings/Microsoft_Word___97.docx"/><Relationship Id="rId10" Type="http://schemas.openxmlformats.org/officeDocument/2006/relationships/slide" Target="slide48.xml"/><Relationship Id="rId19" Type="http://schemas.openxmlformats.org/officeDocument/2006/relationships/slide" Target="slide61.xml"/><Relationship Id="rId4" Type="http://schemas.openxmlformats.org/officeDocument/2006/relationships/package" Target="../embeddings/Microsoft_Word___96.docx"/><Relationship Id="rId9" Type="http://schemas.openxmlformats.org/officeDocument/2006/relationships/slide" Target="slide47.xml"/><Relationship Id="rId14" Type="http://schemas.openxmlformats.org/officeDocument/2006/relationships/slide" Target="slide52.xml"/><Relationship Id="rId22" Type="http://schemas.openxmlformats.org/officeDocument/2006/relationships/oleObject" Target="../embeddings/oleObject97.bin"/></Relationships>
</file>

<file path=ppt/slides/_rels/slide49.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6.xml"/><Relationship Id="rId18" Type="http://schemas.openxmlformats.org/officeDocument/2006/relationships/slide" Target="slide65.xml"/><Relationship Id="rId26" Type="http://schemas.openxmlformats.org/officeDocument/2006/relationships/package" Target="../embeddings/Microsoft_Word___100.docx"/><Relationship Id="rId3" Type="http://schemas.openxmlformats.org/officeDocument/2006/relationships/slide" Target="slide43.xml"/><Relationship Id="rId21" Type="http://schemas.openxmlformats.org/officeDocument/2006/relationships/image" Target="../media/image105.emf"/><Relationship Id="rId7" Type="http://schemas.openxmlformats.org/officeDocument/2006/relationships/slide" Target="slide48.xml"/><Relationship Id="rId12" Type="http://schemas.openxmlformats.org/officeDocument/2006/relationships/slide" Target="slide54.xml"/><Relationship Id="rId17" Type="http://schemas.openxmlformats.org/officeDocument/2006/relationships/slide" Target="slide63.xml"/><Relationship Id="rId25" Type="http://schemas.openxmlformats.org/officeDocument/2006/relationships/oleObject" Target="../embeddings/oleObject100.bin"/><Relationship Id="rId2" Type="http://schemas.openxmlformats.org/officeDocument/2006/relationships/slideLayout" Target="../slideLayouts/slideLayout7.xml"/><Relationship Id="rId16" Type="http://schemas.openxmlformats.org/officeDocument/2006/relationships/slide" Target="slide61.xml"/><Relationship Id="rId20" Type="http://schemas.openxmlformats.org/officeDocument/2006/relationships/package" Target="../embeddings/Microsoft_Word___98.docx"/><Relationship Id="rId29" Type="http://schemas.openxmlformats.org/officeDocument/2006/relationships/package" Target="../embeddings/Microsoft_Word___101.docx"/><Relationship Id="rId1" Type="http://schemas.openxmlformats.org/officeDocument/2006/relationships/vmlDrawing" Target="../drawings/vmlDrawing37.vml"/><Relationship Id="rId6" Type="http://schemas.openxmlformats.org/officeDocument/2006/relationships/slide" Target="slide47.xml"/><Relationship Id="rId11" Type="http://schemas.openxmlformats.org/officeDocument/2006/relationships/slide" Target="slide52.xml"/><Relationship Id="rId24" Type="http://schemas.openxmlformats.org/officeDocument/2006/relationships/image" Target="../media/image106.emf"/><Relationship Id="rId5" Type="http://schemas.openxmlformats.org/officeDocument/2006/relationships/slide" Target="slide45.xml"/><Relationship Id="rId15" Type="http://schemas.openxmlformats.org/officeDocument/2006/relationships/slide" Target="slide60.xml"/><Relationship Id="rId23" Type="http://schemas.openxmlformats.org/officeDocument/2006/relationships/package" Target="../embeddings/Microsoft_Word___99.docx"/><Relationship Id="rId28" Type="http://schemas.openxmlformats.org/officeDocument/2006/relationships/oleObject" Target="../embeddings/oleObject101.bin"/><Relationship Id="rId10" Type="http://schemas.openxmlformats.org/officeDocument/2006/relationships/slide" Target="slide51.xml"/><Relationship Id="rId19" Type="http://schemas.openxmlformats.org/officeDocument/2006/relationships/oleObject" Target="../embeddings/oleObject98.bin"/><Relationship Id="rId4" Type="http://schemas.openxmlformats.org/officeDocument/2006/relationships/slide" Target="slide44.xml"/><Relationship Id="rId9" Type="http://schemas.openxmlformats.org/officeDocument/2006/relationships/slide" Target="slide50.xml"/><Relationship Id="rId14" Type="http://schemas.openxmlformats.org/officeDocument/2006/relationships/slide" Target="slide58.xml"/><Relationship Id="rId22" Type="http://schemas.openxmlformats.org/officeDocument/2006/relationships/oleObject" Target="../embeddings/oleObject99.bin"/><Relationship Id="rId27" Type="http://schemas.openxmlformats.org/officeDocument/2006/relationships/image" Target="../media/image107.emf"/><Relationship Id="rId30" Type="http://schemas.openxmlformats.org/officeDocument/2006/relationships/image" Target="../media/image108.emf"/></Relationships>
</file>

<file path=ppt/slides/_rels/slide5.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package" Target="../embeddings/Microsoft_Word___4.docx"/><Relationship Id="rId3" Type="http://schemas.openxmlformats.org/officeDocument/2006/relationships/oleObject" Target="../embeddings/oleObject1.bin"/><Relationship Id="rId7" Type="http://schemas.openxmlformats.org/officeDocument/2006/relationships/package" Target="../embeddings/Microsoft_Word___2.docx"/><Relationship Id="rId12" Type="http://schemas.openxmlformats.org/officeDocument/2006/relationships/oleObject" Target="../embeddings/oleObject4.bin"/><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emf"/><Relationship Id="rId5" Type="http://schemas.openxmlformats.org/officeDocument/2006/relationships/image" Target="../media/image3.emf"/><Relationship Id="rId10" Type="http://schemas.openxmlformats.org/officeDocument/2006/relationships/package" Target="../embeddings/Microsoft_Word___3.docx"/><Relationship Id="rId4" Type="http://schemas.openxmlformats.org/officeDocument/2006/relationships/package" Target="../embeddings/Microsoft_Word___1.docx"/><Relationship Id="rId9" Type="http://schemas.openxmlformats.org/officeDocument/2006/relationships/oleObject" Target="../embeddings/oleObject3.bin"/><Relationship Id="rId14" Type="http://schemas.openxmlformats.org/officeDocument/2006/relationships/image" Target="../media/image6.emf"/></Relationships>
</file>

<file path=ppt/slides/_rels/slide50.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6.xml"/><Relationship Id="rId18" Type="http://schemas.openxmlformats.org/officeDocument/2006/relationships/slide" Target="slide65.xml"/><Relationship Id="rId26" Type="http://schemas.openxmlformats.org/officeDocument/2006/relationships/image" Target="../media/image112.emf"/><Relationship Id="rId3" Type="http://schemas.openxmlformats.org/officeDocument/2006/relationships/slide" Target="slide43.xml"/><Relationship Id="rId21" Type="http://schemas.openxmlformats.org/officeDocument/2006/relationships/package" Target="../embeddings/Microsoft_Word___103.docx"/><Relationship Id="rId7" Type="http://schemas.openxmlformats.org/officeDocument/2006/relationships/slide" Target="slide48.xml"/><Relationship Id="rId12" Type="http://schemas.openxmlformats.org/officeDocument/2006/relationships/slide" Target="slide54.xml"/><Relationship Id="rId17" Type="http://schemas.openxmlformats.org/officeDocument/2006/relationships/slide" Target="slide63.xml"/><Relationship Id="rId25" Type="http://schemas.openxmlformats.org/officeDocument/2006/relationships/package" Target="../embeddings/Microsoft_Word___105.docx"/><Relationship Id="rId2" Type="http://schemas.openxmlformats.org/officeDocument/2006/relationships/slideLayout" Target="../slideLayouts/slideLayout6.xml"/><Relationship Id="rId16" Type="http://schemas.openxmlformats.org/officeDocument/2006/relationships/slide" Target="slide61.xml"/><Relationship Id="rId20" Type="http://schemas.openxmlformats.org/officeDocument/2006/relationships/image" Target="../media/image109.emf"/><Relationship Id="rId1" Type="http://schemas.openxmlformats.org/officeDocument/2006/relationships/vmlDrawing" Target="../drawings/vmlDrawing38.vml"/><Relationship Id="rId6" Type="http://schemas.openxmlformats.org/officeDocument/2006/relationships/slide" Target="slide47.xml"/><Relationship Id="rId11" Type="http://schemas.openxmlformats.org/officeDocument/2006/relationships/slide" Target="slide52.xml"/><Relationship Id="rId24" Type="http://schemas.openxmlformats.org/officeDocument/2006/relationships/image" Target="../media/image111.emf"/><Relationship Id="rId5" Type="http://schemas.openxmlformats.org/officeDocument/2006/relationships/slide" Target="slide45.xml"/><Relationship Id="rId15" Type="http://schemas.openxmlformats.org/officeDocument/2006/relationships/slide" Target="slide60.xml"/><Relationship Id="rId23" Type="http://schemas.openxmlformats.org/officeDocument/2006/relationships/package" Target="../embeddings/Microsoft_Word___104.docx"/><Relationship Id="rId10" Type="http://schemas.openxmlformats.org/officeDocument/2006/relationships/slide" Target="slide51.xml"/><Relationship Id="rId19" Type="http://schemas.openxmlformats.org/officeDocument/2006/relationships/package" Target="../embeddings/Microsoft_Word___102.docx"/><Relationship Id="rId4" Type="http://schemas.openxmlformats.org/officeDocument/2006/relationships/slide" Target="slide44.xml"/><Relationship Id="rId9" Type="http://schemas.openxmlformats.org/officeDocument/2006/relationships/slide" Target="slide50.xml"/><Relationship Id="rId14" Type="http://schemas.openxmlformats.org/officeDocument/2006/relationships/slide" Target="slide58.xml"/><Relationship Id="rId22" Type="http://schemas.openxmlformats.org/officeDocument/2006/relationships/image" Target="../media/image110.emf"/></Relationships>
</file>

<file path=ppt/slides/_rels/slide51.xml.rels><?xml version="1.0" encoding="UTF-8" standalone="yes"?>
<Relationships xmlns="http://schemas.openxmlformats.org/package/2006/relationships"><Relationship Id="rId8" Type="http://schemas.openxmlformats.org/officeDocument/2006/relationships/image" Target="../media/image114.emf"/><Relationship Id="rId13" Type="http://schemas.openxmlformats.org/officeDocument/2006/relationships/package" Target="../embeddings/Microsoft_Word___109.docx"/><Relationship Id="rId18" Type="http://schemas.openxmlformats.org/officeDocument/2006/relationships/slide" Target="slide47.xml"/><Relationship Id="rId26" Type="http://schemas.openxmlformats.org/officeDocument/2006/relationships/slide" Target="slide58.xml"/><Relationship Id="rId3" Type="http://schemas.openxmlformats.org/officeDocument/2006/relationships/oleObject" Target="../embeddings/oleObject102.bin"/><Relationship Id="rId21" Type="http://schemas.openxmlformats.org/officeDocument/2006/relationships/slide" Target="slide50.xml"/><Relationship Id="rId7" Type="http://schemas.openxmlformats.org/officeDocument/2006/relationships/package" Target="../embeddings/Microsoft_Word___107.docx"/><Relationship Id="rId12" Type="http://schemas.openxmlformats.org/officeDocument/2006/relationships/oleObject" Target="../embeddings/oleObject105.bin"/><Relationship Id="rId17" Type="http://schemas.openxmlformats.org/officeDocument/2006/relationships/slide" Target="slide45.xml"/><Relationship Id="rId25" Type="http://schemas.openxmlformats.org/officeDocument/2006/relationships/slide" Target="slide56.xml"/><Relationship Id="rId2" Type="http://schemas.openxmlformats.org/officeDocument/2006/relationships/slideLayout" Target="../slideLayouts/slideLayout7.xml"/><Relationship Id="rId16" Type="http://schemas.openxmlformats.org/officeDocument/2006/relationships/slide" Target="slide44.xml"/><Relationship Id="rId20" Type="http://schemas.openxmlformats.org/officeDocument/2006/relationships/slide" Target="slide49.xml"/><Relationship Id="rId29" Type="http://schemas.openxmlformats.org/officeDocument/2006/relationships/slide" Target="slide63.xml"/><Relationship Id="rId1" Type="http://schemas.openxmlformats.org/officeDocument/2006/relationships/vmlDrawing" Target="../drawings/vmlDrawing39.vml"/><Relationship Id="rId6" Type="http://schemas.openxmlformats.org/officeDocument/2006/relationships/oleObject" Target="../embeddings/oleObject103.bin"/><Relationship Id="rId11" Type="http://schemas.openxmlformats.org/officeDocument/2006/relationships/image" Target="../media/image115.emf"/><Relationship Id="rId24" Type="http://schemas.openxmlformats.org/officeDocument/2006/relationships/slide" Target="slide54.xml"/><Relationship Id="rId5" Type="http://schemas.openxmlformats.org/officeDocument/2006/relationships/image" Target="../media/image113.emf"/><Relationship Id="rId15" Type="http://schemas.openxmlformats.org/officeDocument/2006/relationships/slide" Target="slide43.xml"/><Relationship Id="rId23" Type="http://schemas.openxmlformats.org/officeDocument/2006/relationships/slide" Target="slide52.xml"/><Relationship Id="rId28" Type="http://schemas.openxmlformats.org/officeDocument/2006/relationships/slide" Target="slide61.xml"/><Relationship Id="rId10" Type="http://schemas.openxmlformats.org/officeDocument/2006/relationships/package" Target="../embeddings/Microsoft_Word___108.docx"/><Relationship Id="rId19" Type="http://schemas.openxmlformats.org/officeDocument/2006/relationships/slide" Target="slide48.xml"/><Relationship Id="rId4" Type="http://schemas.openxmlformats.org/officeDocument/2006/relationships/package" Target="../embeddings/Microsoft_Word___106.docx"/><Relationship Id="rId9" Type="http://schemas.openxmlformats.org/officeDocument/2006/relationships/oleObject" Target="../embeddings/oleObject104.bin"/><Relationship Id="rId14" Type="http://schemas.openxmlformats.org/officeDocument/2006/relationships/image" Target="../media/image116.emf"/><Relationship Id="rId22" Type="http://schemas.openxmlformats.org/officeDocument/2006/relationships/slide" Target="slide51.xml"/><Relationship Id="rId27" Type="http://schemas.openxmlformats.org/officeDocument/2006/relationships/slide" Target="slide60.xml"/><Relationship Id="rId30" Type="http://schemas.openxmlformats.org/officeDocument/2006/relationships/slide" Target="slide65.xml"/></Relationships>
</file>

<file path=ppt/slides/_rels/slide52.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6.xml"/><Relationship Id="rId18" Type="http://schemas.openxmlformats.org/officeDocument/2006/relationships/slide" Target="slide65.xml"/><Relationship Id="rId3" Type="http://schemas.openxmlformats.org/officeDocument/2006/relationships/slide" Target="slide43.xml"/><Relationship Id="rId21" Type="http://schemas.openxmlformats.org/officeDocument/2006/relationships/image" Target="../media/image117.emf"/><Relationship Id="rId7" Type="http://schemas.openxmlformats.org/officeDocument/2006/relationships/slide" Target="slide48.xml"/><Relationship Id="rId12" Type="http://schemas.openxmlformats.org/officeDocument/2006/relationships/slide" Target="slide54.xml"/><Relationship Id="rId17" Type="http://schemas.openxmlformats.org/officeDocument/2006/relationships/slide" Target="slide63.xml"/><Relationship Id="rId2" Type="http://schemas.openxmlformats.org/officeDocument/2006/relationships/slideLayout" Target="../slideLayouts/slideLayout2.xml"/><Relationship Id="rId16" Type="http://schemas.openxmlformats.org/officeDocument/2006/relationships/slide" Target="slide61.xml"/><Relationship Id="rId20" Type="http://schemas.openxmlformats.org/officeDocument/2006/relationships/package" Target="../embeddings/Microsoft_Word___110.docx"/><Relationship Id="rId1" Type="http://schemas.openxmlformats.org/officeDocument/2006/relationships/vmlDrawing" Target="../drawings/vmlDrawing40.vml"/><Relationship Id="rId6" Type="http://schemas.openxmlformats.org/officeDocument/2006/relationships/slide" Target="slide47.xml"/><Relationship Id="rId11" Type="http://schemas.openxmlformats.org/officeDocument/2006/relationships/slide" Target="slide52.xml"/><Relationship Id="rId5" Type="http://schemas.openxmlformats.org/officeDocument/2006/relationships/slide" Target="slide45.xml"/><Relationship Id="rId15" Type="http://schemas.openxmlformats.org/officeDocument/2006/relationships/slide" Target="slide60.xml"/><Relationship Id="rId10" Type="http://schemas.openxmlformats.org/officeDocument/2006/relationships/slide" Target="slide51.xml"/><Relationship Id="rId19" Type="http://schemas.openxmlformats.org/officeDocument/2006/relationships/oleObject" Target="../embeddings/oleObject106.bin"/><Relationship Id="rId4" Type="http://schemas.openxmlformats.org/officeDocument/2006/relationships/slide" Target="slide44.xml"/><Relationship Id="rId9" Type="http://schemas.openxmlformats.org/officeDocument/2006/relationships/slide" Target="slide50.xml"/><Relationship Id="rId14" Type="http://schemas.openxmlformats.org/officeDocument/2006/relationships/slide" Target="slide58.xml"/></Relationships>
</file>

<file path=ppt/slides/_rels/slide53.xml.rels><?xml version="1.0" encoding="UTF-8" standalone="yes"?>
<Relationships xmlns="http://schemas.openxmlformats.org/package/2006/relationships"><Relationship Id="rId8" Type="http://schemas.openxmlformats.org/officeDocument/2006/relationships/image" Target="../media/image119.emf"/><Relationship Id="rId13" Type="http://schemas.openxmlformats.org/officeDocument/2006/relationships/package" Target="../embeddings/Microsoft_Word___114.docx"/><Relationship Id="rId18" Type="http://schemas.openxmlformats.org/officeDocument/2006/relationships/slide" Target="slide47.xml"/><Relationship Id="rId26" Type="http://schemas.openxmlformats.org/officeDocument/2006/relationships/slide" Target="slide58.xml"/><Relationship Id="rId3" Type="http://schemas.openxmlformats.org/officeDocument/2006/relationships/oleObject" Target="../embeddings/oleObject107.bin"/><Relationship Id="rId21" Type="http://schemas.openxmlformats.org/officeDocument/2006/relationships/slide" Target="slide50.xml"/><Relationship Id="rId7" Type="http://schemas.openxmlformats.org/officeDocument/2006/relationships/package" Target="../embeddings/Microsoft_Word___112.docx"/><Relationship Id="rId12" Type="http://schemas.openxmlformats.org/officeDocument/2006/relationships/oleObject" Target="../embeddings/oleObject110.bin"/><Relationship Id="rId17" Type="http://schemas.openxmlformats.org/officeDocument/2006/relationships/slide" Target="slide45.xml"/><Relationship Id="rId25" Type="http://schemas.openxmlformats.org/officeDocument/2006/relationships/slide" Target="slide56.xml"/><Relationship Id="rId2" Type="http://schemas.openxmlformats.org/officeDocument/2006/relationships/slideLayout" Target="../slideLayouts/slideLayout3.xml"/><Relationship Id="rId16" Type="http://schemas.openxmlformats.org/officeDocument/2006/relationships/slide" Target="slide44.xml"/><Relationship Id="rId20" Type="http://schemas.openxmlformats.org/officeDocument/2006/relationships/slide" Target="slide49.xml"/><Relationship Id="rId29" Type="http://schemas.openxmlformats.org/officeDocument/2006/relationships/slide" Target="slide63.xml"/><Relationship Id="rId1" Type="http://schemas.openxmlformats.org/officeDocument/2006/relationships/vmlDrawing" Target="../drawings/vmlDrawing41.vml"/><Relationship Id="rId6" Type="http://schemas.openxmlformats.org/officeDocument/2006/relationships/oleObject" Target="../embeddings/oleObject108.bin"/><Relationship Id="rId11" Type="http://schemas.openxmlformats.org/officeDocument/2006/relationships/image" Target="../media/image120.emf"/><Relationship Id="rId24" Type="http://schemas.openxmlformats.org/officeDocument/2006/relationships/slide" Target="slide54.xml"/><Relationship Id="rId5" Type="http://schemas.openxmlformats.org/officeDocument/2006/relationships/image" Target="../media/image118.emf"/><Relationship Id="rId15" Type="http://schemas.openxmlformats.org/officeDocument/2006/relationships/slide" Target="slide43.xml"/><Relationship Id="rId23" Type="http://schemas.openxmlformats.org/officeDocument/2006/relationships/slide" Target="slide52.xml"/><Relationship Id="rId28" Type="http://schemas.openxmlformats.org/officeDocument/2006/relationships/slide" Target="slide61.xml"/><Relationship Id="rId10" Type="http://schemas.openxmlformats.org/officeDocument/2006/relationships/package" Target="../embeddings/Microsoft_Word___113.docx"/><Relationship Id="rId19" Type="http://schemas.openxmlformats.org/officeDocument/2006/relationships/slide" Target="slide48.xml"/><Relationship Id="rId4" Type="http://schemas.openxmlformats.org/officeDocument/2006/relationships/package" Target="../embeddings/Microsoft_Word___111.docx"/><Relationship Id="rId9" Type="http://schemas.openxmlformats.org/officeDocument/2006/relationships/oleObject" Target="../embeddings/oleObject109.bin"/><Relationship Id="rId14" Type="http://schemas.openxmlformats.org/officeDocument/2006/relationships/image" Target="../media/image121.emf"/><Relationship Id="rId22" Type="http://schemas.openxmlformats.org/officeDocument/2006/relationships/slide" Target="slide51.xml"/><Relationship Id="rId27" Type="http://schemas.openxmlformats.org/officeDocument/2006/relationships/slide" Target="slide60.xml"/><Relationship Id="rId30" Type="http://schemas.openxmlformats.org/officeDocument/2006/relationships/slide" Target="slide65.xml"/></Relationships>
</file>

<file path=ppt/slides/_rels/slide54.xml.rels><?xml version="1.0" encoding="UTF-8" standalone="yes"?>
<Relationships xmlns="http://schemas.openxmlformats.org/package/2006/relationships"><Relationship Id="rId8" Type="http://schemas.openxmlformats.org/officeDocument/2006/relationships/image" Target="../media/image123.emf"/><Relationship Id="rId13" Type="http://schemas.openxmlformats.org/officeDocument/2006/relationships/slide" Target="slide44.xml"/><Relationship Id="rId18" Type="http://schemas.openxmlformats.org/officeDocument/2006/relationships/slide" Target="slide50.xml"/><Relationship Id="rId26" Type="http://schemas.openxmlformats.org/officeDocument/2006/relationships/slide" Target="slide63.xml"/><Relationship Id="rId3" Type="http://schemas.openxmlformats.org/officeDocument/2006/relationships/oleObject" Target="../embeddings/oleObject111.bin"/><Relationship Id="rId21" Type="http://schemas.openxmlformats.org/officeDocument/2006/relationships/slide" Target="slide54.xml"/><Relationship Id="rId7" Type="http://schemas.openxmlformats.org/officeDocument/2006/relationships/package" Target="../embeddings/Microsoft_Word___116.docx"/><Relationship Id="rId12" Type="http://schemas.openxmlformats.org/officeDocument/2006/relationships/slide" Target="slide43.xml"/><Relationship Id="rId17" Type="http://schemas.openxmlformats.org/officeDocument/2006/relationships/slide" Target="slide49.xml"/><Relationship Id="rId25" Type="http://schemas.openxmlformats.org/officeDocument/2006/relationships/slide" Target="slide61.xml"/><Relationship Id="rId2" Type="http://schemas.openxmlformats.org/officeDocument/2006/relationships/slideLayout" Target="../slideLayouts/slideLayout7.xml"/><Relationship Id="rId16" Type="http://schemas.openxmlformats.org/officeDocument/2006/relationships/slide" Target="slide48.xml"/><Relationship Id="rId20" Type="http://schemas.openxmlformats.org/officeDocument/2006/relationships/slide" Target="slide52.xml"/><Relationship Id="rId29" Type="http://schemas.openxmlformats.org/officeDocument/2006/relationships/package" Target="../embeddings/Microsoft_Word___118.docx"/><Relationship Id="rId1" Type="http://schemas.openxmlformats.org/officeDocument/2006/relationships/vmlDrawing" Target="../drawings/vmlDrawing42.vml"/><Relationship Id="rId6" Type="http://schemas.openxmlformats.org/officeDocument/2006/relationships/oleObject" Target="../embeddings/oleObject112.bin"/><Relationship Id="rId11" Type="http://schemas.openxmlformats.org/officeDocument/2006/relationships/image" Target="../media/image124.emf"/><Relationship Id="rId24" Type="http://schemas.openxmlformats.org/officeDocument/2006/relationships/slide" Target="slide60.xml"/><Relationship Id="rId5" Type="http://schemas.openxmlformats.org/officeDocument/2006/relationships/image" Target="../media/image122.emf"/><Relationship Id="rId15" Type="http://schemas.openxmlformats.org/officeDocument/2006/relationships/slide" Target="slide47.xml"/><Relationship Id="rId23" Type="http://schemas.openxmlformats.org/officeDocument/2006/relationships/slide" Target="slide58.xml"/><Relationship Id="rId28" Type="http://schemas.openxmlformats.org/officeDocument/2006/relationships/oleObject" Target="../embeddings/oleObject114.bin"/><Relationship Id="rId10" Type="http://schemas.openxmlformats.org/officeDocument/2006/relationships/package" Target="../embeddings/Microsoft_Word___117.docx"/><Relationship Id="rId19" Type="http://schemas.openxmlformats.org/officeDocument/2006/relationships/slide" Target="slide51.xml"/><Relationship Id="rId4" Type="http://schemas.openxmlformats.org/officeDocument/2006/relationships/package" Target="../embeddings/Microsoft_Word___115.docx"/><Relationship Id="rId9" Type="http://schemas.openxmlformats.org/officeDocument/2006/relationships/oleObject" Target="../embeddings/oleObject113.bin"/><Relationship Id="rId14" Type="http://schemas.openxmlformats.org/officeDocument/2006/relationships/slide" Target="slide45.xml"/><Relationship Id="rId22" Type="http://schemas.openxmlformats.org/officeDocument/2006/relationships/slide" Target="slide56.xml"/><Relationship Id="rId27" Type="http://schemas.openxmlformats.org/officeDocument/2006/relationships/slide" Target="slide65.xml"/><Relationship Id="rId30" Type="http://schemas.openxmlformats.org/officeDocument/2006/relationships/image" Target="../media/image125.emf"/></Relationships>
</file>

<file path=ppt/slides/_rels/slide55.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6.xml"/><Relationship Id="rId18" Type="http://schemas.openxmlformats.org/officeDocument/2006/relationships/slide" Target="slide65.xml"/><Relationship Id="rId3" Type="http://schemas.openxmlformats.org/officeDocument/2006/relationships/slide" Target="slide43.xml"/><Relationship Id="rId21" Type="http://schemas.openxmlformats.org/officeDocument/2006/relationships/image" Target="../media/image126.emf"/><Relationship Id="rId7" Type="http://schemas.openxmlformats.org/officeDocument/2006/relationships/slide" Target="slide48.xml"/><Relationship Id="rId12" Type="http://schemas.openxmlformats.org/officeDocument/2006/relationships/slide" Target="slide54.xml"/><Relationship Id="rId17" Type="http://schemas.openxmlformats.org/officeDocument/2006/relationships/slide" Target="slide63.xml"/><Relationship Id="rId2" Type="http://schemas.openxmlformats.org/officeDocument/2006/relationships/slideLayout" Target="../slideLayouts/slideLayout6.xml"/><Relationship Id="rId16" Type="http://schemas.openxmlformats.org/officeDocument/2006/relationships/slide" Target="slide61.xml"/><Relationship Id="rId20" Type="http://schemas.openxmlformats.org/officeDocument/2006/relationships/package" Target="../embeddings/Microsoft_Word___119.docx"/><Relationship Id="rId1" Type="http://schemas.openxmlformats.org/officeDocument/2006/relationships/vmlDrawing" Target="../drawings/vmlDrawing43.vml"/><Relationship Id="rId6" Type="http://schemas.openxmlformats.org/officeDocument/2006/relationships/slide" Target="slide47.xml"/><Relationship Id="rId11" Type="http://schemas.openxmlformats.org/officeDocument/2006/relationships/slide" Target="slide52.xml"/><Relationship Id="rId5" Type="http://schemas.openxmlformats.org/officeDocument/2006/relationships/slide" Target="slide45.xml"/><Relationship Id="rId15" Type="http://schemas.openxmlformats.org/officeDocument/2006/relationships/slide" Target="slide60.xml"/><Relationship Id="rId10" Type="http://schemas.openxmlformats.org/officeDocument/2006/relationships/slide" Target="slide51.xml"/><Relationship Id="rId19" Type="http://schemas.openxmlformats.org/officeDocument/2006/relationships/oleObject" Target="../embeddings/oleObject115.bin"/><Relationship Id="rId4" Type="http://schemas.openxmlformats.org/officeDocument/2006/relationships/slide" Target="slide44.xml"/><Relationship Id="rId9" Type="http://schemas.openxmlformats.org/officeDocument/2006/relationships/slide" Target="slide50.xml"/><Relationship Id="rId14" Type="http://schemas.openxmlformats.org/officeDocument/2006/relationships/slide" Target="slide58.xml"/></Relationships>
</file>

<file path=ppt/slides/_rels/slide56.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1.xml"/><Relationship Id="rId18" Type="http://schemas.openxmlformats.org/officeDocument/2006/relationships/slide" Target="slide60.xml"/><Relationship Id="rId3" Type="http://schemas.openxmlformats.org/officeDocument/2006/relationships/image" Target="../media/image88.png"/><Relationship Id="rId21" Type="http://schemas.openxmlformats.org/officeDocument/2006/relationships/slide" Target="slide65.xml"/><Relationship Id="rId7" Type="http://schemas.openxmlformats.org/officeDocument/2006/relationships/slide" Target="slide44.xml"/><Relationship Id="rId12" Type="http://schemas.openxmlformats.org/officeDocument/2006/relationships/slide" Target="slide50.xml"/><Relationship Id="rId17" Type="http://schemas.openxmlformats.org/officeDocument/2006/relationships/slide" Target="slide58.xml"/><Relationship Id="rId2" Type="http://schemas.openxmlformats.org/officeDocument/2006/relationships/slideLayout" Target="../slideLayouts/slideLayout2.xml"/><Relationship Id="rId16" Type="http://schemas.openxmlformats.org/officeDocument/2006/relationships/slide" Target="slide56.xml"/><Relationship Id="rId20" Type="http://schemas.openxmlformats.org/officeDocument/2006/relationships/slide" Target="slide63.xml"/><Relationship Id="rId1" Type="http://schemas.openxmlformats.org/officeDocument/2006/relationships/vmlDrawing" Target="../drawings/vmlDrawing44.vml"/><Relationship Id="rId6" Type="http://schemas.openxmlformats.org/officeDocument/2006/relationships/slide" Target="slide43.xml"/><Relationship Id="rId11" Type="http://schemas.openxmlformats.org/officeDocument/2006/relationships/slide" Target="slide49.xml"/><Relationship Id="rId24" Type="http://schemas.openxmlformats.org/officeDocument/2006/relationships/image" Target="../media/image127.emf"/><Relationship Id="rId5" Type="http://schemas.openxmlformats.org/officeDocument/2006/relationships/image" Target="../media/image89.png"/><Relationship Id="rId15" Type="http://schemas.openxmlformats.org/officeDocument/2006/relationships/slide" Target="slide54.xml"/><Relationship Id="rId23" Type="http://schemas.openxmlformats.org/officeDocument/2006/relationships/package" Target="../embeddings/Microsoft_Word___120.docx"/><Relationship Id="rId10" Type="http://schemas.openxmlformats.org/officeDocument/2006/relationships/slide" Target="slide48.xml"/><Relationship Id="rId19" Type="http://schemas.openxmlformats.org/officeDocument/2006/relationships/slide" Target="slide61.xml"/><Relationship Id="rId4" Type="http://schemas.microsoft.com/office/2007/relationships/hdphoto" Target="../media/hdphoto1.wdp"/><Relationship Id="rId9" Type="http://schemas.openxmlformats.org/officeDocument/2006/relationships/slide" Target="slide47.xml"/><Relationship Id="rId14" Type="http://schemas.openxmlformats.org/officeDocument/2006/relationships/slide" Target="slide52.xml"/><Relationship Id="rId22" Type="http://schemas.openxmlformats.org/officeDocument/2006/relationships/oleObject" Target="../embeddings/oleObject116.bin"/></Relationships>
</file>

<file path=ppt/slides/_rels/slide57.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6.xml"/><Relationship Id="rId18" Type="http://schemas.openxmlformats.org/officeDocument/2006/relationships/slide" Target="slide65.xml"/><Relationship Id="rId26" Type="http://schemas.openxmlformats.org/officeDocument/2006/relationships/package" Target="../embeddings/Microsoft_Word___123.docx"/><Relationship Id="rId3" Type="http://schemas.openxmlformats.org/officeDocument/2006/relationships/slide" Target="slide43.xml"/><Relationship Id="rId21" Type="http://schemas.openxmlformats.org/officeDocument/2006/relationships/image" Target="../media/image128.emf"/><Relationship Id="rId7" Type="http://schemas.openxmlformats.org/officeDocument/2006/relationships/slide" Target="slide48.xml"/><Relationship Id="rId12" Type="http://schemas.openxmlformats.org/officeDocument/2006/relationships/slide" Target="slide54.xml"/><Relationship Id="rId17" Type="http://schemas.openxmlformats.org/officeDocument/2006/relationships/slide" Target="slide63.xml"/><Relationship Id="rId25" Type="http://schemas.openxmlformats.org/officeDocument/2006/relationships/oleObject" Target="../embeddings/oleObject119.bin"/><Relationship Id="rId33" Type="http://schemas.openxmlformats.org/officeDocument/2006/relationships/image" Target="../media/image132.emf"/><Relationship Id="rId2" Type="http://schemas.openxmlformats.org/officeDocument/2006/relationships/slideLayout" Target="../slideLayouts/slideLayout3.xml"/><Relationship Id="rId16" Type="http://schemas.openxmlformats.org/officeDocument/2006/relationships/slide" Target="slide61.xml"/><Relationship Id="rId20" Type="http://schemas.openxmlformats.org/officeDocument/2006/relationships/package" Target="../embeddings/Microsoft_Word___121.docx"/><Relationship Id="rId29" Type="http://schemas.openxmlformats.org/officeDocument/2006/relationships/package" Target="../embeddings/Microsoft_Word___124.docx"/><Relationship Id="rId1" Type="http://schemas.openxmlformats.org/officeDocument/2006/relationships/vmlDrawing" Target="../drawings/vmlDrawing45.vml"/><Relationship Id="rId6" Type="http://schemas.openxmlformats.org/officeDocument/2006/relationships/slide" Target="slide47.xml"/><Relationship Id="rId11" Type="http://schemas.openxmlformats.org/officeDocument/2006/relationships/slide" Target="slide52.xml"/><Relationship Id="rId24" Type="http://schemas.openxmlformats.org/officeDocument/2006/relationships/image" Target="../media/image129.emf"/><Relationship Id="rId32" Type="http://schemas.openxmlformats.org/officeDocument/2006/relationships/package" Target="../embeddings/Microsoft_Word___125.docx"/><Relationship Id="rId5" Type="http://schemas.openxmlformats.org/officeDocument/2006/relationships/slide" Target="slide45.xml"/><Relationship Id="rId15" Type="http://schemas.openxmlformats.org/officeDocument/2006/relationships/slide" Target="slide60.xml"/><Relationship Id="rId23" Type="http://schemas.openxmlformats.org/officeDocument/2006/relationships/package" Target="../embeddings/Microsoft_Word___122.docx"/><Relationship Id="rId28" Type="http://schemas.openxmlformats.org/officeDocument/2006/relationships/oleObject" Target="../embeddings/oleObject120.bin"/><Relationship Id="rId10" Type="http://schemas.openxmlformats.org/officeDocument/2006/relationships/slide" Target="slide51.xml"/><Relationship Id="rId19" Type="http://schemas.openxmlformats.org/officeDocument/2006/relationships/oleObject" Target="../embeddings/oleObject117.bin"/><Relationship Id="rId31" Type="http://schemas.openxmlformats.org/officeDocument/2006/relationships/oleObject" Target="../embeddings/oleObject121.bin"/><Relationship Id="rId4" Type="http://schemas.openxmlformats.org/officeDocument/2006/relationships/slide" Target="slide44.xml"/><Relationship Id="rId9" Type="http://schemas.openxmlformats.org/officeDocument/2006/relationships/slide" Target="slide50.xml"/><Relationship Id="rId14" Type="http://schemas.openxmlformats.org/officeDocument/2006/relationships/slide" Target="slide58.xml"/><Relationship Id="rId22" Type="http://schemas.openxmlformats.org/officeDocument/2006/relationships/oleObject" Target="../embeddings/oleObject118.bin"/><Relationship Id="rId27" Type="http://schemas.openxmlformats.org/officeDocument/2006/relationships/image" Target="../media/image130.emf"/><Relationship Id="rId30" Type="http://schemas.openxmlformats.org/officeDocument/2006/relationships/image" Target="../media/image131.emf"/></Relationships>
</file>

<file path=ppt/slides/_rels/slide58.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2.xml"/><Relationship Id="rId18" Type="http://schemas.openxmlformats.org/officeDocument/2006/relationships/slide" Target="slide61.xml"/><Relationship Id="rId3" Type="http://schemas.openxmlformats.org/officeDocument/2006/relationships/package" Target="../embeddings/Microsoft_Word___126.docx"/><Relationship Id="rId7" Type="http://schemas.openxmlformats.org/officeDocument/2006/relationships/slide" Target="slide45.xml"/><Relationship Id="rId12" Type="http://schemas.openxmlformats.org/officeDocument/2006/relationships/slide" Target="slide51.xml"/><Relationship Id="rId17" Type="http://schemas.openxmlformats.org/officeDocument/2006/relationships/slide" Target="slide60.xml"/><Relationship Id="rId2" Type="http://schemas.openxmlformats.org/officeDocument/2006/relationships/slideLayout" Target="../slideLayouts/slideLayout2.xml"/><Relationship Id="rId16" Type="http://schemas.openxmlformats.org/officeDocument/2006/relationships/slide" Target="slide58.xml"/><Relationship Id="rId20" Type="http://schemas.openxmlformats.org/officeDocument/2006/relationships/slide" Target="slide65.xml"/><Relationship Id="rId1" Type="http://schemas.openxmlformats.org/officeDocument/2006/relationships/vmlDrawing" Target="../drawings/vmlDrawing46.vml"/><Relationship Id="rId6" Type="http://schemas.openxmlformats.org/officeDocument/2006/relationships/slide" Target="slide44.xml"/><Relationship Id="rId11" Type="http://schemas.openxmlformats.org/officeDocument/2006/relationships/slide" Target="slide50.xml"/><Relationship Id="rId5" Type="http://schemas.openxmlformats.org/officeDocument/2006/relationships/slide" Target="slide43.xml"/><Relationship Id="rId15" Type="http://schemas.openxmlformats.org/officeDocument/2006/relationships/slide" Target="slide56.xml"/><Relationship Id="rId10" Type="http://schemas.openxmlformats.org/officeDocument/2006/relationships/slide" Target="slide49.xml"/><Relationship Id="rId19" Type="http://schemas.openxmlformats.org/officeDocument/2006/relationships/slide" Target="slide63.xml"/><Relationship Id="rId4" Type="http://schemas.openxmlformats.org/officeDocument/2006/relationships/image" Target="../media/image133.emf"/><Relationship Id="rId9" Type="http://schemas.openxmlformats.org/officeDocument/2006/relationships/slide" Target="slide48.xml"/><Relationship Id="rId14" Type="http://schemas.openxmlformats.org/officeDocument/2006/relationships/slide" Target="slide54.xml"/></Relationships>
</file>

<file path=ppt/slides/_rels/slide59.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6.xml"/><Relationship Id="rId18" Type="http://schemas.openxmlformats.org/officeDocument/2006/relationships/slide" Target="slide65.xml"/><Relationship Id="rId26" Type="http://schemas.openxmlformats.org/officeDocument/2006/relationships/package" Target="../embeddings/Microsoft_Word___129.docx"/><Relationship Id="rId3" Type="http://schemas.openxmlformats.org/officeDocument/2006/relationships/slide" Target="slide43.xml"/><Relationship Id="rId21" Type="http://schemas.openxmlformats.org/officeDocument/2006/relationships/image" Target="../media/image134.emf"/><Relationship Id="rId7" Type="http://schemas.openxmlformats.org/officeDocument/2006/relationships/slide" Target="slide48.xml"/><Relationship Id="rId12" Type="http://schemas.openxmlformats.org/officeDocument/2006/relationships/slide" Target="slide54.xml"/><Relationship Id="rId17" Type="http://schemas.openxmlformats.org/officeDocument/2006/relationships/slide" Target="slide63.xml"/><Relationship Id="rId25" Type="http://schemas.openxmlformats.org/officeDocument/2006/relationships/oleObject" Target="../embeddings/oleObject124.bin"/><Relationship Id="rId2" Type="http://schemas.openxmlformats.org/officeDocument/2006/relationships/slideLayout" Target="../slideLayouts/slideLayout3.xml"/><Relationship Id="rId16" Type="http://schemas.openxmlformats.org/officeDocument/2006/relationships/slide" Target="slide61.xml"/><Relationship Id="rId20" Type="http://schemas.openxmlformats.org/officeDocument/2006/relationships/package" Target="../embeddings/Microsoft_Word___127.docx"/><Relationship Id="rId1" Type="http://schemas.openxmlformats.org/officeDocument/2006/relationships/vmlDrawing" Target="../drawings/vmlDrawing47.vml"/><Relationship Id="rId6" Type="http://schemas.openxmlformats.org/officeDocument/2006/relationships/slide" Target="slide47.xml"/><Relationship Id="rId11" Type="http://schemas.openxmlformats.org/officeDocument/2006/relationships/slide" Target="slide52.xml"/><Relationship Id="rId24" Type="http://schemas.openxmlformats.org/officeDocument/2006/relationships/image" Target="../media/image135.emf"/><Relationship Id="rId5" Type="http://schemas.openxmlformats.org/officeDocument/2006/relationships/slide" Target="slide45.xml"/><Relationship Id="rId15" Type="http://schemas.openxmlformats.org/officeDocument/2006/relationships/slide" Target="slide60.xml"/><Relationship Id="rId23" Type="http://schemas.openxmlformats.org/officeDocument/2006/relationships/package" Target="../embeddings/Microsoft_Word___128.docx"/><Relationship Id="rId10" Type="http://schemas.openxmlformats.org/officeDocument/2006/relationships/slide" Target="slide51.xml"/><Relationship Id="rId19" Type="http://schemas.openxmlformats.org/officeDocument/2006/relationships/oleObject" Target="../embeddings/oleObject122.bin"/><Relationship Id="rId4" Type="http://schemas.openxmlformats.org/officeDocument/2006/relationships/slide" Target="slide44.xml"/><Relationship Id="rId9" Type="http://schemas.openxmlformats.org/officeDocument/2006/relationships/slide" Target="slide50.xml"/><Relationship Id="rId14" Type="http://schemas.openxmlformats.org/officeDocument/2006/relationships/slide" Target="slide58.xml"/><Relationship Id="rId22" Type="http://schemas.openxmlformats.org/officeDocument/2006/relationships/oleObject" Target="../embeddings/oleObject123.bin"/><Relationship Id="rId27" Type="http://schemas.openxmlformats.org/officeDocument/2006/relationships/image" Target="../media/image136.emf"/></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package" Target="../embeddings/Microsoft_Word___8.docx"/><Relationship Id="rId3" Type="http://schemas.openxmlformats.org/officeDocument/2006/relationships/oleObject" Target="../embeddings/oleObject5.bin"/><Relationship Id="rId7" Type="http://schemas.openxmlformats.org/officeDocument/2006/relationships/package" Target="../embeddings/Microsoft_Word___6.docx"/><Relationship Id="rId12"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9.emf"/><Relationship Id="rId5" Type="http://schemas.openxmlformats.org/officeDocument/2006/relationships/image" Target="../media/image7.emf"/><Relationship Id="rId10" Type="http://schemas.openxmlformats.org/officeDocument/2006/relationships/package" Target="../embeddings/Microsoft_Word___7.docx"/><Relationship Id="rId4" Type="http://schemas.openxmlformats.org/officeDocument/2006/relationships/package" Target="../embeddings/Microsoft_Word___5.docx"/><Relationship Id="rId9" Type="http://schemas.openxmlformats.org/officeDocument/2006/relationships/oleObject" Target="../embeddings/oleObject7.bin"/><Relationship Id="rId14" Type="http://schemas.openxmlformats.org/officeDocument/2006/relationships/image" Target="../media/image10.emf"/></Relationships>
</file>

<file path=ppt/slides/_rels/slide60.xml.rels><?xml version="1.0" encoding="UTF-8" standalone="yes"?>
<Relationships xmlns="http://schemas.openxmlformats.org/package/2006/relationships"><Relationship Id="rId8" Type="http://schemas.openxmlformats.org/officeDocument/2006/relationships/image" Target="../media/image138.emf"/><Relationship Id="rId13" Type="http://schemas.openxmlformats.org/officeDocument/2006/relationships/package" Target="../embeddings/Microsoft_Word___133.docx"/><Relationship Id="rId18" Type="http://schemas.openxmlformats.org/officeDocument/2006/relationships/oleObject" Target="../embeddings/oleObject130.bin"/><Relationship Id="rId26" Type="http://schemas.openxmlformats.org/officeDocument/2006/relationships/slide" Target="slide49.xml"/><Relationship Id="rId3" Type="http://schemas.openxmlformats.org/officeDocument/2006/relationships/oleObject" Target="../embeddings/oleObject125.bin"/><Relationship Id="rId21" Type="http://schemas.openxmlformats.org/officeDocument/2006/relationships/slide" Target="slide43.xml"/><Relationship Id="rId34" Type="http://schemas.openxmlformats.org/officeDocument/2006/relationships/slide" Target="slide61.xml"/><Relationship Id="rId7" Type="http://schemas.openxmlformats.org/officeDocument/2006/relationships/package" Target="../embeddings/Microsoft_Word___131.docx"/><Relationship Id="rId12" Type="http://schemas.openxmlformats.org/officeDocument/2006/relationships/oleObject" Target="../embeddings/oleObject128.bin"/><Relationship Id="rId17" Type="http://schemas.openxmlformats.org/officeDocument/2006/relationships/image" Target="../media/image141.emf"/><Relationship Id="rId25" Type="http://schemas.openxmlformats.org/officeDocument/2006/relationships/slide" Target="slide48.xml"/><Relationship Id="rId33" Type="http://schemas.openxmlformats.org/officeDocument/2006/relationships/slide" Target="slide60.xml"/><Relationship Id="rId2" Type="http://schemas.openxmlformats.org/officeDocument/2006/relationships/slideLayout" Target="../slideLayouts/slideLayout5.xml"/><Relationship Id="rId16" Type="http://schemas.openxmlformats.org/officeDocument/2006/relationships/package" Target="../embeddings/Microsoft_Word___134.docx"/><Relationship Id="rId20" Type="http://schemas.openxmlformats.org/officeDocument/2006/relationships/image" Target="../media/image142.emf"/><Relationship Id="rId29" Type="http://schemas.openxmlformats.org/officeDocument/2006/relationships/slide" Target="slide52.xml"/><Relationship Id="rId1" Type="http://schemas.openxmlformats.org/officeDocument/2006/relationships/vmlDrawing" Target="../drawings/vmlDrawing48.vml"/><Relationship Id="rId6" Type="http://schemas.openxmlformats.org/officeDocument/2006/relationships/oleObject" Target="../embeddings/oleObject126.bin"/><Relationship Id="rId11" Type="http://schemas.openxmlformats.org/officeDocument/2006/relationships/image" Target="../media/image139.emf"/><Relationship Id="rId24" Type="http://schemas.openxmlformats.org/officeDocument/2006/relationships/slide" Target="slide47.xml"/><Relationship Id="rId32" Type="http://schemas.openxmlformats.org/officeDocument/2006/relationships/slide" Target="slide58.xml"/><Relationship Id="rId5" Type="http://schemas.openxmlformats.org/officeDocument/2006/relationships/image" Target="../media/image137.emf"/><Relationship Id="rId15" Type="http://schemas.openxmlformats.org/officeDocument/2006/relationships/oleObject" Target="../embeddings/oleObject129.bin"/><Relationship Id="rId23" Type="http://schemas.openxmlformats.org/officeDocument/2006/relationships/slide" Target="slide45.xml"/><Relationship Id="rId28" Type="http://schemas.openxmlformats.org/officeDocument/2006/relationships/slide" Target="slide51.xml"/><Relationship Id="rId36" Type="http://schemas.openxmlformats.org/officeDocument/2006/relationships/slide" Target="slide65.xml"/><Relationship Id="rId10" Type="http://schemas.openxmlformats.org/officeDocument/2006/relationships/package" Target="../embeddings/Microsoft_Word___132.docx"/><Relationship Id="rId19" Type="http://schemas.openxmlformats.org/officeDocument/2006/relationships/package" Target="../embeddings/Microsoft_Word___135.docx"/><Relationship Id="rId31" Type="http://schemas.openxmlformats.org/officeDocument/2006/relationships/slide" Target="slide56.xml"/><Relationship Id="rId4" Type="http://schemas.openxmlformats.org/officeDocument/2006/relationships/package" Target="../embeddings/Microsoft_Word___130.docx"/><Relationship Id="rId9" Type="http://schemas.openxmlformats.org/officeDocument/2006/relationships/oleObject" Target="../embeddings/oleObject127.bin"/><Relationship Id="rId14" Type="http://schemas.openxmlformats.org/officeDocument/2006/relationships/image" Target="../media/image140.emf"/><Relationship Id="rId22" Type="http://schemas.openxmlformats.org/officeDocument/2006/relationships/slide" Target="slide44.xml"/><Relationship Id="rId27" Type="http://schemas.openxmlformats.org/officeDocument/2006/relationships/slide" Target="slide50.xml"/><Relationship Id="rId30" Type="http://schemas.openxmlformats.org/officeDocument/2006/relationships/slide" Target="slide54.xml"/><Relationship Id="rId35" Type="http://schemas.openxmlformats.org/officeDocument/2006/relationships/slide" Target="slide63.xml"/></Relationships>
</file>

<file path=ppt/slides/_rels/slide61.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6.xml"/><Relationship Id="rId18" Type="http://schemas.openxmlformats.org/officeDocument/2006/relationships/slide" Target="slide65.xml"/><Relationship Id="rId3" Type="http://schemas.openxmlformats.org/officeDocument/2006/relationships/slide" Target="slide43.xml"/><Relationship Id="rId21" Type="http://schemas.openxmlformats.org/officeDocument/2006/relationships/image" Target="../media/image143.emf"/><Relationship Id="rId7" Type="http://schemas.openxmlformats.org/officeDocument/2006/relationships/slide" Target="slide48.xml"/><Relationship Id="rId12" Type="http://schemas.openxmlformats.org/officeDocument/2006/relationships/slide" Target="slide54.xml"/><Relationship Id="rId17" Type="http://schemas.openxmlformats.org/officeDocument/2006/relationships/slide" Target="slide63.xml"/><Relationship Id="rId2" Type="http://schemas.openxmlformats.org/officeDocument/2006/relationships/slideLayout" Target="../slideLayouts/slideLayout2.xml"/><Relationship Id="rId16" Type="http://schemas.openxmlformats.org/officeDocument/2006/relationships/slide" Target="slide61.xml"/><Relationship Id="rId20" Type="http://schemas.openxmlformats.org/officeDocument/2006/relationships/package" Target="../embeddings/Microsoft_Word___136.docx"/><Relationship Id="rId1" Type="http://schemas.openxmlformats.org/officeDocument/2006/relationships/vmlDrawing" Target="../drawings/vmlDrawing49.vml"/><Relationship Id="rId6" Type="http://schemas.openxmlformats.org/officeDocument/2006/relationships/slide" Target="slide47.xml"/><Relationship Id="rId11" Type="http://schemas.openxmlformats.org/officeDocument/2006/relationships/slide" Target="slide52.xml"/><Relationship Id="rId24" Type="http://schemas.openxmlformats.org/officeDocument/2006/relationships/image" Target="../media/image144.emf"/><Relationship Id="rId5" Type="http://schemas.openxmlformats.org/officeDocument/2006/relationships/slide" Target="slide45.xml"/><Relationship Id="rId15" Type="http://schemas.openxmlformats.org/officeDocument/2006/relationships/slide" Target="slide60.xml"/><Relationship Id="rId23" Type="http://schemas.openxmlformats.org/officeDocument/2006/relationships/package" Target="../embeddings/Microsoft_Word___137.docx"/><Relationship Id="rId10" Type="http://schemas.openxmlformats.org/officeDocument/2006/relationships/slide" Target="slide51.xml"/><Relationship Id="rId19" Type="http://schemas.openxmlformats.org/officeDocument/2006/relationships/oleObject" Target="../embeddings/oleObject131.bin"/><Relationship Id="rId4" Type="http://schemas.openxmlformats.org/officeDocument/2006/relationships/slide" Target="slide44.xml"/><Relationship Id="rId9" Type="http://schemas.openxmlformats.org/officeDocument/2006/relationships/slide" Target="slide50.xml"/><Relationship Id="rId14" Type="http://schemas.openxmlformats.org/officeDocument/2006/relationships/slide" Target="slide58.xml"/><Relationship Id="rId22" Type="http://schemas.openxmlformats.org/officeDocument/2006/relationships/oleObject" Target="../embeddings/oleObject132.bin"/></Relationships>
</file>

<file path=ppt/slides/_rels/slide62.xml.rels><?xml version="1.0" encoding="UTF-8" standalone="yes"?>
<Relationships xmlns="http://schemas.openxmlformats.org/package/2006/relationships"><Relationship Id="rId8" Type="http://schemas.openxmlformats.org/officeDocument/2006/relationships/image" Target="../media/image146.emf"/><Relationship Id="rId13" Type="http://schemas.openxmlformats.org/officeDocument/2006/relationships/package" Target="../embeddings/Microsoft_Word___141.docx"/><Relationship Id="rId18" Type="http://schemas.openxmlformats.org/officeDocument/2006/relationships/slide" Target="slide44.xml"/><Relationship Id="rId26" Type="http://schemas.openxmlformats.org/officeDocument/2006/relationships/slide" Target="slide54.xml"/><Relationship Id="rId3" Type="http://schemas.openxmlformats.org/officeDocument/2006/relationships/oleObject" Target="../embeddings/oleObject133.bin"/><Relationship Id="rId21" Type="http://schemas.openxmlformats.org/officeDocument/2006/relationships/slide" Target="slide48.xml"/><Relationship Id="rId7" Type="http://schemas.openxmlformats.org/officeDocument/2006/relationships/package" Target="../embeddings/Microsoft_Word___139.docx"/><Relationship Id="rId12" Type="http://schemas.openxmlformats.org/officeDocument/2006/relationships/oleObject" Target="../embeddings/oleObject136.bin"/><Relationship Id="rId17" Type="http://schemas.openxmlformats.org/officeDocument/2006/relationships/slide" Target="slide43.xml"/><Relationship Id="rId25" Type="http://schemas.openxmlformats.org/officeDocument/2006/relationships/slide" Target="slide52.xml"/><Relationship Id="rId2" Type="http://schemas.openxmlformats.org/officeDocument/2006/relationships/slideLayout" Target="../slideLayouts/slideLayout3.xml"/><Relationship Id="rId16" Type="http://schemas.openxmlformats.org/officeDocument/2006/relationships/image" Target="../media/image149.emf"/><Relationship Id="rId20" Type="http://schemas.openxmlformats.org/officeDocument/2006/relationships/slide" Target="slide47.xml"/><Relationship Id="rId29" Type="http://schemas.openxmlformats.org/officeDocument/2006/relationships/slide" Target="slide60.xml"/><Relationship Id="rId1" Type="http://schemas.openxmlformats.org/officeDocument/2006/relationships/vmlDrawing" Target="../drawings/vmlDrawing50.vml"/><Relationship Id="rId6" Type="http://schemas.openxmlformats.org/officeDocument/2006/relationships/oleObject" Target="../embeddings/oleObject134.bin"/><Relationship Id="rId11" Type="http://schemas.openxmlformats.org/officeDocument/2006/relationships/image" Target="../media/image147.emf"/><Relationship Id="rId24" Type="http://schemas.openxmlformats.org/officeDocument/2006/relationships/slide" Target="slide51.xml"/><Relationship Id="rId32" Type="http://schemas.openxmlformats.org/officeDocument/2006/relationships/slide" Target="slide65.xml"/><Relationship Id="rId5" Type="http://schemas.openxmlformats.org/officeDocument/2006/relationships/image" Target="../media/image145.emf"/><Relationship Id="rId15" Type="http://schemas.openxmlformats.org/officeDocument/2006/relationships/package" Target="../embeddings/Microsoft_Word___142.docx"/><Relationship Id="rId23" Type="http://schemas.openxmlformats.org/officeDocument/2006/relationships/slide" Target="slide50.xml"/><Relationship Id="rId28" Type="http://schemas.openxmlformats.org/officeDocument/2006/relationships/slide" Target="slide58.xml"/><Relationship Id="rId10" Type="http://schemas.openxmlformats.org/officeDocument/2006/relationships/package" Target="../embeddings/Microsoft_Word___140.docx"/><Relationship Id="rId19" Type="http://schemas.openxmlformats.org/officeDocument/2006/relationships/slide" Target="slide45.xml"/><Relationship Id="rId31" Type="http://schemas.openxmlformats.org/officeDocument/2006/relationships/slide" Target="slide63.xml"/><Relationship Id="rId4" Type="http://schemas.openxmlformats.org/officeDocument/2006/relationships/package" Target="../embeddings/Microsoft_Word___138.docx"/><Relationship Id="rId9" Type="http://schemas.openxmlformats.org/officeDocument/2006/relationships/oleObject" Target="../embeddings/oleObject135.bin"/><Relationship Id="rId14" Type="http://schemas.openxmlformats.org/officeDocument/2006/relationships/image" Target="../media/image148.emf"/><Relationship Id="rId22" Type="http://schemas.openxmlformats.org/officeDocument/2006/relationships/slide" Target="slide49.xml"/><Relationship Id="rId27" Type="http://schemas.openxmlformats.org/officeDocument/2006/relationships/slide" Target="slide56.xml"/><Relationship Id="rId30" Type="http://schemas.openxmlformats.org/officeDocument/2006/relationships/slide" Target="slide61.xml"/></Relationships>
</file>

<file path=ppt/slides/_rels/slide63.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1.xml"/><Relationship Id="rId18" Type="http://schemas.openxmlformats.org/officeDocument/2006/relationships/slide" Target="slide60.xml"/><Relationship Id="rId3" Type="http://schemas.openxmlformats.org/officeDocument/2006/relationships/image" Target="../media/image88.png"/><Relationship Id="rId21" Type="http://schemas.openxmlformats.org/officeDocument/2006/relationships/slide" Target="slide65.xml"/><Relationship Id="rId7" Type="http://schemas.openxmlformats.org/officeDocument/2006/relationships/slide" Target="slide44.xml"/><Relationship Id="rId12" Type="http://schemas.openxmlformats.org/officeDocument/2006/relationships/slide" Target="slide50.xml"/><Relationship Id="rId17" Type="http://schemas.openxmlformats.org/officeDocument/2006/relationships/slide" Target="slide58.xml"/><Relationship Id="rId2" Type="http://schemas.openxmlformats.org/officeDocument/2006/relationships/slideLayout" Target="../slideLayouts/slideLayout2.xml"/><Relationship Id="rId16" Type="http://schemas.openxmlformats.org/officeDocument/2006/relationships/slide" Target="slide56.xml"/><Relationship Id="rId20" Type="http://schemas.openxmlformats.org/officeDocument/2006/relationships/slide" Target="slide63.xml"/><Relationship Id="rId1" Type="http://schemas.openxmlformats.org/officeDocument/2006/relationships/vmlDrawing" Target="../drawings/vmlDrawing51.vml"/><Relationship Id="rId6" Type="http://schemas.openxmlformats.org/officeDocument/2006/relationships/slide" Target="slide43.xml"/><Relationship Id="rId11" Type="http://schemas.openxmlformats.org/officeDocument/2006/relationships/slide" Target="slide49.xml"/><Relationship Id="rId24" Type="http://schemas.openxmlformats.org/officeDocument/2006/relationships/image" Target="../media/image150.emf"/><Relationship Id="rId5" Type="http://schemas.openxmlformats.org/officeDocument/2006/relationships/image" Target="../media/image89.png"/><Relationship Id="rId15" Type="http://schemas.openxmlformats.org/officeDocument/2006/relationships/slide" Target="slide54.xml"/><Relationship Id="rId23" Type="http://schemas.openxmlformats.org/officeDocument/2006/relationships/package" Target="../embeddings/Microsoft_Word___143.docx"/><Relationship Id="rId10" Type="http://schemas.openxmlformats.org/officeDocument/2006/relationships/slide" Target="slide48.xml"/><Relationship Id="rId19" Type="http://schemas.openxmlformats.org/officeDocument/2006/relationships/slide" Target="slide61.xml"/><Relationship Id="rId4" Type="http://schemas.microsoft.com/office/2007/relationships/hdphoto" Target="../media/hdphoto1.wdp"/><Relationship Id="rId9" Type="http://schemas.openxmlformats.org/officeDocument/2006/relationships/slide" Target="slide47.xml"/><Relationship Id="rId14" Type="http://schemas.openxmlformats.org/officeDocument/2006/relationships/slide" Target="slide52.xml"/><Relationship Id="rId22" Type="http://schemas.openxmlformats.org/officeDocument/2006/relationships/oleObject" Target="../embeddings/oleObject137.bin"/></Relationships>
</file>

<file path=ppt/slides/_rels/slide64.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1.xml"/><Relationship Id="rId18" Type="http://schemas.openxmlformats.org/officeDocument/2006/relationships/slide" Target="slide60.xml"/><Relationship Id="rId3" Type="http://schemas.openxmlformats.org/officeDocument/2006/relationships/oleObject" Target="../embeddings/oleObject138.bin"/><Relationship Id="rId21" Type="http://schemas.openxmlformats.org/officeDocument/2006/relationships/slide" Target="slide65.xml"/><Relationship Id="rId7" Type="http://schemas.openxmlformats.org/officeDocument/2006/relationships/slide" Target="slide44.xml"/><Relationship Id="rId12" Type="http://schemas.openxmlformats.org/officeDocument/2006/relationships/slide" Target="slide50.xml"/><Relationship Id="rId17" Type="http://schemas.openxmlformats.org/officeDocument/2006/relationships/slide" Target="slide58.xml"/><Relationship Id="rId2" Type="http://schemas.openxmlformats.org/officeDocument/2006/relationships/slideLayout" Target="../slideLayouts/slideLayout3.xml"/><Relationship Id="rId16" Type="http://schemas.openxmlformats.org/officeDocument/2006/relationships/slide" Target="slide56.xml"/><Relationship Id="rId20" Type="http://schemas.openxmlformats.org/officeDocument/2006/relationships/slide" Target="slide63.xml"/><Relationship Id="rId1" Type="http://schemas.openxmlformats.org/officeDocument/2006/relationships/vmlDrawing" Target="../drawings/vmlDrawing52.vml"/><Relationship Id="rId6" Type="http://schemas.openxmlformats.org/officeDocument/2006/relationships/slide" Target="slide43.xml"/><Relationship Id="rId11" Type="http://schemas.openxmlformats.org/officeDocument/2006/relationships/slide" Target="slide49.xml"/><Relationship Id="rId5" Type="http://schemas.openxmlformats.org/officeDocument/2006/relationships/image" Target="../media/image151.emf"/><Relationship Id="rId15" Type="http://schemas.openxmlformats.org/officeDocument/2006/relationships/slide" Target="slide54.xml"/><Relationship Id="rId10" Type="http://schemas.openxmlformats.org/officeDocument/2006/relationships/slide" Target="slide48.xml"/><Relationship Id="rId19" Type="http://schemas.openxmlformats.org/officeDocument/2006/relationships/slide" Target="slide61.xml"/><Relationship Id="rId4" Type="http://schemas.openxmlformats.org/officeDocument/2006/relationships/package" Target="../embeddings/Microsoft_Word___144.docx"/><Relationship Id="rId9" Type="http://schemas.openxmlformats.org/officeDocument/2006/relationships/slide" Target="slide47.xml"/><Relationship Id="rId14" Type="http://schemas.openxmlformats.org/officeDocument/2006/relationships/slide" Target="slide52.xml"/></Relationships>
</file>

<file path=ppt/slides/_rels/slide65.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58.xml"/><Relationship Id="rId3" Type="http://schemas.openxmlformats.org/officeDocument/2006/relationships/slide" Target="slide44.xml"/><Relationship Id="rId7" Type="http://schemas.openxmlformats.org/officeDocument/2006/relationships/slide" Target="slide49.xml"/><Relationship Id="rId12" Type="http://schemas.openxmlformats.org/officeDocument/2006/relationships/slide" Target="slide56.xml"/><Relationship Id="rId17" Type="http://schemas.openxmlformats.org/officeDocument/2006/relationships/slide" Target="slide65.xml"/><Relationship Id="rId2" Type="http://schemas.openxmlformats.org/officeDocument/2006/relationships/slide" Target="slide43.xml"/><Relationship Id="rId16" Type="http://schemas.openxmlformats.org/officeDocument/2006/relationships/slide" Target="slide63.xml"/><Relationship Id="rId1" Type="http://schemas.openxmlformats.org/officeDocument/2006/relationships/slideLayout" Target="../slideLayouts/slideLayout2.xml"/><Relationship Id="rId6" Type="http://schemas.openxmlformats.org/officeDocument/2006/relationships/slide" Target="slide48.xml"/><Relationship Id="rId11" Type="http://schemas.openxmlformats.org/officeDocument/2006/relationships/slide" Target="slide54.xml"/><Relationship Id="rId5" Type="http://schemas.openxmlformats.org/officeDocument/2006/relationships/slide" Target="slide47.xml"/><Relationship Id="rId15" Type="http://schemas.openxmlformats.org/officeDocument/2006/relationships/slide" Target="slide61.xml"/><Relationship Id="rId10" Type="http://schemas.openxmlformats.org/officeDocument/2006/relationships/slide" Target="slide52.xml"/><Relationship Id="rId4" Type="http://schemas.openxmlformats.org/officeDocument/2006/relationships/slide" Target="slide45.xml"/><Relationship Id="rId9" Type="http://schemas.openxmlformats.org/officeDocument/2006/relationships/slide" Target="slide51.xml"/><Relationship Id="rId14" Type="http://schemas.openxmlformats.org/officeDocument/2006/relationships/slide" Target="slide60.xml"/></Relationships>
</file>

<file path=ppt/slides/_rels/slide66.xml.rels><?xml version="1.0" encoding="UTF-8" standalone="yes"?>
<Relationships xmlns="http://schemas.openxmlformats.org/package/2006/relationships"><Relationship Id="rId8" Type="http://schemas.openxmlformats.org/officeDocument/2006/relationships/image" Target="../media/image153.emf"/><Relationship Id="rId13" Type="http://schemas.openxmlformats.org/officeDocument/2006/relationships/package" Target="../embeddings/Microsoft_Word___148.docx"/><Relationship Id="rId18" Type="http://schemas.openxmlformats.org/officeDocument/2006/relationships/slide" Target="slide47.xml"/><Relationship Id="rId26" Type="http://schemas.openxmlformats.org/officeDocument/2006/relationships/slide" Target="slide58.xml"/><Relationship Id="rId3" Type="http://schemas.openxmlformats.org/officeDocument/2006/relationships/oleObject" Target="../embeddings/oleObject139.bin"/><Relationship Id="rId21" Type="http://schemas.openxmlformats.org/officeDocument/2006/relationships/slide" Target="slide50.xml"/><Relationship Id="rId7" Type="http://schemas.openxmlformats.org/officeDocument/2006/relationships/package" Target="../embeddings/Microsoft_Word___146.docx"/><Relationship Id="rId12" Type="http://schemas.openxmlformats.org/officeDocument/2006/relationships/oleObject" Target="../embeddings/oleObject142.bin"/><Relationship Id="rId17" Type="http://schemas.openxmlformats.org/officeDocument/2006/relationships/slide" Target="slide45.xml"/><Relationship Id="rId25" Type="http://schemas.openxmlformats.org/officeDocument/2006/relationships/slide" Target="slide56.xml"/><Relationship Id="rId2" Type="http://schemas.openxmlformats.org/officeDocument/2006/relationships/slideLayout" Target="../slideLayouts/slideLayout3.xml"/><Relationship Id="rId16" Type="http://schemas.openxmlformats.org/officeDocument/2006/relationships/slide" Target="slide44.xml"/><Relationship Id="rId20" Type="http://schemas.openxmlformats.org/officeDocument/2006/relationships/slide" Target="slide49.xml"/><Relationship Id="rId29" Type="http://schemas.openxmlformats.org/officeDocument/2006/relationships/slide" Target="slide63.xml"/><Relationship Id="rId1" Type="http://schemas.openxmlformats.org/officeDocument/2006/relationships/vmlDrawing" Target="../drawings/vmlDrawing53.vml"/><Relationship Id="rId6" Type="http://schemas.openxmlformats.org/officeDocument/2006/relationships/oleObject" Target="../embeddings/oleObject140.bin"/><Relationship Id="rId11" Type="http://schemas.openxmlformats.org/officeDocument/2006/relationships/image" Target="../media/image154.emf"/><Relationship Id="rId24" Type="http://schemas.openxmlformats.org/officeDocument/2006/relationships/slide" Target="slide54.xml"/><Relationship Id="rId32" Type="http://schemas.openxmlformats.org/officeDocument/2006/relationships/image" Target="../media/image13.png"/><Relationship Id="rId5" Type="http://schemas.openxmlformats.org/officeDocument/2006/relationships/image" Target="../media/image152.emf"/><Relationship Id="rId15" Type="http://schemas.openxmlformats.org/officeDocument/2006/relationships/slide" Target="slide43.xml"/><Relationship Id="rId23" Type="http://schemas.openxmlformats.org/officeDocument/2006/relationships/slide" Target="slide52.xml"/><Relationship Id="rId28" Type="http://schemas.openxmlformats.org/officeDocument/2006/relationships/slide" Target="slide61.xml"/><Relationship Id="rId10" Type="http://schemas.openxmlformats.org/officeDocument/2006/relationships/package" Target="../embeddings/Microsoft_Word___147.docx"/><Relationship Id="rId19" Type="http://schemas.openxmlformats.org/officeDocument/2006/relationships/slide" Target="slide48.xml"/><Relationship Id="rId31" Type="http://schemas.openxmlformats.org/officeDocument/2006/relationships/slide" Target="slide3.xml"/><Relationship Id="rId4" Type="http://schemas.openxmlformats.org/officeDocument/2006/relationships/package" Target="../embeddings/Microsoft_Word___145.docx"/><Relationship Id="rId9" Type="http://schemas.openxmlformats.org/officeDocument/2006/relationships/oleObject" Target="../embeddings/oleObject141.bin"/><Relationship Id="rId14" Type="http://schemas.openxmlformats.org/officeDocument/2006/relationships/image" Target="../media/image155.emf"/><Relationship Id="rId22" Type="http://schemas.openxmlformats.org/officeDocument/2006/relationships/slide" Target="slide51.xml"/><Relationship Id="rId27" Type="http://schemas.openxmlformats.org/officeDocument/2006/relationships/slide" Target="slide60.xml"/><Relationship Id="rId30" Type="http://schemas.openxmlformats.org/officeDocument/2006/relationships/slide" Target="slide65.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8.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package" Target="../embeddings/Microsoft_Word___9.docx"/></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13.png"/><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slide" Target="slide3.xml"/><Relationship Id="rId5" Type="http://schemas.openxmlformats.org/officeDocument/2006/relationships/image" Target="../media/image12.emf"/><Relationship Id="rId4" Type="http://schemas.openxmlformats.org/officeDocument/2006/relationships/package" Target="../embeddings/Microsoft_Word___10.docx"/></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矩形 13">
            <a:extLst>
              <a:ext uri="{FF2B5EF4-FFF2-40B4-BE49-F238E27FC236}">
                <a16:creationId xmlns="" xmlns:a16="http://schemas.microsoft.com/office/drawing/2014/main" id="{E06BD271-C75C-4F7F-9409-8196C0EB7739}"/>
              </a:ext>
            </a:extLst>
          </p:cNvPr>
          <p:cNvSpPr/>
          <p:nvPr/>
        </p:nvSpPr>
        <p:spPr>
          <a:xfrm>
            <a:off x="1004" y="2780928"/>
            <a:ext cx="2134556" cy="1531147"/>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5" name="任意多边形 3">
            <a:extLst>
              <a:ext uri="{FF2B5EF4-FFF2-40B4-BE49-F238E27FC236}">
                <a16:creationId xmlns="" xmlns:a16="http://schemas.microsoft.com/office/drawing/2014/main" id="{79E30776-5979-4CC0-866F-A9CAE1CDEC86}"/>
              </a:ext>
            </a:extLst>
          </p:cNvPr>
          <p:cNvSpPr/>
          <p:nvPr/>
        </p:nvSpPr>
        <p:spPr>
          <a:xfrm>
            <a:off x="398490" y="2901062"/>
            <a:ext cx="1170461" cy="1295844"/>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a:endParaRPr>
          </a:p>
        </p:txBody>
      </p:sp>
      <p:sp>
        <p:nvSpPr>
          <p:cNvPr id="11" name="文本框 10">
            <a:extLst>
              <a:ext uri="{FF2B5EF4-FFF2-40B4-BE49-F238E27FC236}">
                <a16:creationId xmlns="" xmlns:a16="http://schemas.microsoft.com/office/drawing/2014/main" id="{0E76CD41-BF5C-EA4C-A184-F794300C8D31}"/>
              </a:ext>
            </a:extLst>
          </p:cNvPr>
          <p:cNvSpPr txBox="1"/>
          <p:nvPr/>
        </p:nvSpPr>
        <p:spPr>
          <a:xfrm>
            <a:off x="2495600" y="3470502"/>
            <a:ext cx="9073008" cy="741357"/>
          </a:xfrm>
          <a:prstGeom prst="rect">
            <a:avLst/>
          </a:prstGeom>
          <a:noFill/>
        </p:spPr>
        <p:txBody>
          <a:bodyPr wrap="square" rtlCol="0">
            <a:spAutoFit/>
            <a:scene3d>
              <a:camera prst="orthographicFront"/>
              <a:lightRig rig="threePt" dir="t"/>
            </a:scene3d>
            <a:sp3d contourW="12700"/>
          </a:bodyPr>
          <a:lstStyle/>
          <a:p>
            <a:pPr defTabSz="1218321">
              <a:lnSpc>
                <a:spcPct val="130000"/>
              </a:lnSpc>
              <a:tabLst>
                <a:tab pos="2249990" algn="l"/>
              </a:tabLst>
            </a:pPr>
            <a:r>
              <a:rPr lang="en-US" altLang="zh-CN" sz="3500" b="1" dirty="0">
                <a:latin typeface="微软雅黑" panose="020B0503020204020204" pitchFamily="34" charset="-122"/>
              </a:rPr>
              <a:t>§10.3</a:t>
            </a:r>
            <a:r>
              <a:rPr lang="zh-CN" altLang="zh-CN" sz="3500" b="1" dirty="0">
                <a:latin typeface="微软雅黑" panose="020B0503020204020204" pitchFamily="34" charset="-122"/>
              </a:rPr>
              <a:t>　几个三角恒等式</a:t>
            </a:r>
          </a:p>
        </p:txBody>
      </p:sp>
      <p:pic>
        <p:nvPicPr>
          <p:cNvPr id="12" name="图片 11">
            <a:extLst>
              <a:ext uri="{FF2B5EF4-FFF2-40B4-BE49-F238E27FC236}">
                <a16:creationId xmlns="" xmlns:a16="http://schemas.microsoft.com/office/drawing/2014/main" id="{2DAA2A69-B8C7-A146-AE32-F71F934663BD}"/>
              </a:ext>
            </a:extLst>
          </p:cNvPr>
          <p:cNvPicPr>
            <a:picLocks noChangeAspect="1"/>
          </p:cNvPicPr>
          <p:nvPr/>
        </p:nvPicPr>
        <p:blipFill>
          <a:blip r:embed="rId3">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7" name="矩形 6">
            <a:extLst>
              <a:ext uri="{FF2B5EF4-FFF2-40B4-BE49-F238E27FC236}">
                <a16:creationId xmlns:a16="http://schemas.microsoft.com/office/drawing/2014/main" xmlns="" id="{BC35A84C-1A16-BF4B-BC0C-18174FC593C8}"/>
              </a:ext>
            </a:extLst>
          </p:cNvPr>
          <p:cNvSpPr/>
          <p:nvPr/>
        </p:nvSpPr>
        <p:spPr>
          <a:xfrm>
            <a:off x="2495600" y="2952872"/>
            <a:ext cx="6623202" cy="464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solidFill>
                  <a:schemeClr val="tx1"/>
                </a:solidFill>
                <a:latin typeface="Microsoft YaHei" panose="020B0503020204020204" pitchFamily="34" charset="-122"/>
                <a:cs typeface="Times New Roman" pitchFamily="18" charset="0"/>
              </a:rPr>
              <a:t>第</a:t>
            </a:r>
            <a:r>
              <a:rPr lang="en-US" altLang="zh-CN" sz="2000" dirty="0" smtClean="0">
                <a:solidFill>
                  <a:schemeClr val="tx1"/>
                </a:solidFill>
                <a:latin typeface="Microsoft YaHei" panose="020B0503020204020204" pitchFamily="34" charset="-122"/>
                <a:cs typeface="Times New Roman" pitchFamily="18" charset="0"/>
              </a:rPr>
              <a:t>10</a:t>
            </a:r>
            <a:r>
              <a:rPr lang="zh-CN" altLang="en-US" sz="2000" dirty="0" smtClean="0">
                <a:solidFill>
                  <a:schemeClr val="tx1"/>
                </a:solidFill>
                <a:latin typeface="Microsoft YaHei" panose="020B0503020204020204" pitchFamily="34" charset="-122"/>
                <a:cs typeface="Times New Roman" pitchFamily="18" charset="0"/>
              </a:rPr>
              <a:t>章</a:t>
            </a:r>
            <a:r>
              <a:rPr lang="zh-CN" altLang="zh-CN" sz="2000" dirty="0" smtClean="0">
                <a:solidFill>
                  <a:schemeClr val="tx1"/>
                </a:solidFill>
                <a:latin typeface="Microsoft YaHei" panose="020B0503020204020204" pitchFamily="34" charset="-122"/>
                <a:cs typeface="Times New Roman" pitchFamily="18" charset="0"/>
              </a:rPr>
              <a:t>　</a:t>
            </a:r>
            <a:r>
              <a:rPr lang="zh-CN" altLang="en-US" sz="2000" dirty="0" smtClean="0">
                <a:solidFill>
                  <a:schemeClr val="tx1"/>
                </a:solidFill>
                <a:latin typeface="Microsoft YaHei" panose="020B0503020204020204" pitchFamily="34" charset="-122"/>
                <a:cs typeface="Times New Roman" pitchFamily="18" charset="0"/>
              </a:rPr>
              <a:t>三角恒等变换</a:t>
            </a:r>
            <a:endParaRPr lang="zh-CN" altLang="zh-CN" sz="2000" dirty="0">
              <a:solidFill>
                <a:schemeClr val="tx1"/>
              </a:solidFill>
              <a:latin typeface="Microsoft YaHei" panose="020B0503020204020204" pitchFamily="34" charset="-122"/>
              <a:cs typeface="Times New Roman" pitchFamily="18" charset="0"/>
            </a:endParaRPr>
          </a:p>
        </p:txBody>
      </p:sp>
    </p:spTree>
    <p:extLst>
      <p:ext uri="{BB962C8B-B14F-4D97-AF65-F5344CB8AC3E}">
        <p14:creationId xmlns:p14="http://schemas.microsoft.com/office/powerpoint/2010/main" val="203439436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9" name="矩形 8"/>
          <p:cNvSpPr/>
          <p:nvPr/>
        </p:nvSpPr>
        <p:spPr>
          <a:xfrm>
            <a:off x="1944067" y="44624"/>
            <a:ext cx="8303867" cy="702949"/>
          </a:xfrm>
          <a:prstGeom prst="rect">
            <a:avLst/>
          </a:prstGeom>
        </p:spPr>
        <p:txBody>
          <a:bodyPr wrap="square">
            <a:spAutoFit/>
          </a:bodyPr>
          <a:lstStyle/>
          <a:p>
            <a:pPr algn="ctr">
              <a:lnSpc>
                <a:spcPct val="150000"/>
              </a:lnSpc>
            </a:pPr>
            <a:r>
              <a:rPr lang="zh-CN" altLang="zh-CN" sz="3000" b="1" kern="100" dirty="0">
                <a:latin typeface="Times New Roman" panose="02020603050405020304" pitchFamily="18" charset="0"/>
                <a:ea typeface="微软雅黑" panose="020B0503020204020204" pitchFamily="34" charset="-122"/>
                <a:cs typeface="Times New Roman" panose="02020603050405020304" pitchFamily="18" charset="0"/>
              </a:rPr>
              <a:t>一、积化和差与和差化积公式的应用</a:t>
            </a:r>
          </a:p>
        </p:txBody>
      </p:sp>
      <p:sp>
        <p:nvSpPr>
          <p:cNvPr id="4" name="矩形 3"/>
          <p:cNvSpPr/>
          <p:nvPr/>
        </p:nvSpPr>
        <p:spPr>
          <a:xfrm>
            <a:off x="551384" y="1340768"/>
            <a:ext cx="8170153" cy="664477"/>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a:solidFill>
                  <a:srgbClr val="0000FF"/>
                </a:solidFill>
                <a:latin typeface="微软雅黑" panose="020B0503020204020204" pitchFamily="34" charset="-122"/>
                <a:ea typeface="微软雅黑" panose="020B0503020204020204" pitchFamily="34"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求值：</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sin 20°cos 70°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sin 10°sin 50°.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551384" y="2620507"/>
            <a:ext cx="8170153" cy="664477"/>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sin 20°cos 70°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sin 10°sin 50°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107742961"/>
              </p:ext>
            </p:extLst>
          </p:nvPr>
        </p:nvGraphicFramePr>
        <p:xfrm>
          <a:off x="622300" y="3438252"/>
          <a:ext cx="9182100" cy="1358900"/>
        </p:xfrm>
        <a:graphic>
          <a:graphicData uri="http://schemas.openxmlformats.org/presentationml/2006/ole">
            <mc:AlternateContent xmlns:mc="http://schemas.openxmlformats.org/markup-compatibility/2006">
              <mc:Choice xmlns:v="urn:schemas-microsoft-com:vml" Requires="v">
                <p:oleObj spid="_x0000_s479400" name="文档" r:id="rId5" imgW="9189568" imgH="1356504" progId="Word.Document.12">
                  <p:embed/>
                </p:oleObj>
              </mc:Choice>
              <mc:Fallback>
                <p:oleObj name="文档" r:id="rId5" imgW="9189568" imgH="1356504" progId="Word.Document.12">
                  <p:embed/>
                  <p:pic>
                    <p:nvPicPr>
                      <p:cNvPr id="0" name=""/>
                      <p:cNvPicPr/>
                      <p:nvPr/>
                    </p:nvPicPr>
                    <p:blipFill>
                      <a:blip r:embed="rId6"/>
                      <a:stretch>
                        <a:fillRect/>
                      </a:stretch>
                    </p:blipFill>
                    <p:spPr>
                      <a:xfrm>
                        <a:off x="622300" y="3438252"/>
                        <a:ext cx="9182100" cy="135890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728614859"/>
              </p:ext>
            </p:extLst>
          </p:nvPr>
        </p:nvGraphicFramePr>
        <p:xfrm>
          <a:off x="622300" y="4459064"/>
          <a:ext cx="8636000" cy="1346200"/>
        </p:xfrm>
        <a:graphic>
          <a:graphicData uri="http://schemas.openxmlformats.org/presentationml/2006/ole">
            <mc:AlternateContent xmlns:mc="http://schemas.openxmlformats.org/markup-compatibility/2006">
              <mc:Choice xmlns:v="urn:schemas-microsoft-com:vml" Requires="v">
                <p:oleObj spid="_x0000_s479401" name="文档" r:id="rId8" imgW="8646463" imgH="1351831" progId="Word.Document.12">
                  <p:embed/>
                </p:oleObj>
              </mc:Choice>
              <mc:Fallback>
                <p:oleObj name="文档" r:id="rId8" imgW="8646463" imgH="1351831" progId="Word.Document.12">
                  <p:embed/>
                  <p:pic>
                    <p:nvPicPr>
                      <p:cNvPr id="0" name=""/>
                      <p:cNvPicPr/>
                      <p:nvPr/>
                    </p:nvPicPr>
                    <p:blipFill>
                      <a:blip r:embed="rId9"/>
                      <a:stretch>
                        <a:fillRect/>
                      </a:stretch>
                    </p:blipFill>
                    <p:spPr>
                      <a:xfrm>
                        <a:off x="622300" y="4459064"/>
                        <a:ext cx="8636000" cy="1346200"/>
                      </a:xfrm>
                      <a:prstGeom prst="rect">
                        <a:avLst/>
                      </a:prstGeom>
                    </p:spPr>
                  </p:pic>
                </p:oleObj>
              </mc:Fallback>
            </mc:AlternateContent>
          </a:graphicData>
        </a:graphic>
      </p:graphicFrame>
    </p:spTree>
    <p:extLst>
      <p:ext uri="{BB962C8B-B14F-4D97-AF65-F5344CB8AC3E}">
        <p14:creationId xmlns:p14="http://schemas.microsoft.com/office/powerpoint/2010/main" val="189819383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35436918"/>
              </p:ext>
            </p:extLst>
          </p:nvPr>
        </p:nvGraphicFramePr>
        <p:xfrm>
          <a:off x="533400" y="1032396"/>
          <a:ext cx="10998200" cy="1460500"/>
        </p:xfrm>
        <a:graphic>
          <a:graphicData uri="http://schemas.openxmlformats.org/presentationml/2006/ole">
            <mc:AlternateContent xmlns:mc="http://schemas.openxmlformats.org/markup-compatibility/2006">
              <mc:Choice xmlns:v="urn:schemas-microsoft-com:vml" Requires="v">
                <p:oleObj spid="_x0000_s500849" name="文档" r:id="rId4" imgW="11158504" imgH="1477274" progId="Word.Document.12">
                  <p:embed/>
                </p:oleObj>
              </mc:Choice>
              <mc:Fallback>
                <p:oleObj name="文档" r:id="rId4" imgW="11158504" imgH="1477274" progId="Word.Document.12">
                  <p:embed/>
                  <p:pic>
                    <p:nvPicPr>
                      <p:cNvPr id="0" name=""/>
                      <p:cNvPicPr/>
                      <p:nvPr/>
                    </p:nvPicPr>
                    <p:blipFill>
                      <a:blip r:embed="rId5"/>
                      <a:stretch>
                        <a:fillRect/>
                      </a:stretch>
                    </p:blipFill>
                    <p:spPr>
                      <a:xfrm>
                        <a:off x="533400" y="1032396"/>
                        <a:ext cx="10998200" cy="1460500"/>
                      </a:xfrm>
                      <a:prstGeom prst="rect">
                        <a:avLst/>
                      </a:prstGeom>
                    </p:spPr>
                  </p:pic>
                </p:oleObj>
              </mc:Fallback>
            </mc:AlternateContent>
          </a:graphicData>
        </a:graphic>
      </p:graphicFrame>
    </p:spTree>
    <p:extLst>
      <p:ext uri="{BB962C8B-B14F-4D97-AF65-F5344CB8AC3E}">
        <p14:creationId xmlns:p14="http://schemas.microsoft.com/office/powerpoint/2010/main" val="252832795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p:cNvGraphicFramePr>
            <a:graphicFrameLocks noChangeAspect="1"/>
          </p:cNvGraphicFramePr>
          <p:nvPr>
            <p:extLst>
              <p:ext uri="{D42A27DB-BD31-4B8C-83A1-F6EECF244321}">
                <p14:modId xmlns:p14="http://schemas.microsoft.com/office/powerpoint/2010/main" val="3395221338"/>
              </p:ext>
            </p:extLst>
          </p:nvPr>
        </p:nvGraphicFramePr>
        <p:xfrm>
          <a:off x="484784" y="404664"/>
          <a:ext cx="7510462" cy="1677988"/>
        </p:xfrm>
        <a:graphic>
          <a:graphicData uri="http://schemas.openxmlformats.org/presentationml/2006/ole">
            <mc:AlternateContent xmlns:mc="http://schemas.openxmlformats.org/markup-compatibility/2006">
              <mc:Choice xmlns:v="urn:schemas-microsoft-com:vml" Requires="v">
                <p:oleObj spid="_x0000_s535619" name="文档" r:id="rId4" imgW="7510292" imgH="1678118" progId="Word.Document.12">
                  <p:embed/>
                </p:oleObj>
              </mc:Choice>
              <mc:Fallback>
                <p:oleObj name="文档" r:id="rId4" imgW="7510292" imgH="1678118" progId="Word.Document.12">
                  <p:embed/>
                  <p:pic>
                    <p:nvPicPr>
                      <p:cNvPr id="0" name=""/>
                      <p:cNvPicPr/>
                      <p:nvPr/>
                    </p:nvPicPr>
                    <p:blipFill>
                      <a:blip r:embed="rId5"/>
                      <a:stretch>
                        <a:fillRect/>
                      </a:stretch>
                    </p:blipFill>
                    <p:spPr>
                      <a:xfrm>
                        <a:off x="484784" y="404664"/>
                        <a:ext cx="7510462" cy="1677988"/>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85756190"/>
              </p:ext>
            </p:extLst>
          </p:nvPr>
        </p:nvGraphicFramePr>
        <p:xfrm>
          <a:off x="484784" y="1484784"/>
          <a:ext cx="11231562" cy="1241425"/>
        </p:xfrm>
        <a:graphic>
          <a:graphicData uri="http://schemas.openxmlformats.org/presentationml/2006/ole">
            <mc:AlternateContent xmlns:mc="http://schemas.openxmlformats.org/markup-compatibility/2006">
              <mc:Choice xmlns:v="urn:schemas-microsoft-com:vml" Requires="v">
                <p:oleObj spid="_x0000_s535620" name="文档" r:id="rId7" imgW="11231975" imgH="1242204" progId="Word.Document.12">
                  <p:embed/>
                </p:oleObj>
              </mc:Choice>
              <mc:Fallback>
                <p:oleObj name="文档" r:id="rId7" imgW="11231975" imgH="1242204" progId="Word.Document.12">
                  <p:embed/>
                  <p:pic>
                    <p:nvPicPr>
                      <p:cNvPr id="0" name=""/>
                      <p:cNvPicPr/>
                      <p:nvPr/>
                    </p:nvPicPr>
                    <p:blipFill>
                      <a:blip r:embed="rId8"/>
                      <a:stretch>
                        <a:fillRect/>
                      </a:stretch>
                    </p:blipFill>
                    <p:spPr>
                      <a:xfrm>
                        <a:off x="484784" y="1484784"/>
                        <a:ext cx="11231562" cy="1241425"/>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066238996"/>
              </p:ext>
            </p:extLst>
          </p:nvPr>
        </p:nvGraphicFramePr>
        <p:xfrm>
          <a:off x="484784" y="2542059"/>
          <a:ext cx="11231562" cy="1241425"/>
        </p:xfrm>
        <a:graphic>
          <a:graphicData uri="http://schemas.openxmlformats.org/presentationml/2006/ole">
            <mc:AlternateContent xmlns:mc="http://schemas.openxmlformats.org/markup-compatibility/2006">
              <mc:Choice xmlns:v="urn:schemas-microsoft-com:vml" Requires="v">
                <p:oleObj spid="_x0000_s535621" name="文档" r:id="rId10" imgW="11231975" imgH="1239328" progId="Word.Document.12">
                  <p:embed/>
                </p:oleObj>
              </mc:Choice>
              <mc:Fallback>
                <p:oleObj name="文档" r:id="rId10" imgW="11231975" imgH="1239328" progId="Word.Document.12">
                  <p:embed/>
                  <p:pic>
                    <p:nvPicPr>
                      <p:cNvPr id="0" name=""/>
                      <p:cNvPicPr/>
                      <p:nvPr/>
                    </p:nvPicPr>
                    <p:blipFill>
                      <a:blip r:embed="rId11"/>
                      <a:stretch>
                        <a:fillRect/>
                      </a:stretch>
                    </p:blipFill>
                    <p:spPr>
                      <a:xfrm>
                        <a:off x="484784" y="2542059"/>
                        <a:ext cx="11231562" cy="1241425"/>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4159049669"/>
              </p:ext>
            </p:extLst>
          </p:nvPr>
        </p:nvGraphicFramePr>
        <p:xfrm>
          <a:off x="479376" y="3565252"/>
          <a:ext cx="11226800" cy="1231900"/>
        </p:xfrm>
        <a:graphic>
          <a:graphicData uri="http://schemas.openxmlformats.org/presentationml/2006/ole">
            <mc:AlternateContent xmlns:mc="http://schemas.openxmlformats.org/markup-compatibility/2006">
              <mc:Choice xmlns:v="urn:schemas-microsoft-com:vml" Requires="v">
                <p:oleObj spid="_x0000_s535622" name="文档" r:id="rId13" imgW="11231975" imgH="1237891" progId="Word.Document.12">
                  <p:embed/>
                </p:oleObj>
              </mc:Choice>
              <mc:Fallback>
                <p:oleObj name="文档" r:id="rId13" imgW="11231975" imgH="1237891" progId="Word.Document.12">
                  <p:embed/>
                  <p:pic>
                    <p:nvPicPr>
                      <p:cNvPr id="0" name=""/>
                      <p:cNvPicPr/>
                      <p:nvPr/>
                    </p:nvPicPr>
                    <p:blipFill>
                      <a:blip r:embed="rId14"/>
                      <a:stretch>
                        <a:fillRect/>
                      </a:stretch>
                    </p:blipFill>
                    <p:spPr>
                      <a:xfrm>
                        <a:off x="479376" y="3565252"/>
                        <a:ext cx="11226800" cy="123190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4076496297"/>
              </p:ext>
            </p:extLst>
          </p:nvPr>
        </p:nvGraphicFramePr>
        <p:xfrm>
          <a:off x="479376" y="4751412"/>
          <a:ext cx="11455400" cy="1485900"/>
        </p:xfrm>
        <a:graphic>
          <a:graphicData uri="http://schemas.openxmlformats.org/presentationml/2006/ole">
            <mc:AlternateContent xmlns:mc="http://schemas.openxmlformats.org/markup-compatibility/2006">
              <mc:Choice xmlns:v="urn:schemas-microsoft-com:vml" Requires="v">
                <p:oleObj spid="_x0000_s535623" name="文档" r:id="rId16" imgW="11467152" imgH="1483025" progId="Word.Document.12">
                  <p:embed/>
                </p:oleObj>
              </mc:Choice>
              <mc:Fallback>
                <p:oleObj name="文档" r:id="rId16" imgW="11467152" imgH="1483025" progId="Word.Document.12">
                  <p:embed/>
                  <p:pic>
                    <p:nvPicPr>
                      <p:cNvPr id="0" name=""/>
                      <p:cNvPicPr/>
                      <p:nvPr/>
                    </p:nvPicPr>
                    <p:blipFill>
                      <a:blip r:embed="rId17"/>
                      <a:stretch>
                        <a:fillRect/>
                      </a:stretch>
                    </p:blipFill>
                    <p:spPr>
                      <a:xfrm>
                        <a:off x="479376" y="4751412"/>
                        <a:ext cx="11455400" cy="1485900"/>
                      </a:xfrm>
                      <a:prstGeom prst="rect">
                        <a:avLst/>
                      </a:prstGeom>
                    </p:spPr>
                  </p:pic>
                </p:oleObj>
              </mc:Fallback>
            </mc:AlternateContent>
          </a:graphicData>
        </a:graphic>
      </p:graphicFrame>
    </p:spTree>
    <p:extLst>
      <p:ext uri="{BB962C8B-B14F-4D97-AF65-F5344CB8AC3E}">
        <p14:creationId xmlns:p14="http://schemas.microsoft.com/office/powerpoint/2010/main" val="389808484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186928944"/>
              </p:ext>
            </p:extLst>
          </p:nvPr>
        </p:nvGraphicFramePr>
        <p:xfrm>
          <a:off x="767408" y="692696"/>
          <a:ext cx="7942262" cy="2365375"/>
        </p:xfrm>
        <a:graphic>
          <a:graphicData uri="http://schemas.openxmlformats.org/presentationml/2006/ole">
            <mc:AlternateContent xmlns:mc="http://schemas.openxmlformats.org/markup-compatibility/2006">
              <mc:Choice xmlns:v="urn:schemas-microsoft-com:vml" Requires="v">
                <p:oleObj spid="_x0000_s536604" name="文档" r:id="rId4" imgW="7941785" imgH="2364718" progId="Word.Document.12">
                  <p:embed/>
                </p:oleObj>
              </mc:Choice>
              <mc:Fallback>
                <p:oleObj name="文档" r:id="rId4" imgW="7941785" imgH="2364718" progId="Word.Document.12">
                  <p:embed/>
                  <p:pic>
                    <p:nvPicPr>
                      <p:cNvPr id="0" name=""/>
                      <p:cNvPicPr/>
                      <p:nvPr/>
                    </p:nvPicPr>
                    <p:blipFill>
                      <a:blip r:embed="rId5"/>
                      <a:stretch>
                        <a:fillRect/>
                      </a:stretch>
                    </p:blipFill>
                    <p:spPr>
                      <a:xfrm>
                        <a:off x="767408" y="692696"/>
                        <a:ext cx="7942262" cy="2365375"/>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272995692"/>
              </p:ext>
            </p:extLst>
          </p:nvPr>
        </p:nvGraphicFramePr>
        <p:xfrm>
          <a:off x="767408" y="2708920"/>
          <a:ext cx="7942262" cy="2365375"/>
        </p:xfrm>
        <a:graphic>
          <a:graphicData uri="http://schemas.openxmlformats.org/presentationml/2006/ole">
            <mc:AlternateContent xmlns:mc="http://schemas.openxmlformats.org/markup-compatibility/2006">
              <mc:Choice xmlns:v="urn:schemas-microsoft-com:vml" Requires="v">
                <p:oleObj spid="_x0000_s536605" name="文档" r:id="rId7" imgW="7941785" imgH="2367962" progId="Word.Document.12">
                  <p:embed/>
                </p:oleObj>
              </mc:Choice>
              <mc:Fallback>
                <p:oleObj name="文档" r:id="rId7" imgW="7941785" imgH="2367962" progId="Word.Document.12">
                  <p:embed/>
                  <p:pic>
                    <p:nvPicPr>
                      <p:cNvPr id="0" name=""/>
                      <p:cNvPicPr/>
                      <p:nvPr/>
                    </p:nvPicPr>
                    <p:blipFill>
                      <a:blip r:embed="rId8"/>
                      <a:stretch>
                        <a:fillRect/>
                      </a:stretch>
                    </p:blipFill>
                    <p:spPr>
                      <a:xfrm>
                        <a:off x="767408" y="2708920"/>
                        <a:ext cx="7942262" cy="2365375"/>
                      </a:xfrm>
                      <a:prstGeom prst="rect">
                        <a:avLst/>
                      </a:prstGeom>
                    </p:spPr>
                  </p:pic>
                </p:oleObj>
              </mc:Fallback>
            </mc:AlternateContent>
          </a:graphicData>
        </a:graphic>
      </p:graphicFrame>
    </p:spTree>
    <p:extLst>
      <p:ext uri="{BB962C8B-B14F-4D97-AF65-F5344CB8AC3E}">
        <p14:creationId xmlns:p14="http://schemas.microsoft.com/office/powerpoint/2010/main" val="284710976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940615"/>
            <a:ext cx="10408429" cy="4576617"/>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0000"/>
              </a:solidFill>
            </a:endParaRPr>
          </a:p>
        </p:txBody>
      </p:sp>
      <p:grpSp>
        <p:nvGrpSpPr>
          <p:cNvPr id="12" name="组合 11"/>
          <p:cNvGrpSpPr/>
          <p:nvPr/>
        </p:nvGrpSpPr>
        <p:grpSpPr>
          <a:xfrm>
            <a:off x="1187376" y="836712"/>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3" name="矩形 2"/>
          <p:cNvSpPr/>
          <p:nvPr/>
        </p:nvSpPr>
        <p:spPr>
          <a:xfrm>
            <a:off x="1302656" y="1988840"/>
            <a:ext cx="9586689" cy="3249800"/>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在运用积化和差公式时，如果形式为异名函数积时，化得的结果应为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sin(</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sin(</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的和或差；如果形式为同名函数积时，化得的结果应为</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cos</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cos</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的和或差</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和差化积公式应用时要注意只有系数的绝对值相同的各函数的和与差才能直接运用推论化成积的形式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86493883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23392" y="980728"/>
            <a:ext cx="10585176" cy="664477"/>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跟踪训练</a:t>
            </a:r>
            <a:r>
              <a:rPr lang="en-US" altLang="zh-CN" sz="2800" b="1" kern="100" dirty="0">
                <a:solidFill>
                  <a:srgbClr val="0000FF"/>
                </a:solidFill>
                <a:latin typeface="微软雅黑" panose="020B0503020204020204" pitchFamily="34" charset="-122"/>
                <a:ea typeface="微软雅黑" panose="020B0503020204020204" pitchFamily="34" charset="-122"/>
                <a:cs typeface="Courier New" panose="02070309020205020404" pitchFamily="49" charset="0"/>
              </a:rPr>
              <a:t>1</a:t>
            </a:r>
            <a:r>
              <a:rPr lang="zh-CN" altLang="zh-CN" sz="2800" b="1"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化简：</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4sin(60°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θ</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)·sin </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θ</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·sin</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θ</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623392" y="2197831"/>
            <a:ext cx="10585176" cy="657872"/>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原式＝－</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2sin </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θ</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kern="100" dirty="0" err="1">
                <a:latin typeface="Times New Roman" panose="02020603050405020304" pitchFamily="18" charset="0"/>
                <a:ea typeface="黑体" panose="02010609060101010101" pitchFamily="49" charset="-122"/>
                <a:cs typeface="Courier New" panose="02070309020205020404" pitchFamily="49" charset="0"/>
              </a:rPr>
              <a:t>cos</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 120°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err="1">
                <a:latin typeface="Times New Roman" panose="02020603050405020304" pitchFamily="18" charset="0"/>
                <a:ea typeface="黑体" panose="02010609060101010101" pitchFamily="49" charset="-122"/>
                <a:cs typeface="Courier New" panose="02070309020205020404" pitchFamily="49" charset="0"/>
              </a:rPr>
              <a:t>cos</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θ</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950835274"/>
              </p:ext>
            </p:extLst>
          </p:nvPr>
        </p:nvGraphicFramePr>
        <p:xfrm>
          <a:off x="698922" y="3107815"/>
          <a:ext cx="7053262" cy="1538288"/>
        </p:xfrm>
        <a:graphic>
          <a:graphicData uri="http://schemas.openxmlformats.org/presentationml/2006/ole">
            <mc:AlternateContent xmlns:mc="http://schemas.openxmlformats.org/markup-compatibility/2006">
              <mc:Choice xmlns:v="urn:schemas-microsoft-com:vml" Requires="v">
                <p:oleObj spid="_x0000_s481395" name="文档" r:id="rId4" imgW="7053247" imgH="1538274" progId="Word.Document.12">
                  <p:embed/>
                </p:oleObj>
              </mc:Choice>
              <mc:Fallback>
                <p:oleObj name="文档" r:id="rId4" imgW="7053247" imgH="1538274" progId="Word.Document.12">
                  <p:embed/>
                  <p:pic>
                    <p:nvPicPr>
                      <p:cNvPr id="0" name=""/>
                      <p:cNvPicPr/>
                      <p:nvPr/>
                    </p:nvPicPr>
                    <p:blipFill>
                      <a:blip r:embed="rId5"/>
                      <a:stretch>
                        <a:fillRect/>
                      </a:stretch>
                    </p:blipFill>
                    <p:spPr>
                      <a:xfrm>
                        <a:off x="698922" y="3107815"/>
                        <a:ext cx="7053262" cy="1538288"/>
                      </a:xfrm>
                      <a:prstGeom prst="rect">
                        <a:avLst/>
                      </a:prstGeom>
                    </p:spPr>
                  </p:pic>
                </p:oleObj>
              </mc:Fallback>
            </mc:AlternateContent>
          </a:graphicData>
        </a:graphic>
      </p:graphicFrame>
      <p:sp>
        <p:nvSpPr>
          <p:cNvPr id="8" name="矩形 7"/>
          <p:cNvSpPr/>
          <p:nvPr/>
        </p:nvSpPr>
        <p:spPr>
          <a:xfrm>
            <a:off x="623392" y="4142047"/>
            <a:ext cx="10585176" cy="1303177"/>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sin </a:t>
            </a:r>
            <a:r>
              <a:rPr lang="en-US" altLang="zh-CN" sz="2800" i="1" kern="100">
                <a:latin typeface="Times New Roman" panose="02020603050405020304" pitchFamily="18" charset="0"/>
                <a:ea typeface="黑体" panose="02010609060101010101" pitchFamily="49" charset="-122"/>
                <a:cs typeface="Courier New" panose="02070309020205020404" pitchFamily="49" charset="0"/>
              </a:rPr>
              <a:t>θ</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2sin </a:t>
            </a:r>
            <a:r>
              <a:rPr lang="en-US" altLang="zh-CN" sz="2800" i="1" kern="100">
                <a:latin typeface="Times New Roman" panose="02020603050405020304" pitchFamily="18" charset="0"/>
                <a:ea typeface="黑体" panose="02010609060101010101" pitchFamily="49" charset="-122"/>
                <a:cs typeface="Courier New" panose="02070309020205020404" pitchFamily="49" charset="0"/>
              </a:rPr>
              <a:t>θ</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cos 2</a:t>
            </a:r>
            <a:r>
              <a:rPr lang="en-US" altLang="zh-CN" sz="2800" i="1" kern="100">
                <a:latin typeface="Times New Roman" panose="02020603050405020304" pitchFamily="18" charset="0"/>
                <a:ea typeface="黑体" panose="02010609060101010101" pitchFamily="49" charset="-122"/>
                <a:cs typeface="Courier New" panose="02070309020205020404" pitchFamily="49" charset="0"/>
              </a:rPr>
              <a:t>θ</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sin </a:t>
            </a:r>
            <a:r>
              <a:rPr lang="en-US" altLang="zh-CN" sz="2800" i="1" kern="100">
                <a:latin typeface="Times New Roman" panose="02020603050405020304" pitchFamily="18" charset="0"/>
                <a:ea typeface="黑体" panose="02010609060101010101" pitchFamily="49" charset="-122"/>
                <a:cs typeface="Courier New" panose="02070309020205020404" pitchFamily="49" charset="0"/>
              </a:rPr>
              <a:t>θ</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sin 3</a:t>
            </a:r>
            <a:r>
              <a:rPr lang="en-US" altLang="zh-CN" sz="2800" i="1" kern="100">
                <a:latin typeface="Times New Roman" panose="02020603050405020304" pitchFamily="18" charset="0"/>
                <a:ea typeface="黑体" panose="02010609060101010101" pitchFamily="49" charset="-122"/>
                <a:cs typeface="Courier New" panose="02070309020205020404" pitchFamily="49" charset="0"/>
              </a:rPr>
              <a:t>θ</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sin </a:t>
            </a:r>
            <a:r>
              <a:rPr lang="en-US" altLang="zh-CN" sz="2800" i="1" kern="100">
                <a:latin typeface="Times New Roman" panose="02020603050405020304" pitchFamily="18" charset="0"/>
                <a:ea typeface="黑体" panose="02010609060101010101" pitchFamily="49" charset="-122"/>
                <a:cs typeface="Courier New" panose="02070309020205020404" pitchFamily="49" charset="0"/>
              </a:rPr>
              <a:t>θ</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sin 3</a:t>
            </a:r>
            <a:r>
              <a:rPr lang="en-US" altLang="zh-CN" sz="2800" i="1" kern="100">
                <a:latin typeface="Times New Roman" panose="02020603050405020304" pitchFamily="18" charset="0"/>
                <a:ea typeface="黑体" panose="02010609060101010101" pitchFamily="49" charset="-122"/>
                <a:cs typeface="Courier New" panose="02070309020205020404" pitchFamily="49" charset="0"/>
              </a:rPr>
              <a:t>θ</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68193496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linds(horizont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blinds(horizontal)">
                                      <p:cBhvr>
                                        <p:cTn id="2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23392" y="980728"/>
            <a:ext cx="10585176" cy="66447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cos</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cos</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100°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cos</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140°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的值</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623392" y="2197831"/>
            <a:ext cx="10585176" cy="657872"/>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en-US" altLang="zh-CN" sz="2800" kern="100" dirty="0" err="1">
                <a:latin typeface="Times New Roman" panose="02020603050405020304" pitchFamily="18" charset="0"/>
                <a:ea typeface="黑体" panose="02010609060101010101" pitchFamily="49" charset="-122"/>
                <a:cs typeface="Courier New" panose="02070309020205020404" pitchFamily="49" charset="0"/>
              </a:rPr>
              <a:t>cos</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 20°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err="1">
                <a:latin typeface="Times New Roman" panose="02020603050405020304" pitchFamily="18" charset="0"/>
                <a:ea typeface="黑体" panose="02010609060101010101" pitchFamily="49" charset="-122"/>
                <a:cs typeface="Courier New" panose="02070309020205020404" pitchFamily="49" charset="0"/>
              </a:rPr>
              <a:t>cos</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 100°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err="1">
                <a:latin typeface="Times New Roman" panose="02020603050405020304" pitchFamily="18" charset="0"/>
                <a:ea typeface="黑体" panose="02010609060101010101" pitchFamily="49" charset="-122"/>
                <a:cs typeface="Courier New" panose="02070309020205020404" pitchFamily="49" charset="0"/>
              </a:rPr>
              <a:t>cos</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 140°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735116696"/>
              </p:ext>
            </p:extLst>
          </p:nvPr>
        </p:nvGraphicFramePr>
        <p:xfrm>
          <a:off x="698500" y="3111500"/>
          <a:ext cx="8128000" cy="1295400"/>
        </p:xfrm>
        <a:graphic>
          <a:graphicData uri="http://schemas.openxmlformats.org/presentationml/2006/ole">
            <mc:AlternateContent xmlns:mc="http://schemas.openxmlformats.org/markup-compatibility/2006">
              <mc:Choice xmlns:v="urn:schemas-microsoft-com:vml" Requires="v">
                <p:oleObj spid="_x0000_s537614" name="文档" r:id="rId4" imgW="8132161" imgH="1296432" progId="Word.Document.12">
                  <p:embed/>
                </p:oleObj>
              </mc:Choice>
              <mc:Fallback>
                <p:oleObj name="文档" r:id="rId4" imgW="8132161" imgH="1296432" progId="Word.Document.12">
                  <p:embed/>
                  <p:pic>
                    <p:nvPicPr>
                      <p:cNvPr id="0" name=""/>
                      <p:cNvPicPr/>
                      <p:nvPr/>
                    </p:nvPicPr>
                    <p:blipFill>
                      <a:blip r:embed="rId5"/>
                      <a:stretch>
                        <a:fillRect/>
                      </a:stretch>
                    </p:blipFill>
                    <p:spPr>
                      <a:xfrm>
                        <a:off x="698500" y="3111500"/>
                        <a:ext cx="8128000" cy="1295400"/>
                      </a:xfrm>
                      <a:prstGeom prst="rect">
                        <a:avLst/>
                      </a:prstGeom>
                    </p:spPr>
                  </p:pic>
                </p:oleObj>
              </mc:Fallback>
            </mc:AlternateContent>
          </a:graphicData>
        </a:graphic>
      </p:graphicFrame>
      <p:sp>
        <p:nvSpPr>
          <p:cNvPr id="8" name="矩形 7"/>
          <p:cNvSpPr/>
          <p:nvPr/>
        </p:nvSpPr>
        <p:spPr>
          <a:xfrm>
            <a:off x="623392" y="4142047"/>
            <a:ext cx="10585176" cy="130317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2cos 60°cos 40°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err="1">
                <a:latin typeface="Times New Roman" panose="02020603050405020304" pitchFamily="18" charset="0"/>
                <a:ea typeface="黑体" panose="02010609060101010101" pitchFamily="49" charset="-122"/>
                <a:cs typeface="Courier New" panose="02070309020205020404" pitchFamily="49" charset="0"/>
              </a:rPr>
              <a:t>cos</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(180°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err="1">
                <a:latin typeface="Times New Roman" panose="02020603050405020304" pitchFamily="18" charset="0"/>
                <a:ea typeface="黑体" panose="02010609060101010101" pitchFamily="49" charset="-122"/>
                <a:cs typeface="Courier New" panose="02070309020205020404" pitchFamily="49" charset="0"/>
              </a:rPr>
              <a:t>cos</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 40°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err="1">
                <a:latin typeface="Times New Roman" panose="02020603050405020304" pitchFamily="18" charset="0"/>
                <a:ea typeface="黑体" panose="02010609060101010101" pitchFamily="49" charset="-122"/>
                <a:cs typeface="Courier New" panose="02070309020205020404" pitchFamily="49" charset="0"/>
              </a:rPr>
              <a:t>cos</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 40°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80612084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linds(horizont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blinds(horizontal)">
                                      <p:cBhvr>
                                        <p:cTn id="2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9" name="矩形 8"/>
          <p:cNvSpPr/>
          <p:nvPr/>
        </p:nvSpPr>
        <p:spPr>
          <a:xfrm>
            <a:off x="1186339" y="44624"/>
            <a:ext cx="9819322" cy="702949"/>
          </a:xfrm>
          <a:prstGeom prst="rect">
            <a:avLst/>
          </a:prstGeom>
        </p:spPr>
        <p:txBody>
          <a:bodyPr wrap="square">
            <a:spAutoFit/>
          </a:bodyPr>
          <a:lstStyle/>
          <a:p>
            <a:pPr algn="ctr">
              <a:lnSpc>
                <a:spcPct val="150000"/>
              </a:lnSpc>
            </a:pPr>
            <a:r>
              <a:rPr lang="zh-CN" altLang="zh-CN" sz="3000" b="1" kern="100" dirty="0">
                <a:latin typeface="Times New Roman" panose="02020603050405020304" pitchFamily="18" charset="0"/>
                <a:ea typeface="微软雅黑" panose="020B0503020204020204" pitchFamily="34" charset="-122"/>
                <a:cs typeface="Times New Roman" panose="02020603050405020304" pitchFamily="18" charset="0"/>
              </a:rPr>
              <a:t>二、应用半角公式求值</a:t>
            </a:r>
          </a:p>
        </p:txBody>
      </p:sp>
      <p:graphicFrame>
        <p:nvGraphicFramePr>
          <p:cNvPr id="4" name="对象 3"/>
          <p:cNvGraphicFramePr>
            <a:graphicFrameLocks noChangeAspect="1"/>
          </p:cNvGraphicFramePr>
          <p:nvPr>
            <p:extLst>
              <p:ext uri="{D42A27DB-BD31-4B8C-83A1-F6EECF244321}">
                <p14:modId xmlns:p14="http://schemas.microsoft.com/office/powerpoint/2010/main" val="193060208"/>
              </p:ext>
            </p:extLst>
          </p:nvPr>
        </p:nvGraphicFramePr>
        <p:xfrm>
          <a:off x="533400" y="1001663"/>
          <a:ext cx="10463212" cy="1419225"/>
        </p:xfrm>
        <a:graphic>
          <a:graphicData uri="http://schemas.openxmlformats.org/presentationml/2006/ole">
            <mc:AlternateContent xmlns:mc="http://schemas.openxmlformats.org/markup-compatibility/2006">
              <mc:Choice xmlns:v="urn:schemas-microsoft-com:vml" Requires="v">
                <p:oleObj spid="_x0000_s423208" name="文档" r:id="rId5" imgW="10463416" imgH="1419764" progId="Word.Document.12">
                  <p:embed/>
                </p:oleObj>
              </mc:Choice>
              <mc:Fallback>
                <p:oleObj name="文档" r:id="rId5" imgW="10463416" imgH="1419764" progId="Word.Document.12">
                  <p:embed/>
                  <p:pic>
                    <p:nvPicPr>
                      <p:cNvPr id="0" name=""/>
                      <p:cNvPicPr/>
                      <p:nvPr/>
                    </p:nvPicPr>
                    <p:blipFill>
                      <a:blip r:embed="rId6"/>
                      <a:stretch>
                        <a:fillRect/>
                      </a:stretch>
                    </p:blipFill>
                    <p:spPr>
                      <a:xfrm>
                        <a:off x="533400" y="1001663"/>
                        <a:ext cx="10463212" cy="1419225"/>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362512652"/>
              </p:ext>
            </p:extLst>
          </p:nvPr>
        </p:nvGraphicFramePr>
        <p:xfrm>
          <a:off x="533400" y="2388345"/>
          <a:ext cx="7523162" cy="1601788"/>
        </p:xfrm>
        <a:graphic>
          <a:graphicData uri="http://schemas.openxmlformats.org/presentationml/2006/ole">
            <mc:AlternateContent xmlns:mc="http://schemas.openxmlformats.org/markup-compatibility/2006">
              <mc:Choice xmlns:v="urn:schemas-microsoft-com:vml" Requires="v">
                <p:oleObj spid="_x0000_s423209" name="文档" r:id="rId8" imgW="7522888" imgH="1601708" progId="Word.Document.12">
                  <p:embed/>
                </p:oleObj>
              </mc:Choice>
              <mc:Fallback>
                <p:oleObj name="文档" r:id="rId8" imgW="7522888" imgH="1601708" progId="Word.Document.12">
                  <p:embed/>
                  <p:pic>
                    <p:nvPicPr>
                      <p:cNvPr id="0" name=""/>
                      <p:cNvPicPr/>
                      <p:nvPr/>
                    </p:nvPicPr>
                    <p:blipFill>
                      <a:blip r:embed="rId9"/>
                      <a:stretch>
                        <a:fillRect/>
                      </a:stretch>
                    </p:blipFill>
                    <p:spPr>
                      <a:xfrm>
                        <a:off x="533400" y="2388345"/>
                        <a:ext cx="7523162" cy="1601788"/>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994043169"/>
              </p:ext>
            </p:extLst>
          </p:nvPr>
        </p:nvGraphicFramePr>
        <p:xfrm>
          <a:off x="533400" y="3324449"/>
          <a:ext cx="7505700" cy="1498600"/>
        </p:xfrm>
        <a:graphic>
          <a:graphicData uri="http://schemas.openxmlformats.org/presentationml/2006/ole">
            <mc:AlternateContent xmlns:mc="http://schemas.openxmlformats.org/markup-compatibility/2006">
              <mc:Choice xmlns:v="urn:schemas-microsoft-com:vml" Requires="v">
                <p:oleObj spid="_x0000_s423210" name="文档" r:id="rId11" imgW="7609258" imgH="1520253" progId="Word.Document.12">
                  <p:embed/>
                </p:oleObj>
              </mc:Choice>
              <mc:Fallback>
                <p:oleObj name="文档" r:id="rId11" imgW="7609258" imgH="1520253" progId="Word.Document.12">
                  <p:embed/>
                  <p:pic>
                    <p:nvPicPr>
                      <p:cNvPr id="0" name=""/>
                      <p:cNvPicPr/>
                      <p:nvPr/>
                    </p:nvPicPr>
                    <p:blipFill>
                      <a:blip r:embed="rId12"/>
                      <a:stretch>
                        <a:fillRect/>
                      </a:stretch>
                    </p:blipFill>
                    <p:spPr>
                      <a:xfrm>
                        <a:off x="533400" y="3324449"/>
                        <a:ext cx="7505700" cy="1498600"/>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052555915"/>
              </p:ext>
            </p:extLst>
          </p:nvPr>
        </p:nvGraphicFramePr>
        <p:xfrm>
          <a:off x="533400" y="4260553"/>
          <a:ext cx="7505700" cy="1498600"/>
        </p:xfrm>
        <a:graphic>
          <a:graphicData uri="http://schemas.openxmlformats.org/presentationml/2006/ole">
            <mc:AlternateContent xmlns:mc="http://schemas.openxmlformats.org/markup-compatibility/2006">
              <mc:Choice xmlns:v="urn:schemas-microsoft-com:vml" Requires="v">
                <p:oleObj spid="_x0000_s423211" name="文档" r:id="rId14" imgW="7609258" imgH="1522776" progId="Word.Document.12">
                  <p:embed/>
                </p:oleObj>
              </mc:Choice>
              <mc:Fallback>
                <p:oleObj name="文档" r:id="rId14" imgW="7609258" imgH="1522776" progId="Word.Document.12">
                  <p:embed/>
                  <p:pic>
                    <p:nvPicPr>
                      <p:cNvPr id="0" name=""/>
                      <p:cNvPicPr/>
                      <p:nvPr/>
                    </p:nvPicPr>
                    <p:blipFill>
                      <a:blip r:embed="rId15"/>
                      <a:stretch>
                        <a:fillRect/>
                      </a:stretch>
                    </p:blipFill>
                    <p:spPr>
                      <a:xfrm>
                        <a:off x="533400" y="4260553"/>
                        <a:ext cx="7505700" cy="1498600"/>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548475480"/>
              </p:ext>
            </p:extLst>
          </p:nvPr>
        </p:nvGraphicFramePr>
        <p:xfrm>
          <a:off x="533400" y="5386784"/>
          <a:ext cx="7505700" cy="1498600"/>
        </p:xfrm>
        <a:graphic>
          <a:graphicData uri="http://schemas.openxmlformats.org/presentationml/2006/ole">
            <mc:AlternateContent xmlns:mc="http://schemas.openxmlformats.org/markup-compatibility/2006">
              <mc:Choice xmlns:v="urn:schemas-microsoft-com:vml" Requires="v">
                <p:oleObj spid="_x0000_s423212" name="文档" r:id="rId17" imgW="7609258" imgH="1524218" progId="Word.Document.12">
                  <p:embed/>
                </p:oleObj>
              </mc:Choice>
              <mc:Fallback>
                <p:oleObj name="文档" r:id="rId17" imgW="7609258" imgH="1524218" progId="Word.Document.12">
                  <p:embed/>
                  <p:pic>
                    <p:nvPicPr>
                      <p:cNvPr id="0" name=""/>
                      <p:cNvPicPr/>
                      <p:nvPr/>
                    </p:nvPicPr>
                    <p:blipFill>
                      <a:blip r:embed="rId18"/>
                      <a:stretch>
                        <a:fillRect/>
                      </a:stretch>
                    </p:blipFill>
                    <p:spPr>
                      <a:xfrm>
                        <a:off x="533400" y="5386784"/>
                        <a:ext cx="7505700" cy="1498600"/>
                      </a:xfrm>
                      <a:prstGeom prst="rect">
                        <a:avLst/>
                      </a:prstGeom>
                    </p:spPr>
                  </p:pic>
                </p:oleObj>
              </mc:Fallback>
            </mc:AlternateContent>
          </a:graphicData>
        </a:graphic>
      </p:graphicFrame>
    </p:spTree>
    <p:extLst>
      <p:ext uri="{BB962C8B-B14F-4D97-AF65-F5344CB8AC3E}">
        <p14:creationId xmlns:p14="http://schemas.microsoft.com/office/powerpoint/2010/main" val="4672141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652583"/>
            <a:ext cx="10408429" cy="4720633"/>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0000"/>
              </a:solidFill>
            </a:endParaRPr>
          </a:p>
        </p:txBody>
      </p:sp>
      <p:grpSp>
        <p:nvGrpSpPr>
          <p:cNvPr id="12" name="组合 11"/>
          <p:cNvGrpSpPr/>
          <p:nvPr/>
        </p:nvGrpSpPr>
        <p:grpSpPr>
          <a:xfrm>
            <a:off x="1187376" y="548680"/>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4" name="矩形 3"/>
          <p:cNvSpPr/>
          <p:nvPr/>
        </p:nvSpPr>
        <p:spPr>
          <a:xfrm>
            <a:off x="1261547" y="1835384"/>
            <a:ext cx="9668906" cy="3249800"/>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利用半角公式求值的思路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看角：若已知三角函数式中的角是待求三角函数式中角的两倍，则求解时常常借助半角公式求解</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明范围：由于半角公式求值常涉及符号问题，因此求解时务必依据角的范围，求出相应半角的范围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732991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652583"/>
            <a:ext cx="10408429" cy="5224689"/>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0000"/>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140343868"/>
              </p:ext>
            </p:extLst>
          </p:nvPr>
        </p:nvGraphicFramePr>
        <p:xfrm>
          <a:off x="1295400" y="980728"/>
          <a:ext cx="9601200" cy="4775200"/>
        </p:xfrm>
        <a:graphic>
          <a:graphicData uri="http://schemas.openxmlformats.org/presentationml/2006/ole">
            <mc:AlternateContent xmlns:mc="http://schemas.openxmlformats.org/markup-compatibility/2006">
              <mc:Choice xmlns:v="urn:schemas-microsoft-com:vml" Requires="v">
                <p:oleObj spid="_x0000_s538637" name="文档" r:id="rId4" imgW="9605901" imgH="4767532" progId="Word.Document.12">
                  <p:embed/>
                </p:oleObj>
              </mc:Choice>
              <mc:Fallback>
                <p:oleObj name="文档" r:id="rId4" imgW="9605901" imgH="4767532" progId="Word.Document.12">
                  <p:embed/>
                  <p:pic>
                    <p:nvPicPr>
                      <p:cNvPr id="0" name=""/>
                      <p:cNvPicPr/>
                      <p:nvPr/>
                    </p:nvPicPr>
                    <p:blipFill>
                      <a:blip r:embed="rId5"/>
                      <a:stretch>
                        <a:fillRect/>
                      </a:stretch>
                    </p:blipFill>
                    <p:spPr>
                      <a:xfrm>
                        <a:off x="1295400" y="980728"/>
                        <a:ext cx="9601200" cy="4775200"/>
                      </a:xfrm>
                      <a:prstGeom prst="rect">
                        <a:avLst/>
                      </a:prstGeom>
                    </p:spPr>
                  </p:pic>
                </p:oleObj>
              </mc:Fallback>
            </mc:AlternateContent>
          </a:graphicData>
        </a:graphic>
      </p:graphicFrame>
    </p:spTree>
    <p:extLst>
      <p:ext uri="{BB962C8B-B14F-4D97-AF65-F5344CB8AC3E}">
        <p14:creationId xmlns:p14="http://schemas.microsoft.com/office/powerpoint/2010/main" val="347621421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原创设计师QQ598969553             _1">
            <a:extLst>
              <a:ext uri="{FF2B5EF4-FFF2-40B4-BE49-F238E27FC236}">
                <a16:creationId xmlns:a16="http://schemas.microsoft.com/office/drawing/2014/main" xmlns="" id="{610910F6-6382-2A46-A81F-FDA7845E7F9F}"/>
              </a:ext>
            </a:extLst>
          </p:cNvPr>
          <p:cNvSpPr/>
          <p:nvPr/>
        </p:nvSpPr>
        <p:spPr bwMode="auto">
          <a:xfrm>
            <a:off x="0" y="411650"/>
            <a:ext cx="723865" cy="6510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12" name="原创设计师QQ598969553             _2">
            <a:extLst>
              <a:ext uri="{FF2B5EF4-FFF2-40B4-BE49-F238E27FC236}">
                <a16:creationId xmlns:a16="http://schemas.microsoft.com/office/drawing/2014/main" xmlns="" id="{DD711B0D-211F-B94B-9A22-307FCC09C457}"/>
              </a:ext>
            </a:extLst>
          </p:cNvPr>
          <p:cNvSpPr/>
          <p:nvPr/>
        </p:nvSpPr>
        <p:spPr bwMode="auto">
          <a:xfrm>
            <a:off x="0" y="609360"/>
            <a:ext cx="581697" cy="587392"/>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rgbClr val="34AAD3"/>
          </a:solidFill>
          <a:ln>
            <a:noFill/>
          </a:ln>
        </p:spPr>
        <p:txBody>
          <a:bodyPr vert="horz" wrap="square" lIns="91440" tIns="45720" rIns="91440" bIns="45720" numCol="1" anchor="t" anchorCtr="0" compatLnSpc="1"/>
          <a:lstStyle/>
          <a:p>
            <a:endParaRPr lang="zh-CN" altLang="en-US">
              <a:solidFill>
                <a:srgbClr val="000000"/>
              </a:solidFill>
            </a:endParaRPr>
          </a:p>
        </p:txBody>
      </p:sp>
      <p:sp>
        <p:nvSpPr>
          <p:cNvPr id="14" name="原创设计师QQ598969553             _3">
            <a:extLst>
              <a:ext uri="{FF2B5EF4-FFF2-40B4-BE49-F238E27FC236}">
                <a16:creationId xmlns:a16="http://schemas.microsoft.com/office/drawing/2014/main" xmlns="" id="{0CDDA796-E53A-6342-A11D-00B809BBE65B}"/>
              </a:ext>
            </a:extLst>
          </p:cNvPr>
          <p:cNvSpPr>
            <a:spLocks noChangeArrowheads="1"/>
          </p:cNvSpPr>
          <p:nvPr/>
        </p:nvSpPr>
        <p:spPr bwMode="auto">
          <a:xfrm>
            <a:off x="840476" y="548680"/>
            <a:ext cx="28803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zh-CN" sz="2800" b="1" dirty="0">
                <a:solidFill>
                  <a:srgbClr val="000000"/>
                </a:solidFill>
                <a:latin typeface="Impact" pitchFamily="34" charset="0"/>
                <a:cs typeface="宋体" pitchFamily="2" charset="-122"/>
              </a:rPr>
              <a:t>学习目标</a:t>
            </a:r>
            <a:endParaRPr lang="en-US" altLang="zh-CN" sz="2800" b="1" dirty="0">
              <a:solidFill>
                <a:srgbClr val="000000"/>
              </a:solidFill>
              <a:latin typeface="Impact" pitchFamily="34" charset="0"/>
              <a:cs typeface="宋体" pitchFamily="2" charset="-122"/>
            </a:endParaRPr>
          </a:p>
        </p:txBody>
      </p:sp>
      <p:sp>
        <p:nvSpPr>
          <p:cNvPr id="15" name="原创设计师QQ598969553             _5">
            <a:extLst>
              <a:ext uri="{FF2B5EF4-FFF2-40B4-BE49-F238E27FC236}">
                <a16:creationId xmlns:a16="http://schemas.microsoft.com/office/drawing/2014/main" xmlns="" id="{6631F0D6-31CE-704F-8DC4-BE4500EAD9C7}"/>
              </a:ext>
            </a:extLst>
          </p:cNvPr>
          <p:cNvSpPr>
            <a:spLocks noChangeArrowheads="1"/>
          </p:cNvSpPr>
          <p:nvPr/>
        </p:nvSpPr>
        <p:spPr bwMode="auto">
          <a:xfrm>
            <a:off x="839416" y="980084"/>
            <a:ext cx="30253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altLang="zh-CN" sz="1200" dirty="0" smtClean="0">
                <a:solidFill>
                  <a:srgbClr val="FFFFFF">
                    <a:lumMod val="75000"/>
                  </a:srgbClr>
                </a:solidFill>
                <a:latin typeface="Arial Black"/>
                <a:cs typeface="宋体" pitchFamily="2" charset="-122"/>
              </a:rPr>
              <a:t>XUE XI MU BIAO</a:t>
            </a:r>
            <a:endParaRPr lang="en-US" altLang="zh-CN" sz="1200" dirty="0">
              <a:solidFill>
                <a:srgbClr val="FFFFFF">
                  <a:lumMod val="75000"/>
                </a:srgbClr>
              </a:solidFill>
              <a:latin typeface="Arial Black"/>
              <a:cs typeface="宋体" pitchFamily="2" charset="-122"/>
            </a:endParaRPr>
          </a:p>
        </p:txBody>
      </p:sp>
      <p:sp>
        <p:nvSpPr>
          <p:cNvPr id="3" name="矩形 2"/>
          <p:cNvSpPr/>
          <p:nvPr/>
        </p:nvSpPr>
        <p:spPr>
          <a:xfrm>
            <a:off x="839416" y="1484784"/>
            <a:ext cx="10801200" cy="1957139"/>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理解积化和差、和差化积、半角公式的推导过程</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掌握积化和差、和差化积、半角公式的结构特征</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能利用所学三角公式进行三角恒等变换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82813160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extLst>
              <p:ext uri="{D42A27DB-BD31-4B8C-83A1-F6EECF244321}">
                <p14:modId xmlns:p14="http://schemas.microsoft.com/office/powerpoint/2010/main" val="2236618349"/>
              </p:ext>
            </p:extLst>
          </p:nvPr>
        </p:nvGraphicFramePr>
        <p:xfrm>
          <a:off x="521494" y="725488"/>
          <a:ext cx="11149012" cy="1990725"/>
        </p:xfrm>
        <a:graphic>
          <a:graphicData uri="http://schemas.openxmlformats.org/presentationml/2006/ole">
            <mc:AlternateContent xmlns:mc="http://schemas.openxmlformats.org/markup-compatibility/2006">
              <mc:Choice xmlns:v="urn:schemas-microsoft-com:vml" Requires="v">
                <p:oleObj spid="_x0000_s425228" name="文档" r:id="rId4" imgW="11149501" imgH="1990186" progId="Word.Document.12">
                  <p:embed/>
                </p:oleObj>
              </mc:Choice>
              <mc:Fallback>
                <p:oleObj name="文档" r:id="rId4" imgW="11149501" imgH="1990186" progId="Word.Document.12">
                  <p:embed/>
                  <p:pic>
                    <p:nvPicPr>
                      <p:cNvPr id="0" name=""/>
                      <p:cNvPicPr/>
                      <p:nvPr/>
                    </p:nvPicPr>
                    <p:blipFill>
                      <a:blip r:embed="rId5"/>
                      <a:stretch>
                        <a:fillRect/>
                      </a:stretch>
                    </p:blipFill>
                    <p:spPr>
                      <a:xfrm>
                        <a:off x="521494" y="725488"/>
                        <a:ext cx="11149012" cy="1990725"/>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81280612"/>
              </p:ext>
            </p:extLst>
          </p:nvPr>
        </p:nvGraphicFramePr>
        <p:xfrm>
          <a:off x="10200456" y="476672"/>
          <a:ext cx="1809750" cy="1081088"/>
        </p:xfrm>
        <a:graphic>
          <a:graphicData uri="http://schemas.openxmlformats.org/presentationml/2006/ole">
            <mc:AlternateContent xmlns:mc="http://schemas.openxmlformats.org/markup-compatibility/2006">
              <mc:Choice xmlns:v="urn:schemas-microsoft-com:vml" Requires="v">
                <p:oleObj spid="_x0000_s425229" name="文档" r:id="rId7" imgW="1809989" imgH="1080641" progId="Word.Document.12">
                  <p:embed/>
                </p:oleObj>
              </mc:Choice>
              <mc:Fallback>
                <p:oleObj name="文档" r:id="rId7" imgW="1809989" imgH="1080641" progId="Word.Document.12">
                  <p:embed/>
                  <p:pic>
                    <p:nvPicPr>
                      <p:cNvPr id="0" name=""/>
                      <p:cNvPicPr/>
                      <p:nvPr/>
                    </p:nvPicPr>
                    <p:blipFill>
                      <a:blip r:embed="rId8"/>
                      <a:stretch>
                        <a:fillRect/>
                      </a:stretch>
                    </p:blipFill>
                    <p:spPr>
                      <a:xfrm>
                        <a:off x="10200456" y="476672"/>
                        <a:ext cx="1809750" cy="1081088"/>
                      </a:xfrm>
                      <a:prstGeom prst="rect">
                        <a:avLst/>
                      </a:prstGeom>
                    </p:spPr>
                  </p:pic>
                </p:oleObj>
              </mc:Fallback>
            </mc:AlternateContent>
          </a:graphicData>
        </a:graphic>
      </p:graphicFrame>
    </p:spTree>
    <p:extLst>
      <p:ext uri="{BB962C8B-B14F-4D97-AF65-F5344CB8AC3E}">
        <p14:creationId xmlns:p14="http://schemas.microsoft.com/office/powerpoint/2010/main" val="38435978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extLst>
              <p:ext uri="{D42A27DB-BD31-4B8C-83A1-F6EECF244321}">
                <p14:modId xmlns:p14="http://schemas.microsoft.com/office/powerpoint/2010/main" val="2519760487"/>
              </p:ext>
            </p:extLst>
          </p:nvPr>
        </p:nvGraphicFramePr>
        <p:xfrm>
          <a:off x="551384" y="620688"/>
          <a:ext cx="9142412" cy="1520825"/>
        </p:xfrm>
        <a:graphic>
          <a:graphicData uri="http://schemas.openxmlformats.org/presentationml/2006/ole">
            <mc:AlternateContent xmlns:mc="http://schemas.openxmlformats.org/markup-compatibility/2006">
              <mc:Choice xmlns:v="urn:schemas-microsoft-com:vml" Requires="v">
                <p:oleObj spid="_x0000_s539707" name="文档" r:id="rId4" imgW="9142029" imgH="1521484" progId="Word.Document.12">
                  <p:embed/>
                </p:oleObj>
              </mc:Choice>
              <mc:Fallback>
                <p:oleObj name="文档" r:id="rId4" imgW="9142029" imgH="1521484" progId="Word.Document.12">
                  <p:embed/>
                  <p:pic>
                    <p:nvPicPr>
                      <p:cNvPr id="0" name=""/>
                      <p:cNvPicPr/>
                      <p:nvPr/>
                    </p:nvPicPr>
                    <p:blipFill>
                      <a:blip r:embed="rId5"/>
                      <a:stretch>
                        <a:fillRect/>
                      </a:stretch>
                    </p:blipFill>
                    <p:spPr>
                      <a:xfrm>
                        <a:off x="551384" y="620688"/>
                        <a:ext cx="9142412" cy="1520825"/>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70542534"/>
              </p:ext>
            </p:extLst>
          </p:nvPr>
        </p:nvGraphicFramePr>
        <p:xfrm>
          <a:off x="546100" y="1778000"/>
          <a:ext cx="11201400" cy="1460500"/>
        </p:xfrm>
        <a:graphic>
          <a:graphicData uri="http://schemas.openxmlformats.org/presentationml/2006/ole">
            <mc:AlternateContent xmlns:mc="http://schemas.openxmlformats.org/markup-compatibility/2006">
              <mc:Choice xmlns:v="urn:schemas-microsoft-com:vml" Requires="v">
                <p:oleObj spid="_x0000_s539708" name="文档" r:id="rId7" imgW="11212887" imgH="1457864" progId="Word.Document.12">
                  <p:embed/>
                </p:oleObj>
              </mc:Choice>
              <mc:Fallback>
                <p:oleObj name="文档" r:id="rId7" imgW="11212887" imgH="1457864" progId="Word.Document.12">
                  <p:embed/>
                  <p:pic>
                    <p:nvPicPr>
                      <p:cNvPr id="0" name=""/>
                      <p:cNvPicPr/>
                      <p:nvPr/>
                    </p:nvPicPr>
                    <p:blipFill>
                      <a:blip r:embed="rId8"/>
                      <a:stretch>
                        <a:fillRect/>
                      </a:stretch>
                    </p:blipFill>
                    <p:spPr>
                      <a:xfrm>
                        <a:off x="546100" y="1778000"/>
                        <a:ext cx="11201400" cy="146050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742978686"/>
              </p:ext>
            </p:extLst>
          </p:nvPr>
        </p:nvGraphicFramePr>
        <p:xfrm>
          <a:off x="546100" y="2708920"/>
          <a:ext cx="7821613" cy="2441575"/>
        </p:xfrm>
        <a:graphic>
          <a:graphicData uri="http://schemas.openxmlformats.org/presentationml/2006/ole">
            <mc:AlternateContent xmlns:mc="http://schemas.openxmlformats.org/markup-compatibility/2006">
              <mc:Choice xmlns:v="urn:schemas-microsoft-com:vml" Requires="v">
                <p:oleObj spid="_x0000_s539709" name="文档" r:id="rId10" imgW="7821226" imgH="2441128" progId="Word.Document.12">
                  <p:embed/>
                </p:oleObj>
              </mc:Choice>
              <mc:Fallback>
                <p:oleObj name="文档" r:id="rId10" imgW="7821226" imgH="2441128" progId="Word.Document.12">
                  <p:embed/>
                  <p:pic>
                    <p:nvPicPr>
                      <p:cNvPr id="0" name=""/>
                      <p:cNvPicPr/>
                      <p:nvPr/>
                    </p:nvPicPr>
                    <p:blipFill>
                      <a:blip r:embed="rId11"/>
                      <a:stretch>
                        <a:fillRect/>
                      </a:stretch>
                    </p:blipFill>
                    <p:spPr>
                      <a:xfrm>
                        <a:off x="546100" y="2708920"/>
                        <a:ext cx="7821613" cy="2441575"/>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872072012"/>
              </p:ext>
            </p:extLst>
          </p:nvPr>
        </p:nvGraphicFramePr>
        <p:xfrm>
          <a:off x="546100" y="4560788"/>
          <a:ext cx="11201400" cy="1460500"/>
        </p:xfrm>
        <a:graphic>
          <a:graphicData uri="http://schemas.openxmlformats.org/presentationml/2006/ole">
            <mc:AlternateContent xmlns:mc="http://schemas.openxmlformats.org/markup-compatibility/2006">
              <mc:Choice xmlns:v="urn:schemas-microsoft-com:vml" Requires="v">
                <p:oleObj spid="_x0000_s539710" name="文档" r:id="rId13" imgW="11212887" imgH="1454989" progId="Word.Document.12">
                  <p:embed/>
                </p:oleObj>
              </mc:Choice>
              <mc:Fallback>
                <p:oleObj name="文档" r:id="rId13" imgW="11212887" imgH="1454989" progId="Word.Document.12">
                  <p:embed/>
                  <p:pic>
                    <p:nvPicPr>
                      <p:cNvPr id="0" name=""/>
                      <p:cNvPicPr/>
                      <p:nvPr/>
                    </p:nvPicPr>
                    <p:blipFill>
                      <a:blip r:embed="rId14"/>
                      <a:stretch>
                        <a:fillRect/>
                      </a:stretch>
                    </p:blipFill>
                    <p:spPr>
                      <a:xfrm>
                        <a:off x="546100" y="4560788"/>
                        <a:ext cx="11201400" cy="1460500"/>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021614462"/>
              </p:ext>
            </p:extLst>
          </p:nvPr>
        </p:nvGraphicFramePr>
        <p:xfrm>
          <a:off x="546100" y="5676900"/>
          <a:ext cx="9766300" cy="1447800"/>
        </p:xfrm>
        <a:graphic>
          <a:graphicData uri="http://schemas.openxmlformats.org/presentationml/2006/ole">
            <mc:AlternateContent xmlns:mc="http://schemas.openxmlformats.org/markup-compatibility/2006">
              <mc:Choice xmlns:v="urn:schemas-microsoft-com:vml" Requires="v">
                <p:oleObj spid="_x0000_s539711" name="文档" r:id="rId16" imgW="9777332" imgH="1445284" progId="Word.Document.12">
                  <p:embed/>
                </p:oleObj>
              </mc:Choice>
              <mc:Fallback>
                <p:oleObj name="文档" r:id="rId16" imgW="9777332" imgH="1445284" progId="Word.Document.12">
                  <p:embed/>
                  <p:pic>
                    <p:nvPicPr>
                      <p:cNvPr id="0" name=""/>
                      <p:cNvPicPr/>
                      <p:nvPr/>
                    </p:nvPicPr>
                    <p:blipFill>
                      <a:blip r:embed="rId17"/>
                      <a:stretch>
                        <a:fillRect/>
                      </a:stretch>
                    </p:blipFill>
                    <p:spPr>
                      <a:xfrm>
                        <a:off x="546100" y="5676900"/>
                        <a:ext cx="9766300" cy="1447800"/>
                      </a:xfrm>
                      <a:prstGeom prst="rect">
                        <a:avLst/>
                      </a:prstGeom>
                    </p:spPr>
                  </p:pic>
                </p:oleObj>
              </mc:Fallback>
            </mc:AlternateContent>
          </a:graphicData>
        </a:graphic>
      </p:graphicFrame>
    </p:spTree>
    <p:extLst>
      <p:ext uri="{BB962C8B-B14F-4D97-AF65-F5344CB8AC3E}">
        <p14:creationId xmlns:p14="http://schemas.microsoft.com/office/powerpoint/2010/main" val="349060171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extLst>
              <p:ext uri="{D42A27DB-BD31-4B8C-83A1-F6EECF244321}">
                <p14:modId xmlns:p14="http://schemas.microsoft.com/office/powerpoint/2010/main" val="2341598111"/>
              </p:ext>
            </p:extLst>
          </p:nvPr>
        </p:nvGraphicFramePr>
        <p:xfrm>
          <a:off x="551384" y="332656"/>
          <a:ext cx="9142412" cy="1520825"/>
        </p:xfrm>
        <a:graphic>
          <a:graphicData uri="http://schemas.openxmlformats.org/presentationml/2006/ole">
            <mc:AlternateContent xmlns:mc="http://schemas.openxmlformats.org/markup-compatibility/2006">
              <mc:Choice xmlns:v="urn:schemas-microsoft-com:vml" Requires="v">
                <p:oleObj spid="_x0000_s540718" name="文档" r:id="rId4" imgW="9142029" imgH="1518608" progId="Word.Document.12">
                  <p:embed/>
                </p:oleObj>
              </mc:Choice>
              <mc:Fallback>
                <p:oleObj name="文档" r:id="rId4" imgW="9142029" imgH="1518608" progId="Word.Document.12">
                  <p:embed/>
                  <p:pic>
                    <p:nvPicPr>
                      <p:cNvPr id="0" name=""/>
                      <p:cNvPicPr/>
                      <p:nvPr/>
                    </p:nvPicPr>
                    <p:blipFill>
                      <a:blip r:embed="rId5"/>
                      <a:stretch>
                        <a:fillRect/>
                      </a:stretch>
                    </p:blipFill>
                    <p:spPr>
                      <a:xfrm>
                        <a:off x="551384" y="332656"/>
                        <a:ext cx="9142412" cy="1520825"/>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4230594144"/>
              </p:ext>
            </p:extLst>
          </p:nvPr>
        </p:nvGraphicFramePr>
        <p:xfrm>
          <a:off x="546100" y="2204864"/>
          <a:ext cx="9766300" cy="1511300"/>
        </p:xfrm>
        <a:graphic>
          <a:graphicData uri="http://schemas.openxmlformats.org/presentationml/2006/ole">
            <mc:AlternateContent xmlns:mc="http://schemas.openxmlformats.org/markup-compatibility/2006">
              <mc:Choice xmlns:v="urn:schemas-microsoft-com:vml" Requires="v">
                <p:oleObj spid="_x0000_s540719" name="文档" r:id="rId7" imgW="9774091" imgH="1508544" progId="Word.Document.12">
                  <p:embed/>
                </p:oleObj>
              </mc:Choice>
              <mc:Fallback>
                <p:oleObj name="文档" r:id="rId7" imgW="9774091" imgH="1508544" progId="Word.Document.12">
                  <p:embed/>
                  <p:pic>
                    <p:nvPicPr>
                      <p:cNvPr id="0" name=""/>
                      <p:cNvPicPr/>
                      <p:nvPr/>
                    </p:nvPicPr>
                    <p:blipFill>
                      <a:blip r:embed="rId8"/>
                      <a:stretch>
                        <a:fillRect/>
                      </a:stretch>
                    </p:blipFill>
                    <p:spPr>
                      <a:xfrm>
                        <a:off x="546100" y="2204864"/>
                        <a:ext cx="9766300" cy="1511300"/>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868471908"/>
              </p:ext>
            </p:extLst>
          </p:nvPr>
        </p:nvGraphicFramePr>
        <p:xfrm>
          <a:off x="546100" y="3212976"/>
          <a:ext cx="10414000" cy="2209800"/>
        </p:xfrm>
        <a:graphic>
          <a:graphicData uri="http://schemas.openxmlformats.org/presentationml/2006/ole">
            <mc:AlternateContent xmlns:mc="http://schemas.openxmlformats.org/markup-compatibility/2006">
              <mc:Choice xmlns:v="urn:schemas-microsoft-com:vml" Requires="v">
                <p:oleObj spid="_x0000_s540720" name="文档" r:id="rId10" imgW="10425240" imgH="2205846" progId="Word.Document.12">
                  <p:embed/>
                </p:oleObj>
              </mc:Choice>
              <mc:Fallback>
                <p:oleObj name="文档" r:id="rId10" imgW="10425240" imgH="2205846" progId="Word.Document.12">
                  <p:embed/>
                  <p:pic>
                    <p:nvPicPr>
                      <p:cNvPr id="0" name=""/>
                      <p:cNvPicPr/>
                      <p:nvPr/>
                    </p:nvPicPr>
                    <p:blipFill>
                      <a:blip r:embed="rId11"/>
                      <a:stretch>
                        <a:fillRect/>
                      </a:stretch>
                    </p:blipFill>
                    <p:spPr>
                      <a:xfrm>
                        <a:off x="546100" y="3212976"/>
                        <a:ext cx="10414000" cy="2209800"/>
                      </a:xfrm>
                      <a:prstGeom prst="rect">
                        <a:avLst/>
                      </a:prstGeom>
                    </p:spPr>
                  </p:pic>
                </p:oleObj>
              </mc:Fallback>
            </mc:AlternateContent>
          </a:graphicData>
        </a:graphic>
      </p:graphicFrame>
      <p:sp>
        <p:nvSpPr>
          <p:cNvPr id="3" name="矩形 2"/>
          <p:cNvSpPr/>
          <p:nvPr/>
        </p:nvSpPr>
        <p:spPr>
          <a:xfrm>
            <a:off x="466676" y="1322184"/>
            <a:ext cx="7645548" cy="738664"/>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为第四象限角，所以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sin </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&lt;0.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3" name="对象 12"/>
          <p:cNvGraphicFramePr>
            <a:graphicFrameLocks noChangeAspect="1"/>
          </p:cNvGraphicFramePr>
          <p:nvPr>
            <p:extLst>
              <p:ext uri="{D42A27DB-BD31-4B8C-83A1-F6EECF244321}">
                <p14:modId xmlns:p14="http://schemas.microsoft.com/office/powerpoint/2010/main" val="5662241"/>
              </p:ext>
            </p:extLst>
          </p:nvPr>
        </p:nvGraphicFramePr>
        <p:xfrm>
          <a:off x="546100" y="4868168"/>
          <a:ext cx="9817100" cy="1435100"/>
        </p:xfrm>
        <a:graphic>
          <a:graphicData uri="http://schemas.openxmlformats.org/presentationml/2006/ole">
            <mc:AlternateContent xmlns:mc="http://schemas.openxmlformats.org/markup-compatibility/2006">
              <mc:Choice xmlns:v="urn:schemas-microsoft-com:vml" Requires="v">
                <p:oleObj spid="_x0000_s540721" name="文档" r:id="rId13" imgW="9960288" imgH="1451754" progId="Word.Document.12">
                  <p:embed/>
                </p:oleObj>
              </mc:Choice>
              <mc:Fallback>
                <p:oleObj name="文档" r:id="rId13" imgW="9960288" imgH="1451754" progId="Word.Document.12">
                  <p:embed/>
                  <p:pic>
                    <p:nvPicPr>
                      <p:cNvPr id="0" name=""/>
                      <p:cNvPicPr/>
                      <p:nvPr/>
                    </p:nvPicPr>
                    <p:blipFill>
                      <a:blip r:embed="rId14"/>
                      <a:stretch>
                        <a:fillRect/>
                      </a:stretch>
                    </p:blipFill>
                    <p:spPr>
                      <a:xfrm>
                        <a:off x="546100" y="4868168"/>
                        <a:ext cx="9817100" cy="1435100"/>
                      </a:xfrm>
                      <a:prstGeom prst="rect">
                        <a:avLst/>
                      </a:prstGeom>
                    </p:spPr>
                  </p:pic>
                </p:oleObj>
              </mc:Fallback>
            </mc:AlternateContent>
          </a:graphicData>
        </a:graphic>
      </p:graphicFrame>
      <p:sp>
        <p:nvSpPr>
          <p:cNvPr id="14" name="矩形 13"/>
          <p:cNvSpPr/>
          <p:nvPr/>
        </p:nvSpPr>
        <p:spPr>
          <a:xfrm>
            <a:off x="466676" y="5877272"/>
            <a:ext cx="7645548"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i="1" kern="10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为第四象限角，所以</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sin </a:t>
            </a:r>
            <a:r>
              <a:rPr lang="en-US" altLang="zh-CN" sz="2800" i="1" kern="100">
                <a:latin typeface="Times New Roman" panose="02020603050405020304" pitchFamily="18" charset="0"/>
                <a:ea typeface="黑体" panose="02010609060101010101" pitchFamily="49" charset="-122"/>
                <a:cs typeface="Courier New" panose="02070309020205020404" pitchFamily="49" charset="0"/>
              </a:rPr>
              <a:t>α</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&lt;0.</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8178635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blinds(horizontal)">
                                      <p:cBhvr>
                                        <p:cTn id="3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extLst>
              <p:ext uri="{D42A27DB-BD31-4B8C-83A1-F6EECF244321}">
                <p14:modId xmlns:p14="http://schemas.microsoft.com/office/powerpoint/2010/main" val="836426472"/>
              </p:ext>
            </p:extLst>
          </p:nvPr>
        </p:nvGraphicFramePr>
        <p:xfrm>
          <a:off x="551384" y="1196752"/>
          <a:ext cx="9142412" cy="1520825"/>
        </p:xfrm>
        <a:graphic>
          <a:graphicData uri="http://schemas.openxmlformats.org/presentationml/2006/ole">
            <mc:AlternateContent xmlns:mc="http://schemas.openxmlformats.org/markup-compatibility/2006">
              <mc:Choice xmlns:v="urn:schemas-microsoft-com:vml" Requires="v">
                <p:oleObj spid="_x0000_s541720" name="文档" r:id="rId4" imgW="9142029" imgH="1516811" progId="Word.Document.12">
                  <p:embed/>
                </p:oleObj>
              </mc:Choice>
              <mc:Fallback>
                <p:oleObj name="文档" r:id="rId4" imgW="9142029" imgH="1516811" progId="Word.Document.12">
                  <p:embed/>
                  <p:pic>
                    <p:nvPicPr>
                      <p:cNvPr id="0" name=""/>
                      <p:cNvPicPr/>
                      <p:nvPr/>
                    </p:nvPicPr>
                    <p:blipFill>
                      <a:blip r:embed="rId5"/>
                      <a:stretch>
                        <a:fillRect/>
                      </a:stretch>
                    </p:blipFill>
                    <p:spPr>
                      <a:xfrm>
                        <a:off x="551384" y="1196752"/>
                        <a:ext cx="9142412" cy="1520825"/>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752122063"/>
              </p:ext>
            </p:extLst>
          </p:nvPr>
        </p:nvGraphicFramePr>
        <p:xfrm>
          <a:off x="546100" y="2409428"/>
          <a:ext cx="10109200" cy="2171700"/>
        </p:xfrm>
        <a:graphic>
          <a:graphicData uri="http://schemas.openxmlformats.org/presentationml/2006/ole">
            <mc:AlternateContent xmlns:mc="http://schemas.openxmlformats.org/markup-compatibility/2006">
              <mc:Choice xmlns:v="urn:schemas-microsoft-com:vml" Requires="v">
                <p:oleObj spid="_x0000_s541721" name="文档" r:id="rId7" imgW="10256330" imgH="2197220" progId="Word.Document.12">
                  <p:embed/>
                </p:oleObj>
              </mc:Choice>
              <mc:Fallback>
                <p:oleObj name="文档" r:id="rId7" imgW="10256330" imgH="2197220" progId="Word.Document.12">
                  <p:embed/>
                  <p:pic>
                    <p:nvPicPr>
                      <p:cNvPr id="0" name=""/>
                      <p:cNvPicPr/>
                      <p:nvPr/>
                    </p:nvPicPr>
                    <p:blipFill>
                      <a:blip r:embed="rId8"/>
                      <a:stretch>
                        <a:fillRect/>
                      </a:stretch>
                    </p:blipFill>
                    <p:spPr>
                      <a:xfrm>
                        <a:off x="546100" y="2409428"/>
                        <a:ext cx="10109200" cy="2171700"/>
                      </a:xfrm>
                      <a:prstGeom prst="rect">
                        <a:avLst/>
                      </a:prstGeom>
                    </p:spPr>
                  </p:pic>
                </p:oleObj>
              </mc:Fallback>
            </mc:AlternateContent>
          </a:graphicData>
        </a:graphic>
      </p:graphicFrame>
    </p:spTree>
    <p:extLst>
      <p:ext uri="{BB962C8B-B14F-4D97-AF65-F5344CB8AC3E}">
        <p14:creationId xmlns:p14="http://schemas.microsoft.com/office/powerpoint/2010/main" val="103633964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9" name="矩形 8"/>
          <p:cNvSpPr/>
          <p:nvPr/>
        </p:nvSpPr>
        <p:spPr>
          <a:xfrm>
            <a:off x="1187101" y="44624"/>
            <a:ext cx="9819322" cy="743152"/>
          </a:xfrm>
          <a:prstGeom prst="rect">
            <a:avLst/>
          </a:prstGeom>
        </p:spPr>
        <p:txBody>
          <a:bodyPr wrap="square">
            <a:spAutoFit/>
          </a:bodyPr>
          <a:lstStyle/>
          <a:p>
            <a:pPr algn="ctr">
              <a:lnSpc>
                <a:spcPct val="150000"/>
              </a:lnSpc>
            </a:pPr>
            <a:r>
              <a:rPr lang="zh-CN" altLang="zh-CN" sz="3200" b="1" dirty="0"/>
              <a:t>三、三角函数式的化简</a:t>
            </a:r>
          </a:p>
        </p:txBody>
      </p:sp>
      <p:graphicFrame>
        <p:nvGraphicFramePr>
          <p:cNvPr id="3" name="对象 2"/>
          <p:cNvGraphicFramePr>
            <a:graphicFrameLocks noChangeAspect="1"/>
          </p:cNvGraphicFramePr>
          <p:nvPr>
            <p:extLst>
              <p:ext uri="{D42A27DB-BD31-4B8C-83A1-F6EECF244321}">
                <p14:modId xmlns:p14="http://schemas.microsoft.com/office/powerpoint/2010/main" val="2271499040"/>
              </p:ext>
            </p:extLst>
          </p:nvPr>
        </p:nvGraphicFramePr>
        <p:xfrm>
          <a:off x="623392" y="1340768"/>
          <a:ext cx="8310562" cy="1792288"/>
        </p:xfrm>
        <a:graphic>
          <a:graphicData uri="http://schemas.openxmlformats.org/presentationml/2006/ole">
            <mc:AlternateContent xmlns:mc="http://schemas.openxmlformats.org/markup-compatibility/2006">
              <mc:Choice xmlns:v="urn:schemas-microsoft-com:vml" Requires="v">
                <p:oleObj spid="_x0000_s459922" name="文档" r:id="rId5" imgW="8309940" imgH="1792371" progId="Word.Document.12">
                  <p:embed/>
                </p:oleObj>
              </mc:Choice>
              <mc:Fallback>
                <p:oleObj name="文档" r:id="rId5" imgW="8309940" imgH="1792371" progId="Word.Document.12">
                  <p:embed/>
                  <p:pic>
                    <p:nvPicPr>
                      <p:cNvPr id="0" name=""/>
                      <p:cNvPicPr/>
                      <p:nvPr/>
                    </p:nvPicPr>
                    <p:blipFill>
                      <a:blip r:embed="rId6"/>
                      <a:stretch>
                        <a:fillRect/>
                      </a:stretch>
                    </p:blipFill>
                    <p:spPr>
                      <a:xfrm>
                        <a:off x="623392" y="1340768"/>
                        <a:ext cx="8310562" cy="1792288"/>
                      </a:xfrm>
                      <a:prstGeom prst="rect">
                        <a:avLst/>
                      </a:prstGeom>
                    </p:spPr>
                  </p:pic>
                </p:oleObj>
              </mc:Fallback>
            </mc:AlternateContent>
          </a:graphicData>
        </a:graphic>
      </p:graphicFrame>
    </p:spTree>
    <p:extLst>
      <p:ext uri="{BB962C8B-B14F-4D97-AF65-F5344CB8AC3E}">
        <p14:creationId xmlns:p14="http://schemas.microsoft.com/office/powerpoint/2010/main" val="208788708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1218752101"/>
              </p:ext>
            </p:extLst>
          </p:nvPr>
        </p:nvGraphicFramePr>
        <p:xfrm>
          <a:off x="695400" y="476672"/>
          <a:ext cx="8940800" cy="2946400"/>
        </p:xfrm>
        <a:graphic>
          <a:graphicData uri="http://schemas.openxmlformats.org/presentationml/2006/ole">
            <mc:AlternateContent xmlns:mc="http://schemas.openxmlformats.org/markup-compatibility/2006">
              <mc:Choice xmlns:v="urn:schemas-microsoft-com:vml" Requires="v">
                <p:oleObj spid="_x0000_s470476" name="文档" r:id="rId4" imgW="8938904" imgH="2941608" progId="Word.Document.12">
                  <p:embed/>
                </p:oleObj>
              </mc:Choice>
              <mc:Fallback>
                <p:oleObj name="文档" r:id="rId4" imgW="8938904" imgH="2941608" progId="Word.Document.12">
                  <p:embed/>
                  <p:pic>
                    <p:nvPicPr>
                      <p:cNvPr id="0" name=""/>
                      <p:cNvPicPr/>
                      <p:nvPr/>
                    </p:nvPicPr>
                    <p:blipFill>
                      <a:blip r:embed="rId5"/>
                      <a:stretch>
                        <a:fillRect/>
                      </a:stretch>
                    </p:blipFill>
                    <p:spPr>
                      <a:xfrm>
                        <a:off x="695400" y="476672"/>
                        <a:ext cx="8940800" cy="294640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71909923"/>
              </p:ext>
            </p:extLst>
          </p:nvPr>
        </p:nvGraphicFramePr>
        <p:xfrm>
          <a:off x="695400" y="2605063"/>
          <a:ext cx="10158412" cy="2624137"/>
        </p:xfrm>
        <a:graphic>
          <a:graphicData uri="http://schemas.openxmlformats.org/presentationml/2006/ole">
            <mc:AlternateContent xmlns:mc="http://schemas.openxmlformats.org/markup-compatibility/2006">
              <mc:Choice xmlns:v="urn:schemas-microsoft-com:vml" Requires="v">
                <p:oleObj spid="_x0000_s470477" name="文档" r:id="rId7" imgW="10158370" imgH="2624227" progId="Word.Document.12">
                  <p:embed/>
                </p:oleObj>
              </mc:Choice>
              <mc:Fallback>
                <p:oleObj name="文档" r:id="rId7" imgW="10158370" imgH="2624227" progId="Word.Document.12">
                  <p:embed/>
                  <p:pic>
                    <p:nvPicPr>
                      <p:cNvPr id="0" name=""/>
                      <p:cNvPicPr/>
                      <p:nvPr/>
                    </p:nvPicPr>
                    <p:blipFill>
                      <a:blip r:embed="rId8"/>
                      <a:stretch>
                        <a:fillRect/>
                      </a:stretch>
                    </p:blipFill>
                    <p:spPr>
                      <a:xfrm>
                        <a:off x="695400" y="2605063"/>
                        <a:ext cx="10158412" cy="2624137"/>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859288242"/>
              </p:ext>
            </p:extLst>
          </p:nvPr>
        </p:nvGraphicFramePr>
        <p:xfrm>
          <a:off x="663328" y="4537224"/>
          <a:ext cx="7027862" cy="1916112"/>
        </p:xfrm>
        <a:graphic>
          <a:graphicData uri="http://schemas.openxmlformats.org/presentationml/2006/ole">
            <mc:AlternateContent xmlns:mc="http://schemas.openxmlformats.org/markup-compatibility/2006">
              <mc:Choice xmlns:v="urn:schemas-microsoft-com:vml" Requires="v">
                <p:oleObj spid="_x0000_s470478" name="文档" r:id="rId10" imgW="7027696" imgH="1915635" progId="Word.Document.12">
                  <p:embed/>
                </p:oleObj>
              </mc:Choice>
              <mc:Fallback>
                <p:oleObj name="文档" r:id="rId10" imgW="7027696" imgH="1915635" progId="Word.Document.12">
                  <p:embed/>
                  <p:pic>
                    <p:nvPicPr>
                      <p:cNvPr id="0" name=""/>
                      <p:cNvPicPr/>
                      <p:nvPr/>
                    </p:nvPicPr>
                    <p:blipFill>
                      <a:blip r:embed="rId11"/>
                      <a:stretch>
                        <a:fillRect/>
                      </a:stretch>
                    </p:blipFill>
                    <p:spPr>
                      <a:xfrm>
                        <a:off x="663328" y="4537224"/>
                        <a:ext cx="7027862" cy="1916112"/>
                      </a:xfrm>
                      <a:prstGeom prst="rect">
                        <a:avLst/>
                      </a:prstGeom>
                    </p:spPr>
                  </p:pic>
                </p:oleObj>
              </mc:Fallback>
            </mc:AlternateContent>
          </a:graphicData>
        </a:graphic>
      </p:graphicFrame>
    </p:spTree>
    <p:extLst>
      <p:ext uri="{BB962C8B-B14F-4D97-AF65-F5344CB8AC3E}">
        <p14:creationId xmlns:p14="http://schemas.microsoft.com/office/powerpoint/2010/main" val="57145027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364551"/>
            <a:ext cx="10408429" cy="6160793"/>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0000"/>
              </a:solidFill>
            </a:endParaRPr>
          </a:p>
        </p:txBody>
      </p:sp>
      <p:grpSp>
        <p:nvGrpSpPr>
          <p:cNvPr id="12" name="组合 11"/>
          <p:cNvGrpSpPr/>
          <p:nvPr/>
        </p:nvGrpSpPr>
        <p:grpSpPr>
          <a:xfrm>
            <a:off x="1187376" y="260648"/>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4" name="矩形 3"/>
          <p:cNvSpPr/>
          <p:nvPr/>
        </p:nvSpPr>
        <p:spPr>
          <a:xfrm>
            <a:off x="1223573" y="1484784"/>
            <a:ext cx="9779382" cy="4854855"/>
          </a:xfrm>
          <a:prstGeom prst="rect">
            <a:avLst/>
          </a:prstGeom>
        </p:spPr>
        <p:txBody>
          <a:bodyPr wrap="square">
            <a:spAutoFit/>
          </a:bodyPr>
          <a:lstStyle/>
          <a:p>
            <a:pPr algn="just">
              <a:lnSpc>
                <a:spcPct val="14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三角函数式化简的要求、思路和方法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化简的要求：</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能求出值的应求出值</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尽量使三角函数种数最少</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尽量使项数最少</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尽量使分母不含三角函数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⑤</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尽量使被开方数不含三角函数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化简的思路：对于和式，基本思路是降次、消项和逆用公式；对于三角分式，基本思路是分子与分母约分或逆用公式；对于二次根式，注意二倍角公式的逆用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另外，还可以用切化弦、变量代换、角度归一等方法</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46718458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1363390895"/>
              </p:ext>
            </p:extLst>
          </p:nvPr>
        </p:nvGraphicFramePr>
        <p:xfrm>
          <a:off x="661988" y="725488"/>
          <a:ext cx="10868025" cy="2344737"/>
        </p:xfrm>
        <a:graphic>
          <a:graphicData uri="http://schemas.openxmlformats.org/presentationml/2006/ole">
            <mc:AlternateContent xmlns:mc="http://schemas.openxmlformats.org/markup-compatibility/2006">
              <mc:Choice xmlns:v="urn:schemas-microsoft-com:vml" Requires="v">
                <p:oleObj spid="_x0000_s509140" name="文档" r:id="rId4" imgW="10870025" imgH="2345307" progId="Word.Document.12">
                  <p:embed/>
                </p:oleObj>
              </mc:Choice>
              <mc:Fallback>
                <p:oleObj name="文档" r:id="rId4" imgW="10870025" imgH="2345307" progId="Word.Document.12">
                  <p:embed/>
                  <p:pic>
                    <p:nvPicPr>
                      <p:cNvPr id="0" name=""/>
                      <p:cNvPicPr/>
                      <p:nvPr/>
                    </p:nvPicPr>
                    <p:blipFill>
                      <a:blip r:embed="rId5"/>
                      <a:stretch>
                        <a:fillRect/>
                      </a:stretch>
                    </p:blipFill>
                    <p:spPr>
                      <a:xfrm>
                        <a:off x="661988" y="725488"/>
                        <a:ext cx="10868025" cy="2344737"/>
                      </a:xfrm>
                      <a:prstGeom prst="rect">
                        <a:avLst/>
                      </a:prstGeom>
                    </p:spPr>
                  </p:pic>
                </p:oleObj>
              </mc:Fallback>
            </mc:AlternateContent>
          </a:graphicData>
        </a:graphic>
      </p:graphicFrame>
    </p:spTree>
    <p:extLst>
      <p:ext uri="{BB962C8B-B14F-4D97-AF65-F5344CB8AC3E}">
        <p14:creationId xmlns:p14="http://schemas.microsoft.com/office/powerpoint/2010/main" val="245630025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95400" y="1066924"/>
            <a:ext cx="10513168" cy="738664"/>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证明　</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由题意得，</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tan </a:t>
            </a:r>
            <a:r>
              <a:rPr lang="en-US" altLang="zh-CN" sz="2800" i="1" kern="100" dirty="0" smtClean="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tan </a:t>
            </a:r>
            <a:r>
              <a:rPr lang="en-US" altLang="zh-CN" sz="2800" i="1" kern="100" dirty="0" smtClean="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3</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tan </a:t>
            </a:r>
            <a:r>
              <a:rPr lang="en-US" altLang="zh-CN" sz="2800" i="1" kern="100" dirty="0" smtClean="0">
                <a:latin typeface="Times New Roman" panose="02020603050405020304" pitchFamily="18" charset="0"/>
                <a:ea typeface="黑体" panose="02010609060101010101" pitchFamily="49" charset="-122"/>
                <a:cs typeface="Courier New" panose="02070309020205020404" pitchFamily="49" charset="0"/>
              </a:rPr>
              <a:t>α</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·tan </a:t>
            </a:r>
            <a:r>
              <a:rPr lang="en-US" altLang="zh-CN" sz="2800" i="1" kern="100" dirty="0" smtClean="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4</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2832941227"/>
              </p:ext>
            </p:extLst>
          </p:nvPr>
        </p:nvGraphicFramePr>
        <p:xfrm>
          <a:off x="839416" y="2082700"/>
          <a:ext cx="8386762" cy="1360488"/>
        </p:xfrm>
        <a:graphic>
          <a:graphicData uri="http://schemas.openxmlformats.org/presentationml/2006/ole">
            <mc:AlternateContent xmlns:mc="http://schemas.openxmlformats.org/markup-compatibility/2006">
              <mc:Choice xmlns:v="urn:schemas-microsoft-com:vml" Requires="v">
                <p:oleObj spid="_x0000_s543779" name="文档" r:id="rId4" imgW="8386235" imgH="1360227" progId="Word.Document.12">
                  <p:embed/>
                </p:oleObj>
              </mc:Choice>
              <mc:Fallback>
                <p:oleObj name="文档" r:id="rId4" imgW="8386235" imgH="1360227" progId="Word.Document.12">
                  <p:embed/>
                  <p:pic>
                    <p:nvPicPr>
                      <p:cNvPr id="0" name=""/>
                      <p:cNvPicPr/>
                      <p:nvPr/>
                    </p:nvPicPr>
                    <p:blipFill>
                      <a:blip r:embed="rId5"/>
                      <a:stretch>
                        <a:fillRect/>
                      </a:stretch>
                    </p:blipFill>
                    <p:spPr>
                      <a:xfrm>
                        <a:off x="839416" y="2082700"/>
                        <a:ext cx="8386762" cy="1360488"/>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4010998158"/>
              </p:ext>
            </p:extLst>
          </p:nvPr>
        </p:nvGraphicFramePr>
        <p:xfrm>
          <a:off x="838200" y="3299172"/>
          <a:ext cx="8064500" cy="1816100"/>
        </p:xfrm>
        <a:graphic>
          <a:graphicData uri="http://schemas.openxmlformats.org/presentationml/2006/ole">
            <mc:AlternateContent xmlns:mc="http://schemas.openxmlformats.org/markup-compatibility/2006">
              <mc:Choice xmlns:v="urn:schemas-microsoft-com:vml" Requires="v">
                <p:oleObj spid="_x0000_s543780" name="文档" r:id="rId7" imgW="8068822" imgH="1817961" progId="Word.Document.12">
                  <p:embed/>
                </p:oleObj>
              </mc:Choice>
              <mc:Fallback>
                <p:oleObj name="文档" r:id="rId7" imgW="8068822" imgH="1817961" progId="Word.Document.12">
                  <p:embed/>
                  <p:pic>
                    <p:nvPicPr>
                      <p:cNvPr id="0" name=""/>
                      <p:cNvPicPr/>
                      <p:nvPr/>
                    </p:nvPicPr>
                    <p:blipFill>
                      <a:blip r:embed="rId8"/>
                      <a:stretch>
                        <a:fillRect/>
                      </a:stretch>
                    </p:blipFill>
                    <p:spPr>
                      <a:xfrm>
                        <a:off x="838200" y="3299172"/>
                        <a:ext cx="8064500" cy="1816100"/>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3962976965"/>
              </p:ext>
            </p:extLst>
          </p:nvPr>
        </p:nvGraphicFramePr>
        <p:xfrm>
          <a:off x="838200" y="4861644"/>
          <a:ext cx="7823200" cy="1663700"/>
        </p:xfrm>
        <a:graphic>
          <a:graphicData uri="http://schemas.openxmlformats.org/presentationml/2006/ole">
            <mc:AlternateContent xmlns:mc="http://schemas.openxmlformats.org/markup-compatibility/2006">
              <mc:Choice xmlns:v="urn:schemas-microsoft-com:vml" Requires="v">
                <p:oleObj spid="_x0000_s543781" name="文档" r:id="rId10" imgW="7934948" imgH="1687849" progId="Word.Document.12">
                  <p:embed/>
                </p:oleObj>
              </mc:Choice>
              <mc:Fallback>
                <p:oleObj name="文档" r:id="rId10" imgW="7934948" imgH="1687849" progId="Word.Document.12">
                  <p:embed/>
                  <p:pic>
                    <p:nvPicPr>
                      <p:cNvPr id="0" name=""/>
                      <p:cNvPicPr/>
                      <p:nvPr/>
                    </p:nvPicPr>
                    <p:blipFill>
                      <a:blip r:embed="rId11"/>
                      <a:stretch>
                        <a:fillRect/>
                      </a:stretch>
                    </p:blipFill>
                    <p:spPr>
                      <a:xfrm>
                        <a:off x="838200" y="4861644"/>
                        <a:ext cx="7823200" cy="1663700"/>
                      </a:xfrm>
                      <a:prstGeom prst="rect">
                        <a:avLst/>
                      </a:prstGeom>
                    </p:spPr>
                  </p:pic>
                </p:oleObj>
              </mc:Fallback>
            </mc:AlternateContent>
          </a:graphicData>
        </a:graphic>
      </p:graphicFrame>
    </p:spTree>
    <p:extLst>
      <p:ext uri="{BB962C8B-B14F-4D97-AF65-F5344CB8AC3E}">
        <p14:creationId xmlns:p14="http://schemas.microsoft.com/office/powerpoint/2010/main" val="317475725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9" name="矩形 8"/>
          <p:cNvSpPr/>
          <p:nvPr/>
        </p:nvSpPr>
        <p:spPr>
          <a:xfrm>
            <a:off x="1187101" y="44624"/>
            <a:ext cx="9819322" cy="743152"/>
          </a:xfrm>
          <a:prstGeom prst="rect">
            <a:avLst/>
          </a:prstGeom>
        </p:spPr>
        <p:txBody>
          <a:bodyPr wrap="square">
            <a:spAutoFit/>
          </a:bodyPr>
          <a:lstStyle/>
          <a:p>
            <a:pPr algn="ctr">
              <a:lnSpc>
                <a:spcPct val="150000"/>
              </a:lnSpc>
            </a:pPr>
            <a:r>
              <a:rPr lang="zh-CN" altLang="zh-CN" sz="3200" b="1" dirty="0"/>
              <a:t>四、恒等式的证明</a:t>
            </a:r>
          </a:p>
        </p:txBody>
      </p:sp>
      <p:graphicFrame>
        <p:nvGraphicFramePr>
          <p:cNvPr id="3" name="对象 2"/>
          <p:cNvGraphicFramePr>
            <a:graphicFrameLocks noChangeAspect="1"/>
          </p:cNvGraphicFramePr>
          <p:nvPr>
            <p:extLst>
              <p:ext uri="{D42A27DB-BD31-4B8C-83A1-F6EECF244321}">
                <p14:modId xmlns:p14="http://schemas.microsoft.com/office/powerpoint/2010/main" val="1047264881"/>
              </p:ext>
            </p:extLst>
          </p:nvPr>
        </p:nvGraphicFramePr>
        <p:xfrm>
          <a:off x="653752" y="1346200"/>
          <a:ext cx="8610600" cy="1752600"/>
        </p:xfrm>
        <a:graphic>
          <a:graphicData uri="http://schemas.openxmlformats.org/presentationml/2006/ole">
            <mc:AlternateContent xmlns:mc="http://schemas.openxmlformats.org/markup-compatibility/2006">
              <mc:Choice xmlns:v="urn:schemas-microsoft-com:vml" Requires="v">
                <p:oleObj spid="_x0000_s544780" name="文档" r:id="rId5" imgW="8621253" imgH="1749725" progId="Word.Document.12">
                  <p:embed/>
                </p:oleObj>
              </mc:Choice>
              <mc:Fallback>
                <p:oleObj name="文档" r:id="rId5" imgW="8621253" imgH="1749725" progId="Word.Document.12">
                  <p:embed/>
                  <p:pic>
                    <p:nvPicPr>
                      <p:cNvPr id="0" name=""/>
                      <p:cNvPicPr/>
                      <p:nvPr/>
                    </p:nvPicPr>
                    <p:blipFill>
                      <a:blip r:embed="rId6"/>
                      <a:stretch>
                        <a:fillRect/>
                      </a:stretch>
                    </p:blipFill>
                    <p:spPr>
                      <a:xfrm>
                        <a:off x="653752" y="1346200"/>
                        <a:ext cx="8610600" cy="1752600"/>
                      </a:xfrm>
                      <a:prstGeom prst="rect">
                        <a:avLst/>
                      </a:prstGeom>
                    </p:spPr>
                  </p:pic>
                </p:oleObj>
              </mc:Fallback>
            </mc:AlternateContent>
          </a:graphicData>
        </a:graphic>
      </p:graphicFrame>
    </p:spTree>
    <p:extLst>
      <p:ext uri="{BB962C8B-B14F-4D97-AF65-F5344CB8AC3E}">
        <p14:creationId xmlns:p14="http://schemas.microsoft.com/office/powerpoint/2010/main" val="307508049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2DAA2A69-B8C7-A146-AE32-F71F934663BD}"/>
              </a:ext>
            </a:extLst>
          </p:cNvPr>
          <p:cNvPicPr>
            <a:picLocks noChangeAspect="1"/>
          </p:cNvPicPr>
          <p:nvPr/>
        </p:nvPicPr>
        <p:blipFill>
          <a:blip r:embed="rId6">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2" name="矩形 11"/>
          <p:cNvSpPr/>
          <p:nvPr/>
        </p:nvSpPr>
        <p:spPr>
          <a:xfrm>
            <a:off x="-8240" y="2348880"/>
            <a:ext cx="1702385" cy="2867691"/>
          </a:xfrm>
          <a:prstGeom prst="rect">
            <a:avLst/>
          </a:prstGeom>
          <a:solidFill>
            <a:srgbClr val="DFEEF4"/>
          </a:solidFill>
          <a:ln w="9525">
            <a:solidFill>
              <a:srgbClr val="DBEA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1"/>
            <a:endParaRPr lang="zh-CN" altLang="en-US">
              <a:solidFill>
                <a:prstClr val="white"/>
              </a:solidFill>
            </a:endParaRPr>
          </a:p>
        </p:txBody>
      </p:sp>
      <p:sp>
        <p:nvSpPr>
          <p:cNvPr id="13" name="更多2018年PPT下载：http://www.ppt20.com/u/739134/">
            <a:extLst>
              <a:ext uri="{FF2B5EF4-FFF2-40B4-BE49-F238E27FC236}">
                <a16:creationId xmlns="" xmlns:a16="http://schemas.microsoft.com/office/drawing/2014/main" id="{046CB508-A3E9-D740-9306-E6A8B0A1E1C5}"/>
              </a:ext>
            </a:extLst>
          </p:cNvPr>
          <p:cNvSpPr/>
          <p:nvPr/>
        </p:nvSpPr>
        <p:spPr>
          <a:xfrm>
            <a:off x="545435" y="2751673"/>
            <a:ext cx="595035" cy="2062103"/>
          </a:xfrm>
          <a:prstGeom prst="rect">
            <a:avLst/>
          </a:prstGeom>
        </p:spPr>
        <p:txBody>
          <a:bodyPr wrap="none">
            <a:spAutoFit/>
          </a:bodyPr>
          <a:lstStyle/>
          <a:p>
            <a:pPr>
              <a:defRPr/>
            </a:pPr>
            <a:r>
              <a:rPr lang="zh-CN" altLang="en-US" sz="3200" dirty="0" smtClean="0">
                <a:solidFill>
                  <a:schemeClr val="bg1">
                    <a:lumMod val="50000"/>
                  </a:schemeClr>
                </a:solidFill>
                <a:latin typeface="微软雅黑" panose="020B0503020204020204" pitchFamily="34" charset="-122"/>
              </a:rPr>
              <a:t>内</a:t>
            </a:r>
            <a:endParaRPr lang="en-US" altLang="zh-CN" sz="3200" dirty="0" smtClean="0">
              <a:solidFill>
                <a:schemeClr val="bg1">
                  <a:lumMod val="50000"/>
                </a:schemeClr>
              </a:solidFill>
              <a:latin typeface="微软雅黑" panose="020B0503020204020204" pitchFamily="34" charset="-122"/>
            </a:endParaRPr>
          </a:p>
          <a:p>
            <a:pPr>
              <a:defRPr/>
            </a:pPr>
            <a:r>
              <a:rPr lang="zh-CN" altLang="en-US" sz="3200" dirty="0" smtClean="0">
                <a:solidFill>
                  <a:schemeClr val="bg1">
                    <a:lumMod val="50000"/>
                  </a:schemeClr>
                </a:solidFill>
                <a:latin typeface="微软雅黑" panose="020B0503020204020204" pitchFamily="34" charset="-122"/>
              </a:rPr>
              <a:t>容</a:t>
            </a:r>
            <a:endParaRPr lang="en-US" altLang="zh-CN" sz="3200" dirty="0" smtClean="0">
              <a:solidFill>
                <a:schemeClr val="bg1">
                  <a:lumMod val="50000"/>
                </a:schemeClr>
              </a:solidFill>
              <a:latin typeface="微软雅黑" panose="020B0503020204020204" pitchFamily="34" charset="-122"/>
            </a:endParaRPr>
          </a:p>
          <a:p>
            <a:pPr>
              <a:defRPr/>
            </a:pPr>
            <a:r>
              <a:rPr lang="zh-CN" altLang="en-US" sz="3200" dirty="0" smtClean="0">
                <a:solidFill>
                  <a:schemeClr val="bg1">
                    <a:lumMod val="50000"/>
                  </a:schemeClr>
                </a:solidFill>
                <a:latin typeface="微软雅黑" panose="020B0503020204020204" pitchFamily="34" charset="-122"/>
              </a:rPr>
              <a:t>索</a:t>
            </a:r>
            <a:endParaRPr lang="en-US" altLang="zh-CN" sz="3200" dirty="0" smtClean="0">
              <a:solidFill>
                <a:schemeClr val="bg1">
                  <a:lumMod val="50000"/>
                </a:schemeClr>
              </a:solidFill>
              <a:latin typeface="微软雅黑" panose="020B0503020204020204" pitchFamily="34" charset="-122"/>
            </a:endParaRPr>
          </a:p>
          <a:p>
            <a:pPr>
              <a:defRPr/>
            </a:pPr>
            <a:r>
              <a:rPr lang="zh-CN" altLang="en-US" sz="3200" dirty="0" smtClean="0">
                <a:solidFill>
                  <a:schemeClr val="bg1">
                    <a:lumMod val="50000"/>
                  </a:schemeClr>
                </a:solidFill>
                <a:latin typeface="微软雅黑" panose="020B0503020204020204" pitchFamily="34" charset="-122"/>
              </a:rPr>
              <a:t>引</a:t>
            </a:r>
            <a:endParaRPr lang="zh-CN" altLang="en-US" sz="3200" dirty="0">
              <a:solidFill>
                <a:schemeClr val="bg1">
                  <a:lumMod val="50000"/>
                </a:schemeClr>
              </a:solidFill>
              <a:latin typeface="等线" panose="020F0502020204030204"/>
              <a:ea typeface="等线" panose="02010600030101010101" pitchFamily="2" charset="-122"/>
            </a:endParaRPr>
          </a:p>
        </p:txBody>
      </p:sp>
      <p:sp>
        <p:nvSpPr>
          <p:cNvPr id="14" name="矩形 13">
            <a:extLst>
              <a:ext uri="{FF2B5EF4-FFF2-40B4-BE49-F238E27FC236}">
                <a16:creationId xmlns="" xmlns:a16="http://schemas.microsoft.com/office/drawing/2014/main" id="{E06BD271-C75C-4F7F-9409-8196C0EB7739}"/>
              </a:ext>
            </a:extLst>
          </p:cNvPr>
          <p:cNvSpPr/>
          <p:nvPr/>
        </p:nvSpPr>
        <p:spPr>
          <a:xfrm>
            <a:off x="1919536" y="2348880"/>
            <a:ext cx="4539907" cy="2867691"/>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5" name="PA_文本框 8">
            <a:hlinkClick r:id="rId7" action="ppaction://hlinksldjump"/>
            <a:extLst>
              <a:ext uri="{FF2B5EF4-FFF2-40B4-BE49-F238E27FC236}">
                <a16:creationId xmlns="" xmlns:a16="http://schemas.microsoft.com/office/drawing/2014/main" id="{6825730B-79D3-DF4B-B6DE-033ACDED2B40}"/>
              </a:ext>
            </a:extLst>
          </p:cNvPr>
          <p:cNvSpPr txBox="1"/>
          <p:nvPr>
            <p:custDataLst>
              <p:tags r:id="rId1"/>
            </p:custDataLst>
          </p:nvPr>
        </p:nvSpPr>
        <p:spPr>
          <a:xfrm>
            <a:off x="3143672" y="2707715"/>
            <a:ext cx="2075965" cy="492443"/>
          </a:xfrm>
          <a:prstGeom prst="rect">
            <a:avLst/>
          </a:prstGeom>
          <a:noFill/>
        </p:spPr>
        <p:txBody>
          <a:bodyPr wrap="square" rtlCol="0">
            <a:spAutoFit/>
          </a:bodyPr>
          <a:lstStyle/>
          <a:p>
            <a:r>
              <a:rPr lang="zh-CN" altLang="en-US" sz="2600" b="1" dirty="0" smtClean="0">
                <a:solidFill>
                  <a:schemeClr val="bg1"/>
                </a:solidFill>
              </a:rPr>
              <a:t>知识梳理</a:t>
            </a:r>
            <a:endParaRPr lang="zh-CN" altLang="en-US" sz="2600" b="1" dirty="0">
              <a:solidFill>
                <a:schemeClr val="bg1"/>
              </a:solidFill>
            </a:endParaRPr>
          </a:p>
        </p:txBody>
      </p:sp>
      <p:sp>
        <p:nvSpPr>
          <p:cNvPr id="16" name="PA_文本框 9">
            <a:hlinkClick r:id="rId8" action="ppaction://hlinksldjump"/>
            <a:extLst>
              <a:ext uri="{FF2B5EF4-FFF2-40B4-BE49-F238E27FC236}">
                <a16:creationId xmlns="" xmlns:a16="http://schemas.microsoft.com/office/drawing/2014/main" id="{3E4B6F71-C5BB-FE46-BF1A-59231A563427}"/>
              </a:ext>
            </a:extLst>
          </p:cNvPr>
          <p:cNvSpPr txBox="1"/>
          <p:nvPr>
            <p:custDataLst>
              <p:tags r:id="rId2"/>
            </p:custDataLst>
          </p:nvPr>
        </p:nvSpPr>
        <p:spPr>
          <a:xfrm>
            <a:off x="3143672" y="3296362"/>
            <a:ext cx="2075965" cy="492443"/>
          </a:xfrm>
          <a:prstGeom prst="rect">
            <a:avLst/>
          </a:prstGeom>
          <a:noFill/>
        </p:spPr>
        <p:txBody>
          <a:bodyPr wrap="square" rtlCol="0">
            <a:spAutoFit/>
          </a:bodyPr>
          <a:lstStyle/>
          <a:p>
            <a:r>
              <a:rPr lang="zh-CN" altLang="en-US" sz="2600" b="1" dirty="0">
                <a:solidFill>
                  <a:schemeClr val="bg1"/>
                </a:solidFill>
              </a:rPr>
              <a:t>题型探究</a:t>
            </a:r>
          </a:p>
        </p:txBody>
      </p:sp>
      <p:sp>
        <p:nvSpPr>
          <p:cNvPr id="17" name="PA_文本框 10">
            <a:hlinkClick r:id="rId9" action="ppaction://hlinksldjump"/>
            <a:extLst>
              <a:ext uri="{FF2B5EF4-FFF2-40B4-BE49-F238E27FC236}">
                <a16:creationId xmlns="" xmlns:a16="http://schemas.microsoft.com/office/drawing/2014/main" id="{0A911338-A9E3-BC45-9E72-7B1B17814308}"/>
              </a:ext>
            </a:extLst>
          </p:cNvPr>
          <p:cNvSpPr txBox="1"/>
          <p:nvPr>
            <p:custDataLst>
              <p:tags r:id="rId3"/>
            </p:custDataLst>
          </p:nvPr>
        </p:nvSpPr>
        <p:spPr>
          <a:xfrm>
            <a:off x="3143672" y="3885009"/>
            <a:ext cx="2075965" cy="492443"/>
          </a:xfrm>
          <a:prstGeom prst="rect">
            <a:avLst/>
          </a:prstGeom>
          <a:noFill/>
        </p:spPr>
        <p:txBody>
          <a:bodyPr wrap="square" rtlCol="0">
            <a:spAutoFit/>
          </a:bodyPr>
          <a:lstStyle/>
          <a:p>
            <a:r>
              <a:rPr lang="zh-CN" altLang="en-US" sz="2600" b="1" dirty="0">
                <a:solidFill>
                  <a:schemeClr val="bg1"/>
                </a:solidFill>
              </a:rPr>
              <a:t>随堂演练</a:t>
            </a:r>
          </a:p>
        </p:txBody>
      </p:sp>
      <p:sp>
        <p:nvSpPr>
          <p:cNvPr id="18" name="PA_文本框 10">
            <a:hlinkClick r:id="rId10" action="ppaction://hlinksldjump"/>
            <a:extLst>
              <a:ext uri="{FF2B5EF4-FFF2-40B4-BE49-F238E27FC236}">
                <a16:creationId xmlns="" xmlns:a16="http://schemas.microsoft.com/office/drawing/2014/main" id="{0A911338-A9E3-BC45-9E72-7B1B17814308}"/>
              </a:ext>
            </a:extLst>
          </p:cNvPr>
          <p:cNvSpPr txBox="1"/>
          <p:nvPr>
            <p:custDataLst>
              <p:tags r:id="rId4"/>
            </p:custDataLst>
          </p:nvPr>
        </p:nvSpPr>
        <p:spPr>
          <a:xfrm>
            <a:off x="3143672" y="4473656"/>
            <a:ext cx="2075965" cy="492443"/>
          </a:xfrm>
          <a:prstGeom prst="rect">
            <a:avLst/>
          </a:prstGeom>
          <a:noFill/>
        </p:spPr>
        <p:txBody>
          <a:bodyPr wrap="square" rtlCol="0">
            <a:spAutoFit/>
          </a:bodyPr>
          <a:lstStyle/>
          <a:p>
            <a:r>
              <a:rPr lang="zh-CN" altLang="en-US" sz="2600" b="1" dirty="0" smtClean="0">
                <a:solidFill>
                  <a:schemeClr val="bg1"/>
                </a:solidFill>
              </a:rPr>
              <a:t>课时对点练</a:t>
            </a:r>
            <a:endParaRPr lang="zh-CN" altLang="en-US" sz="2600" b="1" dirty="0">
              <a:solidFill>
                <a:schemeClr val="bg1"/>
              </a:solidFill>
            </a:endParaRPr>
          </a:p>
        </p:txBody>
      </p:sp>
    </p:spTree>
    <p:extLst>
      <p:ext uri="{BB962C8B-B14F-4D97-AF65-F5344CB8AC3E}">
        <p14:creationId xmlns:p14="http://schemas.microsoft.com/office/powerpoint/2010/main" val="302147150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p:cNvGraphicFramePr>
            <a:graphicFrameLocks noChangeAspect="1"/>
          </p:cNvGraphicFramePr>
          <p:nvPr>
            <p:extLst>
              <p:ext uri="{D42A27DB-BD31-4B8C-83A1-F6EECF244321}">
                <p14:modId xmlns:p14="http://schemas.microsoft.com/office/powerpoint/2010/main" val="2115296229"/>
              </p:ext>
            </p:extLst>
          </p:nvPr>
        </p:nvGraphicFramePr>
        <p:xfrm>
          <a:off x="838200" y="476672"/>
          <a:ext cx="7835900" cy="2298700"/>
        </p:xfrm>
        <a:graphic>
          <a:graphicData uri="http://schemas.openxmlformats.org/presentationml/2006/ole">
            <mc:AlternateContent xmlns:mc="http://schemas.openxmlformats.org/markup-compatibility/2006">
              <mc:Choice xmlns:v="urn:schemas-microsoft-com:vml" Requires="v">
                <p:oleObj spid="_x0000_s545827" name="文档" r:id="rId4" imgW="7840300" imgH="2300924" progId="Word.Document.12">
                  <p:embed/>
                </p:oleObj>
              </mc:Choice>
              <mc:Fallback>
                <p:oleObj name="文档" r:id="rId4" imgW="7840300" imgH="2300924" progId="Word.Document.12">
                  <p:embed/>
                  <p:pic>
                    <p:nvPicPr>
                      <p:cNvPr id="0" name=""/>
                      <p:cNvPicPr/>
                      <p:nvPr/>
                    </p:nvPicPr>
                    <p:blipFill>
                      <a:blip r:embed="rId5"/>
                      <a:stretch>
                        <a:fillRect/>
                      </a:stretch>
                    </p:blipFill>
                    <p:spPr>
                      <a:xfrm>
                        <a:off x="838200" y="476672"/>
                        <a:ext cx="7835900" cy="2298700"/>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17203202"/>
              </p:ext>
            </p:extLst>
          </p:nvPr>
        </p:nvGraphicFramePr>
        <p:xfrm>
          <a:off x="838200" y="2269728"/>
          <a:ext cx="7772400" cy="2311400"/>
        </p:xfrm>
        <a:graphic>
          <a:graphicData uri="http://schemas.openxmlformats.org/presentationml/2006/ole">
            <mc:AlternateContent xmlns:mc="http://schemas.openxmlformats.org/markup-compatibility/2006">
              <mc:Choice xmlns:v="urn:schemas-microsoft-com:vml" Requires="v">
                <p:oleObj spid="_x0000_s545828" name="文档" r:id="rId7" imgW="7882765" imgH="2344895" progId="Word.Document.12">
                  <p:embed/>
                </p:oleObj>
              </mc:Choice>
              <mc:Fallback>
                <p:oleObj name="文档" r:id="rId7" imgW="7882765" imgH="2344895" progId="Word.Document.12">
                  <p:embed/>
                  <p:pic>
                    <p:nvPicPr>
                      <p:cNvPr id="0" name=""/>
                      <p:cNvPicPr/>
                      <p:nvPr/>
                    </p:nvPicPr>
                    <p:blipFill>
                      <a:blip r:embed="rId8"/>
                      <a:stretch>
                        <a:fillRect/>
                      </a:stretch>
                    </p:blipFill>
                    <p:spPr>
                      <a:xfrm>
                        <a:off x="838200" y="2269728"/>
                        <a:ext cx="7772400" cy="2311400"/>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625671597"/>
              </p:ext>
            </p:extLst>
          </p:nvPr>
        </p:nvGraphicFramePr>
        <p:xfrm>
          <a:off x="838200" y="4149080"/>
          <a:ext cx="7620000" cy="1816100"/>
        </p:xfrm>
        <a:graphic>
          <a:graphicData uri="http://schemas.openxmlformats.org/presentationml/2006/ole">
            <mc:AlternateContent xmlns:mc="http://schemas.openxmlformats.org/markup-compatibility/2006">
              <mc:Choice xmlns:v="urn:schemas-microsoft-com:vml" Requires="v">
                <p:oleObj spid="_x0000_s545829" name="文档" r:id="rId10" imgW="7838141" imgH="1867699" progId="Word.Document.12">
                  <p:embed/>
                </p:oleObj>
              </mc:Choice>
              <mc:Fallback>
                <p:oleObj name="文档" r:id="rId10" imgW="7838141" imgH="1867699" progId="Word.Document.12">
                  <p:embed/>
                  <p:pic>
                    <p:nvPicPr>
                      <p:cNvPr id="0" name=""/>
                      <p:cNvPicPr/>
                      <p:nvPr/>
                    </p:nvPicPr>
                    <p:blipFill>
                      <a:blip r:embed="rId11"/>
                      <a:stretch>
                        <a:fillRect/>
                      </a:stretch>
                    </p:blipFill>
                    <p:spPr>
                      <a:xfrm>
                        <a:off x="838200" y="4149080"/>
                        <a:ext cx="7620000" cy="1816100"/>
                      </a:xfrm>
                      <a:prstGeom prst="rect">
                        <a:avLst/>
                      </a:prstGeom>
                    </p:spPr>
                  </p:pic>
                </p:oleObj>
              </mc:Fallback>
            </mc:AlternateContent>
          </a:graphicData>
        </a:graphic>
      </p:graphicFrame>
      <p:sp>
        <p:nvSpPr>
          <p:cNvPr id="3" name="矩形 2"/>
          <p:cNvSpPr/>
          <p:nvPr/>
        </p:nvSpPr>
        <p:spPr>
          <a:xfrm>
            <a:off x="762000" y="5714672"/>
            <a:ext cx="4541912" cy="738664"/>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所以原等式成立</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79960372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linds(horizontal)">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538010"/>
            <a:ext cx="10408429" cy="5512721"/>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0000"/>
              </a:solidFill>
            </a:endParaRPr>
          </a:p>
        </p:txBody>
      </p:sp>
      <p:grpSp>
        <p:nvGrpSpPr>
          <p:cNvPr id="12" name="组合 11"/>
          <p:cNvGrpSpPr/>
          <p:nvPr/>
        </p:nvGrpSpPr>
        <p:grpSpPr>
          <a:xfrm>
            <a:off x="1187376" y="434107"/>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4" name="矩形 3"/>
          <p:cNvSpPr/>
          <p:nvPr/>
        </p:nvSpPr>
        <p:spPr>
          <a:xfrm>
            <a:off x="1223573" y="1658243"/>
            <a:ext cx="9779382" cy="3249800"/>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三角恒等式证明的常用方法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执因索果法：证明的形式一般是化繁为简</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左右归一法：证明左右两边都等于同一个式子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拼凑法：针对题设和结论之间的差异，有针对性地变形，以消除它们之间的差异，简言之，即化异求同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nvGraphicFramePr>
        <p:xfrm>
          <a:off x="1343472" y="4898603"/>
          <a:ext cx="10387012" cy="1482725"/>
        </p:xfrm>
        <a:graphic>
          <a:graphicData uri="http://schemas.openxmlformats.org/presentationml/2006/ole">
            <mc:AlternateContent xmlns:mc="http://schemas.openxmlformats.org/markup-compatibility/2006">
              <mc:Choice xmlns:v="urn:schemas-microsoft-com:vml" Requires="v">
                <p:oleObj spid="_x0000_s546828" name="文档" r:id="rId5" imgW="10387065" imgH="1483025" progId="Word.Document.12">
                  <p:embed/>
                </p:oleObj>
              </mc:Choice>
              <mc:Fallback>
                <p:oleObj name="文档" r:id="rId5" imgW="10387065" imgH="1483025" progId="Word.Document.12">
                  <p:embed/>
                  <p:pic>
                    <p:nvPicPr>
                      <p:cNvPr id="0" name=""/>
                      <p:cNvPicPr/>
                      <p:nvPr/>
                    </p:nvPicPr>
                    <p:blipFill>
                      <a:blip r:embed="rId6"/>
                      <a:stretch>
                        <a:fillRect/>
                      </a:stretch>
                    </p:blipFill>
                    <p:spPr>
                      <a:xfrm>
                        <a:off x="1343472" y="4898603"/>
                        <a:ext cx="10387012" cy="1482725"/>
                      </a:xfrm>
                      <a:prstGeom prst="rect">
                        <a:avLst/>
                      </a:prstGeom>
                    </p:spPr>
                  </p:pic>
                </p:oleObj>
              </mc:Fallback>
            </mc:AlternateContent>
          </a:graphicData>
        </a:graphic>
      </p:graphicFrame>
    </p:spTree>
    <p:extLst>
      <p:ext uri="{BB962C8B-B14F-4D97-AF65-F5344CB8AC3E}">
        <p14:creationId xmlns:p14="http://schemas.microsoft.com/office/powerpoint/2010/main" val="306042835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1484784"/>
            <a:ext cx="10408429" cy="2337932"/>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0000"/>
              </a:solidFill>
            </a:endParaRPr>
          </a:p>
        </p:txBody>
      </p:sp>
      <p:sp>
        <p:nvSpPr>
          <p:cNvPr id="4" name="矩形 3"/>
          <p:cNvSpPr/>
          <p:nvPr/>
        </p:nvSpPr>
        <p:spPr>
          <a:xfrm>
            <a:off x="1223573" y="1658243"/>
            <a:ext cx="9779382" cy="1957139"/>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分析法：从被证明的等式出发，逐步地探求使等式成立的条件，直到获得已知条件或明显的事实为止，就可以断定原等式成立</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5827862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915020" y="620688"/>
          <a:ext cx="10869612" cy="2344737"/>
        </p:xfrm>
        <a:graphic>
          <a:graphicData uri="http://schemas.openxmlformats.org/presentationml/2006/ole">
            <mc:AlternateContent xmlns:mc="http://schemas.openxmlformats.org/markup-compatibility/2006">
              <mc:Choice xmlns:v="urn:schemas-microsoft-com:vml" Requires="v">
                <p:oleObj spid="_x0000_s547852" name="文档" r:id="rId4" imgW="10870025" imgH="2340993" progId="Word.Document.12">
                  <p:embed/>
                </p:oleObj>
              </mc:Choice>
              <mc:Fallback>
                <p:oleObj name="文档" r:id="rId4" imgW="10870025" imgH="2340993" progId="Word.Document.12">
                  <p:embed/>
                  <p:pic>
                    <p:nvPicPr>
                      <p:cNvPr id="0" name=""/>
                      <p:cNvPicPr/>
                      <p:nvPr/>
                    </p:nvPicPr>
                    <p:blipFill>
                      <a:blip r:embed="rId5"/>
                      <a:stretch>
                        <a:fillRect/>
                      </a:stretch>
                    </p:blipFill>
                    <p:spPr>
                      <a:xfrm>
                        <a:off x="915020" y="620688"/>
                        <a:ext cx="10869612" cy="2344737"/>
                      </a:xfrm>
                      <a:prstGeom prst="rect">
                        <a:avLst/>
                      </a:prstGeom>
                    </p:spPr>
                  </p:pic>
                </p:oleObj>
              </mc:Fallback>
            </mc:AlternateContent>
          </a:graphicData>
        </a:graphic>
      </p:graphicFrame>
    </p:spTree>
    <p:extLst>
      <p:ext uri="{BB962C8B-B14F-4D97-AF65-F5344CB8AC3E}">
        <p14:creationId xmlns:p14="http://schemas.microsoft.com/office/powerpoint/2010/main" val="325132865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95400" y="404664"/>
            <a:ext cx="10513168" cy="657872"/>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180°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1319671722"/>
              </p:ext>
            </p:extLst>
          </p:nvPr>
        </p:nvGraphicFramePr>
        <p:xfrm>
          <a:off x="839416" y="1276424"/>
          <a:ext cx="8386762" cy="1360488"/>
        </p:xfrm>
        <a:graphic>
          <a:graphicData uri="http://schemas.openxmlformats.org/presentationml/2006/ole">
            <mc:AlternateContent xmlns:mc="http://schemas.openxmlformats.org/markup-compatibility/2006">
              <mc:Choice xmlns:v="urn:schemas-microsoft-com:vml" Requires="v">
                <p:oleObj spid="_x0000_s548916" name="文档" r:id="rId4" imgW="8386235" imgH="1362029" progId="Word.Document.12">
                  <p:embed/>
                </p:oleObj>
              </mc:Choice>
              <mc:Fallback>
                <p:oleObj name="文档" r:id="rId4" imgW="8386235" imgH="1362029" progId="Word.Document.12">
                  <p:embed/>
                  <p:pic>
                    <p:nvPicPr>
                      <p:cNvPr id="0" name=""/>
                      <p:cNvPicPr/>
                      <p:nvPr/>
                    </p:nvPicPr>
                    <p:blipFill>
                      <a:blip r:embed="rId5"/>
                      <a:stretch>
                        <a:fillRect/>
                      </a:stretch>
                    </p:blipFill>
                    <p:spPr>
                      <a:xfrm>
                        <a:off x="839416" y="1276424"/>
                        <a:ext cx="8386762" cy="1360488"/>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2918311130"/>
              </p:ext>
            </p:extLst>
          </p:nvPr>
        </p:nvGraphicFramePr>
        <p:xfrm>
          <a:off x="838200" y="2214116"/>
          <a:ext cx="9728200" cy="1358900"/>
        </p:xfrm>
        <a:graphic>
          <a:graphicData uri="http://schemas.openxmlformats.org/presentationml/2006/ole">
            <mc:AlternateContent xmlns:mc="http://schemas.openxmlformats.org/markup-compatibility/2006">
              <mc:Choice xmlns:v="urn:schemas-microsoft-com:vml" Requires="v">
                <p:oleObj spid="_x0000_s548917" name="文档" r:id="rId7" imgW="9873132" imgH="1374835" progId="Word.Document.12">
                  <p:embed/>
                </p:oleObj>
              </mc:Choice>
              <mc:Fallback>
                <p:oleObj name="文档" r:id="rId7" imgW="9873132" imgH="1374835" progId="Word.Document.12">
                  <p:embed/>
                  <p:pic>
                    <p:nvPicPr>
                      <p:cNvPr id="0" name=""/>
                      <p:cNvPicPr/>
                      <p:nvPr/>
                    </p:nvPicPr>
                    <p:blipFill>
                      <a:blip r:embed="rId8"/>
                      <a:stretch>
                        <a:fillRect/>
                      </a:stretch>
                    </p:blipFill>
                    <p:spPr>
                      <a:xfrm>
                        <a:off x="838200" y="2214116"/>
                        <a:ext cx="9728200" cy="1358900"/>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3398829698"/>
              </p:ext>
            </p:extLst>
          </p:nvPr>
        </p:nvGraphicFramePr>
        <p:xfrm>
          <a:off x="838200" y="3356992"/>
          <a:ext cx="7823200" cy="1663700"/>
        </p:xfrm>
        <a:graphic>
          <a:graphicData uri="http://schemas.openxmlformats.org/presentationml/2006/ole">
            <mc:AlternateContent xmlns:mc="http://schemas.openxmlformats.org/markup-compatibility/2006">
              <mc:Choice xmlns:v="urn:schemas-microsoft-com:vml" Requires="v">
                <p:oleObj spid="_x0000_s548918" name="文档" r:id="rId10" imgW="7934948" imgH="1689651" progId="Word.Document.12">
                  <p:embed/>
                </p:oleObj>
              </mc:Choice>
              <mc:Fallback>
                <p:oleObj name="文档" r:id="rId10" imgW="7934948" imgH="1689651" progId="Word.Document.12">
                  <p:embed/>
                  <p:pic>
                    <p:nvPicPr>
                      <p:cNvPr id="0" name=""/>
                      <p:cNvPicPr/>
                      <p:nvPr/>
                    </p:nvPicPr>
                    <p:blipFill>
                      <a:blip r:embed="rId11"/>
                      <a:stretch>
                        <a:fillRect/>
                      </a:stretch>
                    </p:blipFill>
                    <p:spPr>
                      <a:xfrm>
                        <a:off x="838200" y="3356992"/>
                        <a:ext cx="7823200" cy="1663700"/>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827282553"/>
              </p:ext>
            </p:extLst>
          </p:nvPr>
        </p:nvGraphicFramePr>
        <p:xfrm>
          <a:off x="838200" y="4437112"/>
          <a:ext cx="10883900" cy="1866900"/>
        </p:xfrm>
        <a:graphic>
          <a:graphicData uri="http://schemas.openxmlformats.org/presentationml/2006/ole">
            <mc:AlternateContent xmlns:mc="http://schemas.openxmlformats.org/markup-compatibility/2006">
              <mc:Choice xmlns:v="urn:schemas-microsoft-com:vml" Requires="v">
                <p:oleObj spid="_x0000_s548919" name="文档" r:id="rId13" imgW="11202803" imgH="1914705" progId="Word.Document.12">
                  <p:embed/>
                </p:oleObj>
              </mc:Choice>
              <mc:Fallback>
                <p:oleObj name="文档" r:id="rId13" imgW="11202803" imgH="1914705" progId="Word.Document.12">
                  <p:embed/>
                  <p:pic>
                    <p:nvPicPr>
                      <p:cNvPr id="0" name=""/>
                      <p:cNvPicPr/>
                      <p:nvPr/>
                    </p:nvPicPr>
                    <p:blipFill>
                      <a:blip r:embed="rId14"/>
                      <a:stretch>
                        <a:fillRect/>
                      </a:stretch>
                    </p:blipFill>
                    <p:spPr>
                      <a:xfrm>
                        <a:off x="838200" y="4437112"/>
                        <a:ext cx="10883900" cy="186690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764079279"/>
              </p:ext>
            </p:extLst>
          </p:nvPr>
        </p:nvGraphicFramePr>
        <p:xfrm>
          <a:off x="838200" y="5517232"/>
          <a:ext cx="9994900" cy="1371600"/>
        </p:xfrm>
        <a:graphic>
          <a:graphicData uri="http://schemas.openxmlformats.org/presentationml/2006/ole">
            <mc:AlternateContent xmlns:mc="http://schemas.openxmlformats.org/markup-compatibility/2006">
              <mc:Choice xmlns:v="urn:schemas-microsoft-com:vml" Requires="v">
                <p:oleObj spid="_x0000_s548920" name="文档" r:id="rId16" imgW="10440007" imgH="1426234" progId="Word.Document.12">
                  <p:embed/>
                </p:oleObj>
              </mc:Choice>
              <mc:Fallback>
                <p:oleObj name="文档" r:id="rId16" imgW="10440007" imgH="1426234" progId="Word.Document.12">
                  <p:embed/>
                  <p:pic>
                    <p:nvPicPr>
                      <p:cNvPr id="0" name=""/>
                      <p:cNvPicPr/>
                      <p:nvPr/>
                    </p:nvPicPr>
                    <p:blipFill>
                      <a:blip r:embed="rId17"/>
                      <a:stretch>
                        <a:fillRect/>
                      </a:stretch>
                    </p:blipFill>
                    <p:spPr>
                      <a:xfrm>
                        <a:off x="838200" y="5517232"/>
                        <a:ext cx="9994900" cy="1371600"/>
                      </a:xfrm>
                      <a:prstGeom prst="rect">
                        <a:avLst/>
                      </a:prstGeom>
                    </p:spPr>
                  </p:pic>
                </p:oleObj>
              </mc:Fallback>
            </mc:AlternateContent>
          </a:graphicData>
        </a:graphic>
      </p:graphicFrame>
      <p:pic>
        <p:nvPicPr>
          <p:cNvPr id="9" name="返回">
            <a:hlinkClick r:id="rId18" action="ppaction://hlinksldjump"/>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extLst>
      <p:ext uri="{BB962C8B-B14F-4D97-AF65-F5344CB8AC3E}">
        <p14:creationId xmlns:p14="http://schemas.microsoft.com/office/powerpoint/2010/main" val="178455568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a:solidFill>
                  <a:srgbClr val="F5C131">
                    <a:lumMod val="20000"/>
                    <a:lumOff val="80000"/>
                  </a:srgbClr>
                </a:solidFill>
                <a:latin typeface="微软雅黑" panose="020B0503020204020204" pitchFamily="34" charset="-122"/>
              </a:rPr>
              <a:t>3</a:t>
            </a:r>
            <a:endParaRPr sz="5400" dirty="0">
              <a:solidFill>
                <a:srgbClr val="F5C131">
                  <a:lumMod val="20000"/>
                  <a:lumOff val="80000"/>
                </a:srgbClr>
              </a:solidFill>
              <a:latin typeface="微软雅黑" panose="020B0503020204020204" pitchFamily="34" charset="-122"/>
            </a:endParaRPr>
          </a:p>
        </p:txBody>
      </p:sp>
      <p:sp>
        <p:nvSpPr>
          <p:cNvPr id="9" name="文本框 18">
            <a:extLst>
              <a:ext uri="{FF2B5EF4-FFF2-40B4-BE49-F238E27FC236}">
                <a16:creationId xmlns="" xmlns:a16="http://schemas.microsoft.com/office/drawing/2014/main" id="{BD048E81-1781-914B-9126-831580D51281}"/>
              </a:ext>
            </a:extLst>
          </p:cNvPr>
          <p:cNvSpPr txBox="1"/>
          <p:nvPr/>
        </p:nvSpPr>
        <p:spPr>
          <a:xfrm>
            <a:off x="1701062" y="2977468"/>
            <a:ext cx="3386826" cy="707886"/>
          </a:xfrm>
          <a:prstGeom prst="rect">
            <a:avLst/>
          </a:prstGeom>
          <a:noFill/>
        </p:spPr>
        <p:txBody>
          <a:bodyPr wrap="square" rtlCol="0">
            <a:spAutoFit/>
          </a:bodyPr>
          <a:lstStyle/>
          <a:p>
            <a:pPr>
              <a:defRPr/>
            </a:pPr>
            <a:r>
              <a:rPr lang="zh-CN" altLang="en-US" sz="4000" b="1" dirty="0">
                <a:solidFill>
                  <a:srgbClr val="000000">
                    <a:lumMod val="75000"/>
                    <a:lumOff val="25000"/>
                  </a:srgbClr>
                </a:solidFill>
                <a:latin typeface="微软雅黑" panose="020B0503020204020204" pitchFamily="34" charset="-122"/>
              </a:rPr>
              <a:t>随堂演练</a:t>
            </a:r>
          </a:p>
        </p:txBody>
      </p:sp>
      <p:pic>
        <p:nvPicPr>
          <p:cNvPr id="10" name="图片 9">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1" name="文本框 17">
            <a:extLst>
              <a:ext uri="{FF2B5EF4-FFF2-40B4-BE49-F238E27FC236}">
                <a16:creationId xmlns="" xmlns:a16="http://schemas.microsoft.com/office/drawing/2014/main" id="{34BAE266-6D78-8441-80C0-79C85588BFCA}"/>
              </a:ext>
            </a:extLst>
          </p:cNvPr>
          <p:cNvSpPr txBox="1"/>
          <p:nvPr/>
        </p:nvSpPr>
        <p:spPr>
          <a:xfrm>
            <a:off x="-127632" y="3519781"/>
            <a:ext cx="1597273"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THREE</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326095552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1">
            <a:hlinkClick r:id="rId3"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1</a:t>
            </a:r>
          </a:p>
        </p:txBody>
      </p:sp>
      <p:sp>
        <p:nvSpPr>
          <p:cNvPr id="13" name="Rectangle 21">
            <a:hlinkClick r:id="rId4"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14" name="Rectangle 21">
            <a:hlinkClick r:id="rId5"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15" name="Rectangle 21">
            <a:hlinkClick r:id="rId6"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16" name="Rectangle 21">
            <a:hlinkClick r:id="rId7"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922713841"/>
              </p:ext>
            </p:extLst>
          </p:nvPr>
        </p:nvGraphicFramePr>
        <p:xfrm>
          <a:off x="520700" y="1130300"/>
          <a:ext cx="10248900" cy="1981200"/>
        </p:xfrm>
        <a:graphic>
          <a:graphicData uri="http://schemas.openxmlformats.org/presentationml/2006/ole">
            <mc:AlternateContent xmlns:mc="http://schemas.openxmlformats.org/markup-compatibility/2006">
              <mc:Choice xmlns:v="urn:schemas-microsoft-com:vml" Requires="v">
                <p:oleObj spid="_x0000_s361714" name="文档" r:id="rId9" imgW="10260292" imgH="1977606" progId="Word.Document.12">
                  <p:embed/>
                </p:oleObj>
              </mc:Choice>
              <mc:Fallback>
                <p:oleObj name="文档" r:id="rId9" imgW="10260292" imgH="1977606" progId="Word.Document.12">
                  <p:embed/>
                  <p:pic>
                    <p:nvPicPr>
                      <p:cNvPr id="0" name=""/>
                      <p:cNvPicPr/>
                      <p:nvPr/>
                    </p:nvPicPr>
                    <p:blipFill>
                      <a:blip r:embed="rId10"/>
                      <a:stretch>
                        <a:fillRect/>
                      </a:stretch>
                    </p:blipFill>
                    <p:spPr>
                      <a:xfrm>
                        <a:off x="520700" y="1130300"/>
                        <a:ext cx="10248900" cy="1981200"/>
                      </a:xfrm>
                      <a:prstGeom prst="rect">
                        <a:avLst/>
                      </a:prstGeom>
                    </p:spPr>
                  </p:pic>
                </p:oleObj>
              </mc:Fallback>
            </mc:AlternateContent>
          </a:graphicData>
        </a:graphic>
      </p:graphicFrame>
      <p:sp>
        <p:nvSpPr>
          <p:cNvPr id="10" name="TextBox 19"/>
          <p:cNvSpPr txBox="1"/>
          <p:nvPr/>
        </p:nvSpPr>
        <p:spPr>
          <a:xfrm>
            <a:off x="2926469" y="1996098"/>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2920819189"/>
              </p:ext>
            </p:extLst>
          </p:nvPr>
        </p:nvGraphicFramePr>
        <p:xfrm>
          <a:off x="520700" y="3794224"/>
          <a:ext cx="11341100" cy="1651000"/>
        </p:xfrm>
        <a:graphic>
          <a:graphicData uri="http://schemas.openxmlformats.org/presentationml/2006/ole">
            <mc:AlternateContent xmlns:mc="http://schemas.openxmlformats.org/markup-compatibility/2006">
              <mc:Choice xmlns:v="urn:schemas-microsoft-com:vml" Requires="v">
                <p:oleObj spid="_x0000_s361715" name="文档" r:id="rId12" imgW="11346502" imgH="1648005" progId="Word.Document.12">
                  <p:embed/>
                </p:oleObj>
              </mc:Choice>
              <mc:Fallback>
                <p:oleObj name="文档" r:id="rId12" imgW="11346502" imgH="1648005" progId="Word.Document.12">
                  <p:embed/>
                  <p:pic>
                    <p:nvPicPr>
                      <p:cNvPr id="0" name=""/>
                      <p:cNvPicPr/>
                      <p:nvPr/>
                    </p:nvPicPr>
                    <p:blipFill>
                      <a:blip r:embed="rId13"/>
                      <a:stretch>
                        <a:fillRect/>
                      </a:stretch>
                    </p:blipFill>
                    <p:spPr>
                      <a:xfrm>
                        <a:off x="520700" y="3794224"/>
                        <a:ext cx="11341100" cy="1651000"/>
                      </a:xfrm>
                      <a:prstGeom prst="rect">
                        <a:avLst/>
                      </a:prstGeom>
                    </p:spPr>
                  </p:pic>
                </p:oleObj>
              </mc:Fallback>
            </mc:AlternateContent>
          </a:graphicData>
        </a:graphic>
      </p:graphicFrame>
    </p:spTree>
    <p:extLst>
      <p:ext uri="{BB962C8B-B14F-4D97-AF65-F5344CB8AC3E}">
        <p14:creationId xmlns:p14="http://schemas.microsoft.com/office/powerpoint/2010/main" val="45207398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1">
            <a:hlinkClick r:id="rId3"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16" name="Rectangle 21">
            <a:hlinkClick r:id="rId4"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2</a:t>
            </a:r>
          </a:p>
        </p:txBody>
      </p:sp>
      <p:sp>
        <p:nvSpPr>
          <p:cNvPr id="18" name="Rectangle 21">
            <a:hlinkClick r:id="rId5"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24" name="Rectangle 21">
            <a:hlinkClick r:id="rId6"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5" name="Rectangle 21">
            <a:hlinkClick r:id="rId7"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788155891"/>
              </p:ext>
            </p:extLst>
          </p:nvPr>
        </p:nvGraphicFramePr>
        <p:xfrm>
          <a:off x="495300" y="914400"/>
          <a:ext cx="11125200" cy="2463800"/>
        </p:xfrm>
        <a:graphic>
          <a:graphicData uri="http://schemas.openxmlformats.org/presentationml/2006/ole">
            <mc:AlternateContent xmlns:mc="http://schemas.openxmlformats.org/markup-compatibility/2006">
              <mc:Choice xmlns:v="urn:schemas-microsoft-com:vml" Requires="v">
                <p:oleObj spid="_x0000_s362749" name="文档" r:id="rId9" imgW="11133654" imgH="2467874" progId="Word.Document.12">
                  <p:embed/>
                </p:oleObj>
              </mc:Choice>
              <mc:Fallback>
                <p:oleObj name="文档" r:id="rId9" imgW="11133654" imgH="2467874" progId="Word.Document.12">
                  <p:embed/>
                  <p:pic>
                    <p:nvPicPr>
                      <p:cNvPr id="0" name=""/>
                      <p:cNvPicPr/>
                      <p:nvPr/>
                    </p:nvPicPr>
                    <p:blipFill>
                      <a:blip r:embed="rId10"/>
                      <a:stretch>
                        <a:fillRect/>
                      </a:stretch>
                    </p:blipFill>
                    <p:spPr>
                      <a:xfrm>
                        <a:off x="495300" y="914400"/>
                        <a:ext cx="11125200" cy="2463800"/>
                      </a:xfrm>
                      <a:prstGeom prst="rect">
                        <a:avLst/>
                      </a:prstGeom>
                    </p:spPr>
                  </p:pic>
                </p:oleObj>
              </mc:Fallback>
            </mc:AlternateContent>
          </a:graphicData>
        </a:graphic>
      </p:graphicFrame>
      <p:sp>
        <p:nvSpPr>
          <p:cNvPr id="12" name="TextBox 19"/>
          <p:cNvSpPr txBox="1"/>
          <p:nvPr/>
        </p:nvSpPr>
        <p:spPr>
          <a:xfrm>
            <a:off x="237952" y="2140114"/>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801000342"/>
              </p:ext>
            </p:extLst>
          </p:nvPr>
        </p:nvGraphicFramePr>
        <p:xfrm>
          <a:off x="495300" y="3429000"/>
          <a:ext cx="8153400" cy="1435100"/>
        </p:xfrm>
        <a:graphic>
          <a:graphicData uri="http://schemas.openxmlformats.org/presentationml/2006/ole">
            <mc:AlternateContent xmlns:mc="http://schemas.openxmlformats.org/markup-compatibility/2006">
              <mc:Choice xmlns:v="urn:schemas-microsoft-com:vml" Requires="v">
                <p:oleObj spid="_x0000_s362750" name="文档" r:id="rId12" imgW="8157712" imgH="1436275" progId="Word.Document.12">
                  <p:embed/>
                </p:oleObj>
              </mc:Choice>
              <mc:Fallback>
                <p:oleObj name="文档" r:id="rId12" imgW="8157712" imgH="1436275" progId="Word.Document.12">
                  <p:embed/>
                  <p:pic>
                    <p:nvPicPr>
                      <p:cNvPr id="0" name=""/>
                      <p:cNvPicPr/>
                      <p:nvPr/>
                    </p:nvPicPr>
                    <p:blipFill>
                      <a:blip r:embed="rId13"/>
                      <a:stretch>
                        <a:fillRect/>
                      </a:stretch>
                    </p:blipFill>
                    <p:spPr>
                      <a:xfrm>
                        <a:off x="495300" y="3429000"/>
                        <a:ext cx="8153400" cy="143510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966344713"/>
              </p:ext>
            </p:extLst>
          </p:nvPr>
        </p:nvGraphicFramePr>
        <p:xfrm>
          <a:off x="495300" y="4486283"/>
          <a:ext cx="8153400" cy="1435100"/>
        </p:xfrm>
        <a:graphic>
          <a:graphicData uri="http://schemas.openxmlformats.org/presentationml/2006/ole">
            <mc:AlternateContent xmlns:mc="http://schemas.openxmlformats.org/markup-compatibility/2006">
              <mc:Choice xmlns:v="urn:schemas-microsoft-com:vml" Requires="v">
                <p:oleObj spid="_x0000_s362751" name="文档" r:id="rId15" imgW="8157712" imgH="1438438" progId="Word.Document.12">
                  <p:embed/>
                </p:oleObj>
              </mc:Choice>
              <mc:Fallback>
                <p:oleObj name="文档" r:id="rId15" imgW="8157712" imgH="1438438" progId="Word.Document.12">
                  <p:embed/>
                  <p:pic>
                    <p:nvPicPr>
                      <p:cNvPr id="0" name=""/>
                      <p:cNvPicPr/>
                      <p:nvPr/>
                    </p:nvPicPr>
                    <p:blipFill>
                      <a:blip r:embed="rId16"/>
                      <a:stretch>
                        <a:fillRect/>
                      </a:stretch>
                    </p:blipFill>
                    <p:spPr>
                      <a:xfrm>
                        <a:off x="495300" y="4486283"/>
                        <a:ext cx="8153400" cy="1435100"/>
                      </a:xfrm>
                      <a:prstGeom prst="rect">
                        <a:avLst/>
                      </a:prstGeom>
                    </p:spPr>
                  </p:pic>
                </p:oleObj>
              </mc:Fallback>
            </mc:AlternateContent>
          </a:graphicData>
        </a:graphic>
      </p:graphicFrame>
    </p:spTree>
    <p:extLst>
      <p:ext uri="{BB962C8B-B14F-4D97-AF65-F5344CB8AC3E}">
        <p14:creationId xmlns:p14="http://schemas.microsoft.com/office/powerpoint/2010/main" val="180774082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1">
            <a:hlinkClick r:id="rId4"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16" name="Rectangle 21">
            <a:hlinkClick r:id="rId5"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17" name="Rectangle 21">
            <a:hlinkClick r:id="rId6"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3</a:t>
            </a:r>
          </a:p>
        </p:txBody>
      </p:sp>
      <p:sp>
        <p:nvSpPr>
          <p:cNvPr id="19" name="Rectangle 21">
            <a:hlinkClick r:id="rId7"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0" name="Rectangle 21">
            <a:hlinkClick r:id="rId8"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51851914"/>
              </p:ext>
            </p:extLst>
          </p:nvPr>
        </p:nvGraphicFramePr>
        <p:xfrm>
          <a:off x="673100" y="723900"/>
          <a:ext cx="10198100" cy="1689100"/>
        </p:xfrm>
        <a:graphic>
          <a:graphicData uri="http://schemas.openxmlformats.org/presentationml/2006/ole">
            <mc:AlternateContent xmlns:mc="http://schemas.openxmlformats.org/markup-compatibility/2006">
              <mc:Choice xmlns:v="urn:schemas-microsoft-com:vml" Requires="v">
                <p:oleObj spid="_x0000_s432470" name="文档" r:id="rId10" imgW="10494389" imgH="1732112" progId="Word.Document.12">
                  <p:embed/>
                </p:oleObj>
              </mc:Choice>
              <mc:Fallback>
                <p:oleObj name="文档" r:id="rId10" imgW="10494389" imgH="1732112" progId="Word.Document.12">
                  <p:embed/>
                  <p:pic>
                    <p:nvPicPr>
                      <p:cNvPr id="0" name=""/>
                      <p:cNvPicPr/>
                      <p:nvPr/>
                    </p:nvPicPr>
                    <p:blipFill>
                      <a:blip r:embed="rId11"/>
                      <a:stretch>
                        <a:fillRect/>
                      </a:stretch>
                    </p:blipFill>
                    <p:spPr>
                      <a:xfrm>
                        <a:off x="673100" y="723900"/>
                        <a:ext cx="10198100" cy="1689100"/>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1710522015"/>
              </p:ext>
            </p:extLst>
          </p:nvPr>
        </p:nvGraphicFramePr>
        <p:xfrm>
          <a:off x="673100" y="2276872"/>
          <a:ext cx="9144000" cy="1562100"/>
        </p:xfrm>
        <a:graphic>
          <a:graphicData uri="http://schemas.openxmlformats.org/presentationml/2006/ole">
            <mc:AlternateContent xmlns:mc="http://schemas.openxmlformats.org/markup-compatibility/2006">
              <mc:Choice xmlns:v="urn:schemas-microsoft-com:vml" Requires="v">
                <p:oleObj spid="_x0000_s432471" name="文档" r:id="rId13" imgW="9154634" imgH="1559225" progId="Word.Document.12">
                  <p:embed/>
                </p:oleObj>
              </mc:Choice>
              <mc:Fallback>
                <p:oleObj name="文档" r:id="rId13" imgW="9154634" imgH="1559225" progId="Word.Document.12">
                  <p:embed/>
                  <p:pic>
                    <p:nvPicPr>
                      <p:cNvPr id="0" name=""/>
                      <p:cNvPicPr/>
                      <p:nvPr/>
                    </p:nvPicPr>
                    <p:blipFill>
                      <a:blip r:embed="rId14"/>
                      <a:stretch>
                        <a:fillRect/>
                      </a:stretch>
                    </p:blipFill>
                    <p:spPr>
                      <a:xfrm>
                        <a:off x="673100" y="2276872"/>
                        <a:ext cx="9144000" cy="156210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777540891"/>
              </p:ext>
            </p:extLst>
          </p:nvPr>
        </p:nvGraphicFramePr>
        <p:xfrm>
          <a:off x="673100" y="3501008"/>
          <a:ext cx="9182100" cy="1511300"/>
        </p:xfrm>
        <a:graphic>
          <a:graphicData uri="http://schemas.openxmlformats.org/presentationml/2006/ole">
            <mc:AlternateContent xmlns:mc="http://schemas.openxmlformats.org/markup-compatibility/2006">
              <mc:Choice xmlns:v="urn:schemas-microsoft-com:vml" Requires="v">
                <p:oleObj spid="_x0000_s432472" name="文档" r:id="rId16" imgW="9192810" imgH="1505669" progId="Word.Document.12">
                  <p:embed/>
                </p:oleObj>
              </mc:Choice>
              <mc:Fallback>
                <p:oleObj name="文档" r:id="rId16" imgW="9192810" imgH="1505669" progId="Word.Document.12">
                  <p:embed/>
                  <p:pic>
                    <p:nvPicPr>
                      <p:cNvPr id="0" name=""/>
                      <p:cNvPicPr/>
                      <p:nvPr/>
                    </p:nvPicPr>
                    <p:blipFill>
                      <a:blip r:embed="rId17"/>
                      <a:stretch>
                        <a:fillRect/>
                      </a:stretch>
                    </p:blipFill>
                    <p:spPr>
                      <a:xfrm>
                        <a:off x="673100" y="3501008"/>
                        <a:ext cx="9182100" cy="151130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813597448"/>
              </p:ext>
            </p:extLst>
          </p:nvPr>
        </p:nvGraphicFramePr>
        <p:xfrm>
          <a:off x="6456040" y="404664"/>
          <a:ext cx="1606550" cy="1449388"/>
        </p:xfrm>
        <a:graphic>
          <a:graphicData uri="http://schemas.openxmlformats.org/presentationml/2006/ole">
            <mc:AlternateContent xmlns:mc="http://schemas.openxmlformats.org/markup-compatibility/2006">
              <mc:Choice xmlns:v="urn:schemas-microsoft-com:vml" Requires="v">
                <p:oleObj spid="_x0000_s432473" name="文档" r:id="rId19" imgW="1606640" imgH="1449869" progId="Word.Document.12">
                  <p:embed/>
                </p:oleObj>
              </mc:Choice>
              <mc:Fallback>
                <p:oleObj name="文档" r:id="rId19" imgW="1606640" imgH="1449869" progId="Word.Document.12">
                  <p:embed/>
                  <p:pic>
                    <p:nvPicPr>
                      <p:cNvPr id="0" name=""/>
                      <p:cNvPicPr/>
                      <p:nvPr/>
                    </p:nvPicPr>
                    <p:blipFill>
                      <a:blip r:embed="rId20"/>
                      <a:stretch>
                        <a:fillRect/>
                      </a:stretch>
                    </p:blipFill>
                    <p:spPr>
                      <a:xfrm>
                        <a:off x="6456040" y="404664"/>
                        <a:ext cx="1606550" cy="1449388"/>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88271211"/>
              </p:ext>
            </p:extLst>
          </p:nvPr>
        </p:nvGraphicFramePr>
        <p:xfrm>
          <a:off x="673100" y="4581996"/>
          <a:ext cx="9182100" cy="1511300"/>
        </p:xfrm>
        <a:graphic>
          <a:graphicData uri="http://schemas.openxmlformats.org/presentationml/2006/ole">
            <mc:AlternateContent xmlns:mc="http://schemas.openxmlformats.org/markup-compatibility/2006">
              <mc:Choice xmlns:v="urn:schemas-microsoft-com:vml" Requires="v">
                <p:oleObj spid="_x0000_s432474" name="文档" r:id="rId22" imgW="9192810" imgH="1502434" progId="Word.Document.12">
                  <p:embed/>
                </p:oleObj>
              </mc:Choice>
              <mc:Fallback>
                <p:oleObj name="文档" r:id="rId22" imgW="9192810" imgH="1502434" progId="Word.Document.12">
                  <p:embed/>
                  <p:pic>
                    <p:nvPicPr>
                      <p:cNvPr id="0" name=""/>
                      <p:cNvPicPr/>
                      <p:nvPr/>
                    </p:nvPicPr>
                    <p:blipFill>
                      <a:blip r:embed="rId23"/>
                      <a:stretch>
                        <a:fillRect/>
                      </a:stretch>
                    </p:blipFill>
                    <p:spPr>
                      <a:xfrm>
                        <a:off x="673100" y="4581996"/>
                        <a:ext cx="9182100" cy="1511300"/>
                      </a:xfrm>
                      <a:prstGeom prst="rect">
                        <a:avLst/>
                      </a:prstGeom>
                    </p:spPr>
                  </p:pic>
                </p:oleObj>
              </mc:Fallback>
            </mc:AlternateContent>
          </a:graphicData>
        </a:graphic>
      </p:graphicFrame>
    </p:spTree>
    <p:extLst>
      <p:ext uri="{BB962C8B-B14F-4D97-AF65-F5344CB8AC3E}">
        <p14:creationId xmlns:p14="http://schemas.microsoft.com/office/powerpoint/2010/main" val="116364458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对象 15"/>
          <p:cNvGraphicFramePr>
            <a:graphicFrameLocks noChangeAspect="1"/>
          </p:cNvGraphicFramePr>
          <p:nvPr>
            <p:extLst>
              <p:ext uri="{D42A27DB-BD31-4B8C-83A1-F6EECF244321}">
                <p14:modId xmlns:p14="http://schemas.microsoft.com/office/powerpoint/2010/main" val="95110286"/>
              </p:ext>
            </p:extLst>
          </p:nvPr>
        </p:nvGraphicFramePr>
        <p:xfrm>
          <a:off x="571500" y="4548179"/>
          <a:ext cx="6959600" cy="2044700"/>
        </p:xfrm>
        <a:graphic>
          <a:graphicData uri="http://schemas.openxmlformats.org/presentationml/2006/ole">
            <mc:AlternateContent xmlns:mc="http://schemas.openxmlformats.org/markup-compatibility/2006">
              <mc:Choice xmlns:v="urn:schemas-microsoft-com:vml" Requires="v">
                <p:oleObj spid="_x0000_s433667" name="文档" r:id="rId4" imgW="7156532" imgH="2102693" progId="Word.Document.12">
                  <p:embed/>
                </p:oleObj>
              </mc:Choice>
              <mc:Fallback>
                <p:oleObj name="文档" r:id="rId4" imgW="7156532" imgH="2102693" progId="Word.Document.12">
                  <p:embed/>
                  <p:pic>
                    <p:nvPicPr>
                      <p:cNvPr id="0" name=""/>
                      <p:cNvPicPr/>
                      <p:nvPr/>
                    </p:nvPicPr>
                    <p:blipFill>
                      <a:blip r:embed="rId5"/>
                      <a:stretch>
                        <a:fillRect/>
                      </a:stretch>
                    </p:blipFill>
                    <p:spPr>
                      <a:xfrm>
                        <a:off x="571500" y="4548179"/>
                        <a:ext cx="6959600" cy="2044700"/>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4217296088"/>
              </p:ext>
            </p:extLst>
          </p:nvPr>
        </p:nvGraphicFramePr>
        <p:xfrm>
          <a:off x="571500" y="620688"/>
          <a:ext cx="9715500" cy="1473200"/>
        </p:xfrm>
        <a:graphic>
          <a:graphicData uri="http://schemas.openxmlformats.org/presentationml/2006/ole">
            <mc:AlternateContent xmlns:mc="http://schemas.openxmlformats.org/markup-compatibility/2006">
              <mc:Choice xmlns:v="urn:schemas-microsoft-com:vml" Requires="v">
                <p:oleObj spid="_x0000_s433668" name="文档" r:id="rId7" imgW="9726551" imgH="1470804" progId="Word.Document.12">
                  <p:embed/>
                </p:oleObj>
              </mc:Choice>
              <mc:Fallback>
                <p:oleObj name="文档" r:id="rId7" imgW="9726551" imgH="1470804" progId="Word.Document.12">
                  <p:embed/>
                  <p:pic>
                    <p:nvPicPr>
                      <p:cNvPr id="0" name=""/>
                      <p:cNvPicPr/>
                      <p:nvPr/>
                    </p:nvPicPr>
                    <p:blipFill>
                      <a:blip r:embed="rId8"/>
                      <a:stretch>
                        <a:fillRect/>
                      </a:stretch>
                    </p:blipFill>
                    <p:spPr>
                      <a:xfrm>
                        <a:off x="571500" y="620688"/>
                        <a:ext cx="9715500" cy="147320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361133301"/>
              </p:ext>
            </p:extLst>
          </p:nvPr>
        </p:nvGraphicFramePr>
        <p:xfrm>
          <a:off x="571500" y="1916832"/>
          <a:ext cx="6684962" cy="1360488"/>
        </p:xfrm>
        <a:graphic>
          <a:graphicData uri="http://schemas.openxmlformats.org/presentationml/2006/ole">
            <mc:AlternateContent xmlns:mc="http://schemas.openxmlformats.org/markup-compatibility/2006">
              <mc:Choice xmlns:v="urn:schemas-microsoft-com:vml" Requires="v">
                <p:oleObj spid="_x0000_s433669" name="文档" r:id="rId10" imgW="6685092" imgH="1362029" progId="Word.Document.12">
                  <p:embed/>
                </p:oleObj>
              </mc:Choice>
              <mc:Fallback>
                <p:oleObj name="文档" r:id="rId10" imgW="6685092" imgH="1362029" progId="Word.Document.12">
                  <p:embed/>
                  <p:pic>
                    <p:nvPicPr>
                      <p:cNvPr id="0" name=""/>
                      <p:cNvPicPr/>
                      <p:nvPr/>
                    </p:nvPicPr>
                    <p:blipFill>
                      <a:blip r:embed="rId11"/>
                      <a:stretch>
                        <a:fillRect/>
                      </a:stretch>
                    </p:blipFill>
                    <p:spPr>
                      <a:xfrm>
                        <a:off x="571500" y="1916832"/>
                        <a:ext cx="6684962" cy="1360488"/>
                      </a:xfrm>
                      <a:prstGeom prst="rect">
                        <a:avLst/>
                      </a:prstGeom>
                    </p:spPr>
                  </p:pic>
                </p:oleObj>
              </mc:Fallback>
            </mc:AlternateContent>
          </a:graphicData>
        </a:graphic>
      </p:graphicFrame>
      <p:sp>
        <p:nvSpPr>
          <p:cNvPr id="3" name="矩形 2"/>
          <p:cNvSpPr/>
          <p:nvPr/>
        </p:nvSpPr>
        <p:spPr>
          <a:xfrm>
            <a:off x="7820030" y="821368"/>
            <a:ext cx="36420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2</a:t>
            </a:r>
            <a:endParaRPr lang="zh-CN" altLang="en-US" dirty="0"/>
          </a:p>
        </p:txBody>
      </p:sp>
      <p:graphicFrame>
        <p:nvGraphicFramePr>
          <p:cNvPr id="14" name="对象 13"/>
          <p:cNvGraphicFramePr>
            <a:graphicFrameLocks noChangeAspect="1"/>
          </p:cNvGraphicFramePr>
          <p:nvPr>
            <p:extLst>
              <p:ext uri="{D42A27DB-BD31-4B8C-83A1-F6EECF244321}">
                <p14:modId xmlns:p14="http://schemas.microsoft.com/office/powerpoint/2010/main" val="92488280"/>
              </p:ext>
            </p:extLst>
          </p:nvPr>
        </p:nvGraphicFramePr>
        <p:xfrm>
          <a:off x="571500" y="2852936"/>
          <a:ext cx="6591300" cy="1333500"/>
        </p:xfrm>
        <a:graphic>
          <a:graphicData uri="http://schemas.openxmlformats.org/presentationml/2006/ole">
            <mc:AlternateContent xmlns:mc="http://schemas.openxmlformats.org/markup-compatibility/2006">
              <mc:Choice xmlns:v="urn:schemas-microsoft-com:vml" Requires="v">
                <p:oleObj spid="_x0000_s433670" name="文档" r:id="rId13" imgW="6685092" imgH="1363831" progId="Word.Document.12">
                  <p:embed/>
                </p:oleObj>
              </mc:Choice>
              <mc:Fallback>
                <p:oleObj name="文档" r:id="rId13" imgW="6685092" imgH="1363831" progId="Word.Document.12">
                  <p:embed/>
                  <p:pic>
                    <p:nvPicPr>
                      <p:cNvPr id="0" name=""/>
                      <p:cNvPicPr/>
                      <p:nvPr/>
                    </p:nvPicPr>
                    <p:blipFill>
                      <a:blip r:embed="rId14"/>
                      <a:stretch>
                        <a:fillRect/>
                      </a:stretch>
                    </p:blipFill>
                    <p:spPr>
                      <a:xfrm>
                        <a:off x="571500" y="2852936"/>
                        <a:ext cx="6591300" cy="1333500"/>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4158028429"/>
              </p:ext>
            </p:extLst>
          </p:nvPr>
        </p:nvGraphicFramePr>
        <p:xfrm>
          <a:off x="571500" y="3695700"/>
          <a:ext cx="6591300" cy="1333500"/>
        </p:xfrm>
        <a:graphic>
          <a:graphicData uri="http://schemas.openxmlformats.org/presentationml/2006/ole">
            <mc:AlternateContent xmlns:mc="http://schemas.openxmlformats.org/markup-compatibility/2006">
              <mc:Choice xmlns:v="urn:schemas-microsoft-com:vml" Requires="v">
                <p:oleObj spid="_x0000_s433671" name="文档" r:id="rId16" imgW="6685092" imgH="1365273" progId="Word.Document.12">
                  <p:embed/>
                </p:oleObj>
              </mc:Choice>
              <mc:Fallback>
                <p:oleObj name="文档" r:id="rId16" imgW="6685092" imgH="1365273" progId="Word.Document.12">
                  <p:embed/>
                  <p:pic>
                    <p:nvPicPr>
                      <p:cNvPr id="0" name=""/>
                      <p:cNvPicPr/>
                      <p:nvPr/>
                    </p:nvPicPr>
                    <p:blipFill>
                      <a:blip r:embed="rId17"/>
                      <a:stretch>
                        <a:fillRect/>
                      </a:stretch>
                    </p:blipFill>
                    <p:spPr>
                      <a:xfrm>
                        <a:off x="571500" y="3695700"/>
                        <a:ext cx="6591300" cy="1333500"/>
                      </a:xfrm>
                      <a:prstGeom prst="rect">
                        <a:avLst/>
                      </a:prstGeom>
                    </p:spPr>
                  </p:pic>
                </p:oleObj>
              </mc:Fallback>
            </mc:AlternateContent>
          </a:graphicData>
        </a:graphic>
      </p:graphicFrame>
      <p:sp>
        <p:nvSpPr>
          <p:cNvPr id="32" name="Rectangle 21">
            <a:hlinkClick r:id="rId18"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33" name="Rectangle 21">
            <a:hlinkClick r:id="rId19"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34" name="Rectangle 21">
            <a:hlinkClick r:id="rId20"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35" name="Rectangle 21">
            <a:hlinkClick r:id="rId21"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4</a:t>
            </a:r>
          </a:p>
        </p:txBody>
      </p:sp>
      <p:sp>
        <p:nvSpPr>
          <p:cNvPr id="36" name="Rectangle 21">
            <a:hlinkClick r:id="rId22"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extLst>
      <p:ext uri="{BB962C8B-B14F-4D97-AF65-F5344CB8AC3E}">
        <p14:creationId xmlns:p14="http://schemas.microsoft.com/office/powerpoint/2010/main" val="263525823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a:solidFill>
                  <a:srgbClr val="F5C131">
                    <a:lumMod val="20000"/>
                    <a:lumOff val="80000"/>
                  </a:srgbClr>
                </a:solidFill>
                <a:latin typeface="微软雅黑" panose="020B0503020204020204" pitchFamily="34" charset="-122"/>
              </a:rPr>
              <a:t>1</a:t>
            </a:r>
            <a:endParaRPr sz="5400" dirty="0">
              <a:solidFill>
                <a:srgbClr val="F5C131">
                  <a:lumMod val="20000"/>
                  <a:lumOff val="80000"/>
                </a:srgbClr>
              </a:solidFill>
              <a:latin typeface="微软雅黑" panose="020B0503020204020204" pitchFamily="34" charset="-122"/>
            </a:endParaRPr>
          </a:p>
        </p:txBody>
      </p:sp>
      <p:sp>
        <p:nvSpPr>
          <p:cNvPr id="19" name="文本框 18">
            <a:extLst>
              <a:ext uri="{FF2B5EF4-FFF2-40B4-BE49-F238E27FC236}">
                <a16:creationId xmlns="" xmlns:a16="http://schemas.microsoft.com/office/drawing/2014/main" id="{BD048E81-1781-914B-9126-831580D51281}"/>
              </a:ext>
            </a:extLst>
          </p:cNvPr>
          <p:cNvSpPr txBox="1"/>
          <p:nvPr/>
        </p:nvSpPr>
        <p:spPr>
          <a:xfrm>
            <a:off x="1701062" y="2977468"/>
            <a:ext cx="4738804" cy="707886"/>
          </a:xfrm>
          <a:prstGeom prst="rect">
            <a:avLst/>
          </a:prstGeom>
          <a:noFill/>
        </p:spPr>
        <p:txBody>
          <a:bodyPr wrap="square" rtlCol="0">
            <a:spAutoFit/>
          </a:bodyPr>
          <a:lstStyle/>
          <a:p>
            <a:pPr>
              <a:defRPr/>
            </a:pPr>
            <a:r>
              <a:rPr lang="zh-CN" altLang="en-US" sz="4000" b="1" dirty="0">
                <a:solidFill>
                  <a:srgbClr val="000000">
                    <a:lumMod val="75000"/>
                    <a:lumOff val="25000"/>
                  </a:srgbClr>
                </a:solidFill>
                <a:latin typeface="微软雅黑" panose="020B0503020204020204" pitchFamily="34" charset="-122"/>
              </a:rPr>
              <a:t>知识梳理</a:t>
            </a:r>
          </a:p>
        </p:txBody>
      </p:sp>
      <p:pic>
        <p:nvPicPr>
          <p:cNvPr id="21" name="图片 20">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7" name="文本框 17">
            <a:extLst>
              <a:ext uri="{FF2B5EF4-FFF2-40B4-BE49-F238E27FC236}">
                <a16:creationId xmlns="" xmlns:a16="http://schemas.microsoft.com/office/drawing/2014/main" id="{34BAE266-6D78-8441-80C0-79C85588BFCA}"/>
              </a:ext>
            </a:extLst>
          </p:cNvPr>
          <p:cNvSpPr txBox="1"/>
          <p:nvPr/>
        </p:nvSpPr>
        <p:spPr>
          <a:xfrm>
            <a:off x="-55029" y="3519781"/>
            <a:ext cx="1452066"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ONE</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108699872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1">
            <a:hlinkClick r:id="rId3"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22" name="Rectangle 21">
            <a:hlinkClick r:id="rId4"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29" name="Rectangle 21">
            <a:hlinkClick r:id="rId5"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30" name="Rectangle 21">
            <a:hlinkClick r:id="rId6"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1" name="Rectangle 21">
            <a:hlinkClick r:id="rId7"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5</a:t>
            </a:r>
          </a:p>
        </p:txBody>
      </p:sp>
      <p:sp>
        <p:nvSpPr>
          <p:cNvPr id="6" name="矩形 5"/>
          <p:cNvSpPr/>
          <p:nvPr/>
        </p:nvSpPr>
        <p:spPr>
          <a:xfrm>
            <a:off x="406400" y="1265132"/>
            <a:ext cx="11378232" cy="66447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a:t>
            </a:r>
            <a:r>
              <a:rPr lang="en-US" altLang="zh-CN" sz="2800" i="1" kern="100" dirty="0">
                <a:latin typeface="Times New Roman" panose="02020603050405020304" pitchFamily="18" charset="0"/>
                <a:ea typeface="方正中等线简体" panose="03000509000000000000" pitchFamily="65" charset="-122"/>
              </a:rPr>
              <a:t>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rPr>
              <a:t>(π</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rPr>
              <a:t>2π)</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rPr>
              <a:t>________.</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839755210"/>
              </p:ext>
            </p:extLst>
          </p:nvPr>
        </p:nvGraphicFramePr>
        <p:xfrm>
          <a:off x="502667" y="2365350"/>
          <a:ext cx="10120312" cy="1431925"/>
        </p:xfrm>
        <a:graphic>
          <a:graphicData uri="http://schemas.openxmlformats.org/presentationml/2006/ole">
            <mc:AlternateContent xmlns:mc="http://schemas.openxmlformats.org/markup-compatibility/2006">
              <mc:Choice xmlns:v="urn:schemas-microsoft-com:vml" Requires="v">
                <p:oleObj spid="_x0000_s385584" name="文档" r:id="rId9" imgW="10130864" imgH="1431417" progId="Word.Document.12">
                  <p:embed/>
                </p:oleObj>
              </mc:Choice>
              <mc:Fallback>
                <p:oleObj name="文档" r:id="rId9" imgW="10130864" imgH="1431417" progId="Word.Document.12">
                  <p:embed/>
                  <p:pic>
                    <p:nvPicPr>
                      <p:cNvPr id="0" name=""/>
                      <p:cNvPicPr/>
                      <p:nvPr/>
                    </p:nvPicPr>
                    <p:blipFill>
                      <a:blip r:embed="rId10"/>
                      <a:stretch>
                        <a:fillRect/>
                      </a:stretch>
                    </p:blipFill>
                    <p:spPr>
                      <a:xfrm>
                        <a:off x="502667" y="2365350"/>
                        <a:ext cx="10120312" cy="1431925"/>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1925862073"/>
              </p:ext>
            </p:extLst>
          </p:nvPr>
        </p:nvGraphicFramePr>
        <p:xfrm>
          <a:off x="3924831" y="1103999"/>
          <a:ext cx="3286125" cy="1527175"/>
        </p:xfrm>
        <a:graphic>
          <a:graphicData uri="http://schemas.openxmlformats.org/presentationml/2006/ole">
            <mc:AlternateContent xmlns:mc="http://schemas.openxmlformats.org/markup-compatibility/2006">
              <mc:Choice xmlns:v="urn:schemas-microsoft-com:vml" Requires="v">
                <p:oleObj spid="_x0000_s385585" name="文档" r:id="rId12" imgW="3286468" imgH="1527066" progId="Word.Document.12">
                  <p:embed/>
                </p:oleObj>
              </mc:Choice>
              <mc:Fallback>
                <p:oleObj name="文档" r:id="rId12" imgW="3286468" imgH="1527066" progId="Word.Document.12">
                  <p:embed/>
                  <p:pic>
                    <p:nvPicPr>
                      <p:cNvPr id="0" name=""/>
                      <p:cNvPicPr/>
                      <p:nvPr/>
                    </p:nvPicPr>
                    <p:blipFill>
                      <a:blip r:embed="rId13"/>
                      <a:stretch>
                        <a:fillRect/>
                      </a:stretch>
                    </p:blipFill>
                    <p:spPr>
                      <a:xfrm>
                        <a:off x="3924831" y="1103999"/>
                        <a:ext cx="3286125" cy="1527175"/>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565435844"/>
              </p:ext>
            </p:extLst>
          </p:nvPr>
        </p:nvGraphicFramePr>
        <p:xfrm>
          <a:off x="6752781" y="980728"/>
          <a:ext cx="1924050" cy="990600"/>
        </p:xfrm>
        <a:graphic>
          <a:graphicData uri="http://schemas.openxmlformats.org/presentationml/2006/ole">
            <mc:AlternateContent xmlns:mc="http://schemas.openxmlformats.org/markup-compatibility/2006">
              <mc:Choice xmlns:v="urn:schemas-microsoft-com:vml" Requires="v">
                <p:oleObj spid="_x0000_s385586" name="文档" r:id="rId15" imgW="1924453" imgH="990685" progId="Word.Document.12">
                  <p:embed/>
                </p:oleObj>
              </mc:Choice>
              <mc:Fallback>
                <p:oleObj name="文档" r:id="rId15" imgW="1924453" imgH="990685" progId="Word.Document.12">
                  <p:embed/>
                  <p:pic>
                    <p:nvPicPr>
                      <p:cNvPr id="0" name=""/>
                      <p:cNvPicPr/>
                      <p:nvPr/>
                    </p:nvPicPr>
                    <p:blipFill>
                      <a:blip r:embed="rId16"/>
                      <a:stretch>
                        <a:fillRect/>
                      </a:stretch>
                    </p:blipFill>
                    <p:spPr>
                      <a:xfrm>
                        <a:off x="6752781" y="980728"/>
                        <a:ext cx="1924050" cy="990600"/>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4121022694"/>
              </p:ext>
            </p:extLst>
          </p:nvPr>
        </p:nvGraphicFramePr>
        <p:xfrm>
          <a:off x="502667" y="3537818"/>
          <a:ext cx="10120312" cy="1431925"/>
        </p:xfrm>
        <a:graphic>
          <a:graphicData uri="http://schemas.openxmlformats.org/presentationml/2006/ole">
            <mc:AlternateContent xmlns:mc="http://schemas.openxmlformats.org/markup-compatibility/2006">
              <mc:Choice xmlns:v="urn:schemas-microsoft-com:vml" Requires="v">
                <p:oleObj spid="_x0000_s385587" name="文档" r:id="rId18" imgW="10130864" imgH="1431417" progId="Word.Document.12">
                  <p:embed/>
                </p:oleObj>
              </mc:Choice>
              <mc:Fallback>
                <p:oleObj name="文档" r:id="rId18" imgW="10130864" imgH="1431417" progId="Word.Document.12">
                  <p:embed/>
                  <p:pic>
                    <p:nvPicPr>
                      <p:cNvPr id="0" name=""/>
                      <p:cNvPicPr/>
                      <p:nvPr/>
                    </p:nvPicPr>
                    <p:blipFill>
                      <a:blip r:embed="rId19"/>
                      <a:stretch>
                        <a:fillRect/>
                      </a:stretch>
                    </p:blipFill>
                    <p:spPr>
                      <a:xfrm>
                        <a:off x="502667" y="3537818"/>
                        <a:ext cx="10120312" cy="1431925"/>
                      </a:xfrm>
                      <a:prstGeom prst="rect">
                        <a:avLst/>
                      </a:prstGeom>
                    </p:spPr>
                  </p:pic>
                </p:oleObj>
              </mc:Fallback>
            </mc:AlternateContent>
          </a:graphicData>
        </a:graphic>
      </p:graphicFrame>
    </p:spTree>
    <p:extLst>
      <p:ext uri="{BB962C8B-B14F-4D97-AF65-F5344CB8AC3E}">
        <p14:creationId xmlns:p14="http://schemas.microsoft.com/office/powerpoint/2010/main" val="103622450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4751" y="1189053"/>
            <a:ext cx="11082498" cy="3896131"/>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知识清单：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积化和差与和差化积公式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半角公式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利用公式进行化简与证明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方法归纳：转化与化归</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常见误区：半角公式符号的判断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标题 5"/>
          <p:cNvSpPr txBox="1">
            <a:spLocks/>
          </p:cNvSpPr>
          <p:nvPr/>
        </p:nvSpPr>
        <p:spPr>
          <a:xfrm>
            <a:off x="838200" y="255588"/>
            <a:ext cx="10515600" cy="381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srgbClr val="000000"/>
                </a:solidFill>
              </a:rPr>
              <a:t>课堂小结</a:t>
            </a:r>
            <a:endParaRPr lang="zh-CN" altLang="en-US" sz="2400" b="1" dirty="0">
              <a:solidFill>
                <a:srgbClr val="000000"/>
              </a:solidFill>
            </a:endParaRPr>
          </a:p>
        </p:txBody>
      </p:sp>
      <p:sp>
        <p:nvSpPr>
          <p:cNvPr id="13" name="标题 5">
            <a:extLst>
              <a:ext uri="{FF2B5EF4-FFF2-40B4-BE49-F238E27FC236}">
                <a16:creationId xmlns="" xmlns:a16="http://schemas.microsoft.com/office/drawing/2014/main" id="{8338C955-F869-0D4F-AF60-AC1847908819}"/>
              </a:ext>
            </a:extLst>
          </p:cNvPr>
          <p:cNvSpPr txBox="1">
            <a:spLocks/>
          </p:cNvSpPr>
          <p:nvPr/>
        </p:nvSpPr>
        <p:spPr>
          <a:xfrm>
            <a:off x="838200" y="650235"/>
            <a:ext cx="10515600" cy="3807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200" dirty="0"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rPr>
              <a:t>KE TANG XIAO JIE</a:t>
            </a:r>
            <a:endParaRPr lang="en-US" altLang="zh-CN" sz="1200" dirty="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返回">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extLst>
      <p:ext uri="{BB962C8B-B14F-4D97-AF65-F5344CB8AC3E}">
        <p14:creationId xmlns:p14="http://schemas.microsoft.com/office/powerpoint/2010/main" val="334066729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smtClean="0">
                <a:solidFill>
                  <a:srgbClr val="F5C131">
                    <a:lumMod val="20000"/>
                    <a:lumOff val="80000"/>
                  </a:srgbClr>
                </a:solidFill>
                <a:latin typeface="微软雅黑" panose="020B0503020204020204" pitchFamily="34" charset="-122"/>
              </a:rPr>
              <a:t>4</a:t>
            </a:r>
            <a:endParaRPr sz="5400" dirty="0">
              <a:solidFill>
                <a:srgbClr val="F5C131">
                  <a:lumMod val="20000"/>
                  <a:lumOff val="80000"/>
                </a:srgbClr>
              </a:solidFill>
              <a:latin typeface="微软雅黑" panose="020B0503020204020204" pitchFamily="34" charset="-122"/>
            </a:endParaRPr>
          </a:p>
        </p:txBody>
      </p:sp>
      <p:sp>
        <p:nvSpPr>
          <p:cNvPr id="7" name="文本框 18">
            <a:extLst>
              <a:ext uri="{FF2B5EF4-FFF2-40B4-BE49-F238E27FC236}">
                <a16:creationId xmlns="" xmlns:a16="http://schemas.microsoft.com/office/drawing/2014/main" id="{BD048E81-1781-914B-9126-831580D51281}"/>
              </a:ext>
            </a:extLst>
          </p:cNvPr>
          <p:cNvSpPr txBox="1"/>
          <p:nvPr/>
        </p:nvSpPr>
        <p:spPr>
          <a:xfrm>
            <a:off x="1701062" y="2977468"/>
            <a:ext cx="3386826" cy="707886"/>
          </a:xfrm>
          <a:prstGeom prst="rect">
            <a:avLst/>
          </a:prstGeom>
          <a:noFill/>
        </p:spPr>
        <p:txBody>
          <a:bodyPr wrap="square" rtlCol="0">
            <a:spAutoFit/>
          </a:bodyPr>
          <a:lstStyle/>
          <a:p>
            <a:pPr>
              <a:defRPr/>
            </a:pPr>
            <a:r>
              <a:rPr lang="zh-CN" altLang="en-US" sz="4000" b="1" dirty="0">
                <a:solidFill>
                  <a:srgbClr val="000000">
                    <a:lumMod val="75000"/>
                    <a:lumOff val="25000"/>
                  </a:srgbClr>
                </a:solidFill>
                <a:latin typeface="微软雅黑" panose="020B0503020204020204" pitchFamily="34" charset="-122"/>
              </a:rPr>
              <a:t>课时对点练</a:t>
            </a:r>
          </a:p>
        </p:txBody>
      </p:sp>
      <p:pic>
        <p:nvPicPr>
          <p:cNvPr id="8" name="图片 7">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9" name="文本框 17">
            <a:extLst>
              <a:ext uri="{FF2B5EF4-FFF2-40B4-BE49-F238E27FC236}">
                <a16:creationId xmlns="" xmlns:a16="http://schemas.microsoft.com/office/drawing/2014/main" id="{34BAE266-6D78-8441-80C0-79C85588BFCA}"/>
              </a:ext>
            </a:extLst>
          </p:cNvPr>
          <p:cNvSpPr txBox="1"/>
          <p:nvPr/>
        </p:nvSpPr>
        <p:spPr>
          <a:xfrm>
            <a:off x="-55029" y="3519781"/>
            <a:ext cx="1452066"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a:t>
            </a:r>
            <a:r>
              <a:rPr lang="en-US" altLang="zh-CN" sz="1600" dirty="0" smtClean="0">
                <a:solidFill>
                  <a:srgbClr val="FFFFFF">
                    <a:lumMod val="50000"/>
                  </a:srgbClr>
                </a:solidFill>
                <a:latin typeface="微软雅黑" panose="020B0503020204020204" pitchFamily="34" charset="-122"/>
              </a:rPr>
              <a:t>FOUR</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13556776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38"/>
          <p:cNvSpPr txBox="1"/>
          <p:nvPr/>
        </p:nvSpPr>
        <p:spPr>
          <a:xfrm>
            <a:off x="1023764" y="168040"/>
            <a:ext cx="2524829" cy="525528"/>
          </a:xfrm>
          <a:prstGeom prst="rect">
            <a:avLst/>
          </a:prstGeom>
          <a:noFill/>
        </p:spPr>
        <p:txBody>
          <a:bodyPr wrap="square" rtlCol="0">
            <a:spAutoFit/>
          </a:bodyPr>
          <a:lstStyle/>
          <a:p>
            <a:pPr>
              <a:lnSpc>
                <a:spcPct val="130000"/>
              </a:lnSpc>
              <a:defRPr/>
            </a:pPr>
            <a:r>
              <a:rPr lang="zh-CN" altLang="en-US" sz="2399" b="1" kern="0" dirty="0" smtClean="0">
                <a:solidFill>
                  <a:schemeClr val="tx1">
                    <a:lumMod val="65000"/>
                    <a:lumOff val="35000"/>
                  </a:schemeClr>
                </a:solidFill>
                <a:latin typeface="微软雅黑" panose="020B0503020204020204" pitchFamily="34" charset="-122"/>
                <a:ea typeface="微软雅黑" panose="020B0503020204020204" pitchFamily="34" charset="-122"/>
              </a:rPr>
              <a:t>基础巩固</a:t>
            </a:r>
            <a:endParaRPr lang="en-US" altLang="zh-CN" sz="2399"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4" name="Picture 3" descr="C:\Users\Administrator\Desktop\微立体创业计划\005.png"/>
          <p:cNvPicPr>
            <a:picLocks noChangeAspect="1" noChangeArrowheads="1"/>
          </p:cNvPicPr>
          <p:nvPr/>
        </p:nvPicPr>
        <p:blipFill>
          <a:blip r:embed="rId3" cstate="email">
            <a:duotone>
              <a:srgbClr val="5B9BD5">
                <a:shade val="45000"/>
                <a:satMod val="135000"/>
              </a:srgbClr>
              <a:prstClr val="white"/>
            </a:duotone>
            <a:extLst>
              <a:ext uri="{BEBA8EAE-BF5A-486C-A8C5-ECC9F3942E4B}">
                <a14:imgProps xmlns:a14="http://schemas.microsoft.com/office/drawing/2010/main">
                  <a14:imgLayer r:embed="rId4">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5" name="Picture 4" descr="C:\Users\Administrator\Desktop\微立体创业计划\004.png"/>
          <p:cNvPicPr>
            <a:picLocks noChangeAspect="1" noChangeArrowheads="1"/>
          </p:cNvPicPr>
          <p:nvPr/>
        </p:nvPicPr>
        <p:blipFill>
          <a:blip r:embed="rId5" cstate="email">
            <a:duotone>
              <a:prstClr val="black"/>
              <a:srgbClr val="5B9BD5">
                <a:tint val="45000"/>
                <a:satMod val="400000"/>
              </a:srgbClr>
            </a:duotone>
            <a:extLst>
              <a:ext uri="{28A0092B-C50C-407E-A947-70E740481C1C}">
                <a14:useLocalDpi xmlns:a14="http://schemas.microsoft.com/office/drawing/2010/main"/>
              </a:ext>
            </a:extLst>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32" name="Rectangle 21">
            <a:hlinkClick r:id="rId6"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a:t>
            </a:r>
          </a:p>
        </p:txBody>
      </p:sp>
      <p:sp>
        <p:nvSpPr>
          <p:cNvPr id="33" name="Rectangle 21">
            <a:hlinkClick r:id="rId7"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6" name="Rectangle 21">
            <a:hlinkClick r:id="rId8"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9"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8" name="Rectangle 21">
            <a:hlinkClick r:id="rId10"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9" name="Rectangle 21">
            <a:hlinkClick r:id="rId11"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0" name="Rectangle 21">
            <a:hlinkClick r:id="rId12"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3"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2" name="Rectangle 21">
            <a:hlinkClick r:id="rId14"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3" name="Rectangle 21">
            <a:hlinkClick r:id="rId1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4" name="Rectangle 21">
            <a:hlinkClick r:id="rId16"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5" name="Rectangle 21">
            <a:hlinkClick r:id="rId17"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6" name="Rectangle 21">
            <a:hlinkClick r:id="rId18"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7" name="Rectangle 21">
            <a:hlinkClick r:id="rId19"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48" name="Rectangle 21">
            <a:hlinkClick r:id="rId20"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9" name="Rectangle 21">
            <a:hlinkClick r:id="rId21"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25" name="矩形 24"/>
          <p:cNvSpPr/>
          <p:nvPr/>
        </p:nvSpPr>
        <p:spPr>
          <a:xfrm>
            <a:off x="554751" y="817662"/>
            <a:ext cx="11082498" cy="66447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1.cos 52.5°sin 7.5°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等于</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3088620136"/>
              </p:ext>
            </p:extLst>
          </p:nvPr>
        </p:nvGraphicFramePr>
        <p:xfrm>
          <a:off x="669602" y="1662708"/>
          <a:ext cx="10394950" cy="1355725"/>
        </p:xfrm>
        <a:graphic>
          <a:graphicData uri="http://schemas.openxmlformats.org/presentationml/2006/ole">
            <mc:AlternateContent xmlns:mc="http://schemas.openxmlformats.org/markup-compatibility/2006">
              <mc:Choice xmlns:v="urn:schemas-microsoft-com:vml" Requires="v">
                <p:oleObj spid="_x0000_s436445" name="文档" r:id="rId23" imgW="10394762" imgH="1355852" progId="Word.Document.12">
                  <p:embed/>
                </p:oleObj>
              </mc:Choice>
              <mc:Fallback>
                <p:oleObj name="文档" r:id="rId23" imgW="10394762" imgH="1355852" progId="Word.Document.12">
                  <p:embed/>
                  <p:pic>
                    <p:nvPicPr>
                      <p:cNvPr id="0" name=""/>
                      <p:cNvPicPr/>
                      <p:nvPr/>
                    </p:nvPicPr>
                    <p:blipFill>
                      <a:blip r:embed="rId24"/>
                      <a:stretch>
                        <a:fillRect/>
                      </a:stretch>
                    </p:blipFill>
                    <p:spPr>
                      <a:xfrm>
                        <a:off x="669602" y="1662708"/>
                        <a:ext cx="10394950" cy="1355725"/>
                      </a:xfrm>
                      <a:prstGeom prst="rect">
                        <a:avLst/>
                      </a:prstGeom>
                    </p:spPr>
                  </p:pic>
                </p:oleObj>
              </mc:Fallback>
            </mc:AlternateContent>
          </a:graphicData>
        </a:graphic>
      </p:graphicFrame>
      <p:sp>
        <p:nvSpPr>
          <p:cNvPr id="27" name="TextBox 19"/>
          <p:cNvSpPr txBox="1"/>
          <p:nvPr/>
        </p:nvSpPr>
        <p:spPr>
          <a:xfrm>
            <a:off x="6033517" y="1842557"/>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8" name="矩形 27"/>
          <p:cNvSpPr/>
          <p:nvPr/>
        </p:nvSpPr>
        <p:spPr>
          <a:xfrm>
            <a:off x="554751" y="2765267"/>
            <a:ext cx="11082498" cy="664477"/>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en-US" altLang="zh-CN" sz="2800" kern="100" dirty="0" err="1">
                <a:latin typeface="Times New Roman" panose="02020603050405020304" pitchFamily="18" charset="0"/>
                <a:ea typeface="黑体" panose="02010609060101010101" pitchFamily="49" charset="-122"/>
                <a:cs typeface="Courier New" panose="02070309020205020404" pitchFamily="49" charset="0"/>
              </a:rPr>
              <a:t>cos</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 52.5°sin 7.5°</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9" name="对象 28"/>
          <p:cNvGraphicFramePr>
            <a:graphicFrameLocks noChangeAspect="1"/>
          </p:cNvGraphicFramePr>
          <p:nvPr>
            <p:extLst>
              <p:ext uri="{D42A27DB-BD31-4B8C-83A1-F6EECF244321}">
                <p14:modId xmlns:p14="http://schemas.microsoft.com/office/powerpoint/2010/main" val="867597448"/>
              </p:ext>
            </p:extLst>
          </p:nvPr>
        </p:nvGraphicFramePr>
        <p:xfrm>
          <a:off x="669602" y="3528780"/>
          <a:ext cx="10394950" cy="1355725"/>
        </p:xfrm>
        <a:graphic>
          <a:graphicData uri="http://schemas.openxmlformats.org/presentationml/2006/ole">
            <mc:AlternateContent xmlns:mc="http://schemas.openxmlformats.org/markup-compatibility/2006">
              <mc:Choice xmlns:v="urn:schemas-microsoft-com:vml" Requires="v">
                <p:oleObj spid="_x0000_s436446" name="文档" r:id="rId26" imgW="10394762" imgH="1355132" progId="Word.Document.12">
                  <p:embed/>
                </p:oleObj>
              </mc:Choice>
              <mc:Fallback>
                <p:oleObj name="文档" r:id="rId26" imgW="10394762" imgH="1355132" progId="Word.Document.12">
                  <p:embed/>
                  <p:pic>
                    <p:nvPicPr>
                      <p:cNvPr id="0" name=""/>
                      <p:cNvPicPr/>
                      <p:nvPr/>
                    </p:nvPicPr>
                    <p:blipFill>
                      <a:blip r:embed="rId27"/>
                      <a:stretch>
                        <a:fillRect/>
                      </a:stretch>
                    </p:blipFill>
                    <p:spPr>
                      <a:xfrm>
                        <a:off x="669602" y="3528780"/>
                        <a:ext cx="10394950" cy="1355725"/>
                      </a:xfrm>
                      <a:prstGeom prst="rect">
                        <a:avLst/>
                      </a:prstGeom>
                    </p:spPr>
                  </p:pic>
                </p:oleObj>
              </mc:Fallback>
            </mc:AlternateContent>
          </a:graphicData>
        </a:graphic>
      </p:graphicFrame>
      <p:graphicFrame>
        <p:nvGraphicFramePr>
          <p:cNvPr id="30" name="对象 29"/>
          <p:cNvGraphicFramePr>
            <a:graphicFrameLocks noChangeAspect="1"/>
          </p:cNvGraphicFramePr>
          <p:nvPr>
            <p:extLst>
              <p:ext uri="{D42A27DB-BD31-4B8C-83A1-F6EECF244321}">
                <p14:modId xmlns:p14="http://schemas.microsoft.com/office/powerpoint/2010/main" val="3853954307"/>
              </p:ext>
            </p:extLst>
          </p:nvPr>
        </p:nvGraphicFramePr>
        <p:xfrm>
          <a:off x="669602" y="4521547"/>
          <a:ext cx="10394950" cy="1355725"/>
        </p:xfrm>
        <a:graphic>
          <a:graphicData uri="http://schemas.openxmlformats.org/presentationml/2006/ole">
            <mc:AlternateContent xmlns:mc="http://schemas.openxmlformats.org/markup-compatibility/2006">
              <mc:Choice xmlns:v="urn:schemas-microsoft-com:vml" Requires="v">
                <p:oleObj spid="_x0000_s436447" name="文档" r:id="rId29" imgW="10394762" imgH="1355132" progId="Word.Document.12">
                  <p:embed/>
                </p:oleObj>
              </mc:Choice>
              <mc:Fallback>
                <p:oleObj name="文档" r:id="rId29" imgW="10394762" imgH="1355132" progId="Word.Document.12">
                  <p:embed/>
                  <p:pic>
                    <p:nvPicPr>
                      <p:cNvPr id="0" name=""/>
                      <p:cNvPicPr/>
                      <p:nvPr/>
                    </p:nvPicPr>
                    <p:blipFill>
                      <a:blip r:embed="rId30"/>
                      <a:stretch>
                        <a:fillRect/>
                      </a:stretch>
                    </p:blipFill>
                    <p:spPr>
                      <a:xfrm>
                        <a:off x="669602" y="4521547"/>
                        <a:ext cx="10394950" cy="1355725"/>
                      </a:xfrm>
                      <a:prstGeom prst="rect">
                        <a:avLst/>
                      </a:prstGeom>
                    </p:spPr>
                  </p:pic>
                </p:oleObj>
              </mc:Fallback>
            </mc:AlternateContent>
          </a:graphicData>
        </a:graphic>
      </p:graphicFrame>
    </p:spTree>
    <p:extLst>
      <p:ext uri="{BB962C8B-B14F-4D97-AF65-F5344CB8AC3E}">
        <p14:creationId xmlns:p14="http://schemas.microsoft.com/office/powerpoint/2010/main" val="275982005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blinds(horizontal)">
                                      <p:cBhvr>
                                        <p:cTn id="12" dur="500"/>
                                        <p:tgtEl>
                                          <p:spTgt spid="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linds(horizont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linds(horizontal)">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对象 24"/>
          <p:cNvGraphicFramePr>
            <a:graphicFrameLocks noChangeAspect="1"/>
          </p:cNvGraphicFramePr>
          <p:nvPr>
            <p:extLst>
              <p:ext uri="{D42A27DB-BD31-4B8C-83A1-F6EECF244321}">
                <p14:modId xmlns:p14="http://schemas.microsoft.com/office/powerpoint/2010/main" val="2807397584"/>
              </p:ext>
            </p:extLst>
          </p:nvPr>
        </p:nvGraphicFramePr>
        <p:xfrm>
          <a:off x="622300" y="5362456"/>
          <a:ext cx="9296400" cy="1371600"/>
        </p:xfrm>
        <a:graphic>
          <a:graphicData uri="http://schemas.openxmlformats.org/presentationml/2006/ole">
            <mc:AlternateContent xmlns:mc="http://schemas.openxmlformats.org/markup-compatibility/2006">
              <mc:Choice xmlns:v="urn:schemas-microsoft-com:vml" Requires="v">
                <p:oleObj spid="_x0000_s387468" name="文档" r:id="rId4" imgW="9307337" imgH="1366208" progId="Word.Document.12">
                  <p:embed/>
                </p:oleObj>
              </mc:Choice>
              <mc:Fallback>
                <p:oleObj name="文档" r:id="rId4" imgW="9307337" imgH="1366208" progId="Word.Document.12">
                  <p:embed/>
                  <p:pic>
                    <p:nvPicPr>
                      <p:cNvPr id="0" name=""/>
                      <p:cNvPicPr/>
                      <p:nvPr/>
                    </p:nvPicPr>
                    <p:blipFill>
                      <a:blip r:embed="rId5"/>
                      <a:stretch>
                        <a:fillRect/>
                      </a:stretch>
                    </p:blipFill>
                    <p:spPr>
                      <a:xfrm>
                        <a:off x="622300" y="5362456"/>
                        <a:ext cx="9296400" cy="137160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910464945"/>
              </p:ext>
            </p:extLst>
          </p:nvPr>
        </p:nvGraphicFramePr>
        <p:xfrm>
          <a:off x="622300" y="548680"/>
          <a:ext cx="10795000" cy="2032000"/>
        </p:xfrm>
        <a:graphic>
          <a:graphicData uri="http://schemas.openxmlformats.org/presentationml/2006/ole">
            <mc:AlternateContent xmlns:mc="http://schemas.openxmlformats.org/markup-compatibility/2006">
              <mc:Choice xmlns:v="urn:schemas-microsoft-com:vml" Requires="v">
                <p:oleObj spid="_x0000_s387469" name="文档" r:id="rId7" imgW="10800156" imgH="2028645" progId="Word.Document.12">
                  <p:embed/>
                </p:oleObj>
              </mc:Choice>
              <mc:Fallback>
                <p:oleObj name="文档" r:id="rId7" imgW="10800156" imgH="2028645" progId="Word.Document.12">
                  <p:embed/>
                  <p:pic>
                    <p:nvPicPr>
                      <p:cNvPr id="0" name=""/>
                      <p:cNvPicPr/>
                      <p:nvPr/>
                    </p:nvPicPr>
                    <p:blipFill>
                      <a:blip r:embed="rId8"/>
                      <a:stretch>
                        <a:fillRect/>
                      </a:stretch>
                    </p:blipFill>
                    <p:spPr>
                      <a:xfrm>
                        <a:off x="622300" y="548680"/>
                        <a:ext cx="10795000" cy="2032000"/>
                      </a:xfrm>
                      <a:prstGeom prst="rect">
                        <a:avLst/>
                      </a:prstGeom>
                    </p:spPr>
                  </p:pic>
                </p:oleObj>
              </mc:Fallback>
            </mc:AlternateContent>
          </a:graphicData>
        </a:graphic>
      </p:graphicFrame>
      <p:sp>
        <p:nvSpPr>
          <p:cNvPr id="23" name="TextBox 19"/>
          <p:cNvSpPr txBox="1"/>
          <p:nvPr/>
        </p:nvSpPr>
        <p:spPr>
          <a:xfrm>
            <a:off x="5181853" y="1418298"/>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4185209820"/>
              </p:ext>
            </p:extLst>
          </p:nvPr>
        </p:nvGraphicFramePr>
        <p:xfrm>
          <a:off x="622300" y="2708920"/>
          <a:ext cx="9753600" cy="1536700"/>
        </p:xfrm>
        <a:graphic>
          <a:graphicData uri="http://schemas.openxmlformats.org/presentationml/2006/ole">
            <mc:AlternateContent xmlns:mc="http://schemas.openxmlformats.org/markup-compatibility/2006">
              <mc:Choice xmlns:v="urn:schemas-microsoft-com:vml" Requires="v">
                <p:oleObj spid="_x0000_s387470" name="文档" r:id="rId10" imgW="9764727" imgH="1534064" progId="Word.Document.12">
                  <p:embed/>
                </p:oleObj>
              </mc:Choice>
              <mc:Fallback>
                <p:oleObj name="文档" r:id="rId10" imgW="9764727" imgH="1534064" progId="Word.Document.12">
                  <p:embed/>
                  <p:pic>
                    <p:nvPicPr>
                      <p:cNvPr id="0" name=""/>
                      <p:cNvPicPr/>
                      <p:nvPr/>
                    </p:nvPicPr>
                    <p:blipFill>
                      <a:blip r:embed="rId11"/>
                      <a:stretch>
                        <a:fillRect/>
                      </a:stretch>
                    </p:blipFill>
                    <p:spPr>
                      <a:xfrm>
                        <a:off x="622300" y="2708920"/>
                        <a:ext cx="9753600" cy="1536700"/>
                      </a:xfrm>
                      <a:prstGeom prst="rect">
                        <a:avLst/>
                      </a:prstGeom>
                    </p:spPr>
                  </p:pic>
                </p:oleObj>
              </mc:Fallback>
            </mc:AlternateContent>
          </a:graphicData>
        </a:graphic>
      </p:graphicFrame>
      <p:sp>
        <p:nvSpPr>
          <p:cNvPr id="5" name="矩形 4"/>
          <p:cNvSpPr/>
          <p:nvPr/>
        </p:nvSpPr>
        <p:spPr>
          <a:xfrm>
            <a:off x="538684" y="3573016"/>
            <a:ext cx="8592616" cy="738664"/>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2sin 54°·sin 18°</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2cos 36°cos 72°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3485226641"/>
              </p:ext>
            </p:extLst>
          </p:nvPr>
        </p:nvGraphicFramePr>
        <p:xfrm>
          <a:off x="622300" y="4383688"/>
          <a:ext cx="9296400" cy="1371600"/>
        </p:xfrm>
        <a:graphic>
          <a:graphicData uri="http://schemas.openxmlformats.org/presentationml/2006/ole">
            <mc:AlternateContent xmlns:mc="http://schemas.openxmlformats.org/markup-compatibility/2006">
              <mc:Choice xmlns:v="urn:schemas-microsoft-com:vml" Requires="v">
                <p:oleObj spid="_x0000_s387471" name="文档" r:id="rId13" imgW="9307337" imgH="1369084" progId="Word.Document.12">
                  <p:embed/>
                </p:oleObj>
              </mc:Choice>
              <mc:Fallback>
                <p:oleObj name="文档" r:id="rId13" imgW="9307337" imgH="1369084" progId="Word.Document.12">
                  <p:embed/>
                  <p:pic>
                    <p:nvPicPr>
                      <p:cNvPr id="0" name=""/>
                      <p:cNvPicPr/>
                      <p:nvPr/>
                    </p:nvPicPr>
                    <p:blipFill>
                      <a:blip r:embed="rId14"/>
                      <a:stretch>
                        <a:fillRect/>
                      </a:stretch>
                    </p:blipFill>
                    <p:spPr>
                      <a:xfrm>
                        <a:off x="622300" y="4383688"/>
                        <a:ext cx="9296400" cy="1371600"/>
                      </a:xfrm>
                      <a:prstGeom prst="rect">
                        <a:avLst/>
                      </a:prstGeom>
                    </p:spPr>
                  </p:pic>
                </p:oleObj>
              </mc:Fallback>
            </mc:AlternateContent>
          </a:graphicData>
        </a:graphic>
      </p:graphicFrame>
      <p:sp>
        <p:nvSpPr>
          <p:cNvPr id="44" name="Rectangle 21">
            <a:hlinkClick r:id="rId15"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5" name="Rectangle 21">
            <a:hlinkClick r:id="rId16"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a:t>
            </a:r>
          </a:p>
        </p:txBody>
      </p:sp>
      <p:sp>
        <p:nvSpPr>
          <p:cNvPr id="46" name="Rectangle 21">
            <a:hlinkClick r:id="rId17"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8"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8" name="Rectangle 21">
            <a:hlinkClick r:id="rId19"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9" name="Rectangle 21">
            <a:hlinkClick r:id="rId20"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50" name="Rectangle 21">
            <a:hlinkClick r:id="rId21"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22"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2" name="Rectangle 21">
            <a:hlinkClick r:id="rId23"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3" name="Rectangle 21">
            <a:hlinkClick r:id="rId24"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4" name="Rectangle 21">
            <a:hlinkClick r:id="rId25"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5" name="Rectangle 21">
            <a:hlinkClick r:id="rId26"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6" name="Rectangle 21">
            <a:hlinkClick r:id="rId27"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7" name="Rectangle 21">
            <a:hlinkClick r:id="rId28"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8" name="Rectangle 21">
            <a:hlinkClick r:id="rId29"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9" name="Rectangle 21">
            <a:hlinkClick r:id="rId30"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272872870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linds(horizontal)">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768915479"/>
              </p:ext>
            </p:extLst>
          </p:nvPr>
        </p:nvGraphicFramePr>
        <p:xfrm>
          <a:off x="469900" y="1193800"/>
          <a:ext cx="11315700" cy="2235200"/>
        </p:xfrm>
        <a:graphic>
          <a:graphicData uri="http://schemas.openxmlformats.org/presentationml/2006/ole">
            <mc:AlternateContent xmlns:mc="http://schemas.openxmlformats.org/markup-compatibility/2006">
              <mc:Choice xmlns:v="urn:schemas-microsoft-com:vml" Requires="v">
                <p:oleObj spid="_x0000_s488683" name="文档" r:id="rId4" imgW="11335709" imgH="2230967" progId="Word.Document.12">
                  <p:embed/>
                </p:oleObj>
              </mc:Choice>
              <mc:Fallback>
                <p:oleObj name="文档" r:id="rId4" imgW="11335709" imgH="2230967" progId="Word.Document.12">
                  <p:embed/>
                  <p:pic>
                    <p:nvPicPr>
                      <p:cNvPr id="0" name=""/>
                      <p:cNvPicPr/>
                      <p:nvPr/>
                    </p:nvPicPr>
                    <p:blipFill>
                      <a:blip r:embed="rId5"/>
                      <a:stretch>
                        <a:fillRect/>
                      </a:stretch>
                    </p:blipFill>
                    <p:spPr>
                      <a:xfrm>
                        <a:off x="469900" y="1193800"/>
                        <a:ext cx="11315700" cy="2235200"/>
                      </a:xfrm>
                      <a:prstGeom prst="rect">
                        <a:avLst/>
                      </a:prstGeom>
                    </p:spPr>
                  </p:pic>
                </p:oleObj>
              </mc:Fallback>
            </mc:AlternateContent>
          </a:graphicData>
        </a:graphic>
      </p:graphicFrame>
      <p:sp>
        <p:nvSpPr>
          <p:cNvPr id="24" name="TextBox 19"/>
          <p:cNvSpPr txBox="1"/>
          <p:nvPr/>
        </p:nvSpPr>
        <p:spPr>
          <a:xfrm>
            <a:off x="2361109" y="2264395"/>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5" name="Rectangle 21">
            <a:hlinkClick r:id="rId6"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6" name="Rectangle 21">
            <a:hlinkClick r:id="rId7"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7" name="Rectangle 21">
            <a:hlinkClick r:id="rId8"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3</a:t>
            </a:r>
          </a:p>
        </p:txBody>
      </p:sp>
      <p:sp>
        <p:nvSpPr>
          <p:cNvPr id="8" name="Rectangle 21">
            <a:hlinkClick r:id="rId9"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9" name="Rectangle 21">
            <a:hlinkClick r:id="rId10"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13" name="Rectangle 21">
            <a:hlinkClick r:id="rId11"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14" name="Rectangle 21">
            <a:hlinkClick r:id="rId12"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13"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6" name="Rectangle 21">
            <a:hlinkClick r:id="rId14"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7" name="Rectangle 21">
            <a:hlinkClick r:id="rId1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18" name="Rectangle 21">
            <a:hlinkClick r:id="rId16"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9" name="Rectangle 21">
            <a:hlinkClick r:id="rId17"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20" name="Rectangle 21">
            <a:hlinkClick r:id="rId18"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21" name="Rectangle 21">
            <a:hlinkClick r:id="rId19"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22" name="Rectangle 21">
            <a:hlinkClick r:id="rId20"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23" name="Rectangle 21">
            <a:hlinkClick r:id="rId21"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40339218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对象 10"/>
          <p:cNvGraphicFramePr>
            <a:graphicFrameLocks noChangeAspect="1"/>
          </p:cNvGraphicFramePr>
          <p:nvPr>
            <p:extLst>
              <p:ext uri="{D42A27DB-BD31-4B8C-83A1-F6EECF244321}">
                <p14:modId xmlns:p14="http://schemas.microsoft.com/office/powerpoint/2010/main" val="3718857454"/>
              </p:ext>
            </p:extLst>
          </p:nvPr>
        </p:nvGraphicFramePr>
        <p:xfrm>
          <a:off x="469900" y="313606"/>
          <a:ext cx="10541000" cy="1435100"/>
        </p:xfrm>
        <a:graphic>
          <a:graphicData uri="http://schemas.openxmlformats.org/presentationml/2006/ole">
            <mc:AlternateContent xmlns:mc="http://schemas.openxmlformats.org/markup-compatibility/2006">
              <mc:Choice xmlns:v="urn:schemas-microsoft-com:vml" Requires="v">
                <p:oleObj spid="_x0000_s553991" name="文档" r:id="rId4" imgW="10708771" imgH="1450128" progId="Word.Document.12">
                  <p:embed/>
                </p:oleObj>
              </mc:Choice>
              <mc:Fallback>
                <p:oleObj name="文档" r:id="rId4" imgW="10708771" imgH="1450128" progId="Word.Document.12">
                  <p:embed/>
                  <p:pic>
                    <p:nvPicPr>
                      <p:cNvPr id="0" name=""/>
                      <p:cNvPicPr/>
                      <p:nvPr/>
                    </p:nvPicPr>
                    <p:blipFill>
                      <a:blip r:embed="rId5"/>
                      <a:stretch>
                        <a:fillRect/>
                      </a:stretch>
                    </p:blipFill>
                    <p:spPr>
                      <a:xfrm>
                        <a:off x="469900" y="313606"/>
                        <a:ext cx="10541000" cy="1435100"/>
                      </a:xfrm>
                      <a:prstGeom prst="rect">
                        <a:avLst/>
                      </a:prstGeom>
                    </p:spPr>
                  </p:pic>
                </p:oleObj>
              </mc:Fallback>
            </mc:AlternateContent>
          </a:graphicData>
        </a:graphic>
      </p:graphicFrame>
      <p:sp>
        <p:nvSpPr>
          <p:cNvPr id="5" name="Rectangle 21">
            <a:hlinkClick r:id="rId6"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6" name="Rectangle 21">
            <a:hlinkClick r:id="rId7"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7" name="Rectangle 21">
            <a:hlinkClick r:id="rId8"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3</a:t>
            </a:r>
          </a:p>
        </p:txBody>
      </p:sp>
      <p:sp>
        <p:nvSpPr>
          <p:cNvPr id="8" name="Rectangle 21">
            <a:hlinkClick r:id="rId9"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9" name="Rectangle 21">
            <a:hlinkClick r:id="rId10"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13" name="Rectangle 21">
            <a:hlinkClick r:id="rId11"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14" name="Rectangle 21">
            <a:hlinkClick r:id="rId12"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13"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6" name="Rectangle 21">
            <a:hlinkClick r:id="rId14"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7" name="Rectangle 21">
            <a:hlinkClick r:id="rId1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18" name="Rectangle 21">
            <a:hlinkClick r:id="rId16"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9" name="Rectangle 21">
            <a:hlinkClick r:id="rId17"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20" name="Rectangle 21">
            <a:hlinkClick r:id="rId18"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21" name="Rectangle 21">
            <a:hlinkClick r:id="rId19"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22" name="Rectangle 21">
            <a:hlinkClick r:id="rId20"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23" name="Rectangle 21">
            <a:hlinkClick r:id="rId21"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25" name="对象 24"/>
          <p:cNvGraphicFramePr>
            <a:graphicFrameLocks noChangeAspect="1"/>
          </p:cNvGraphicFramePr>
          <p:nvPr>
            <p:extLst>
              <p:ext uri="{D42A27DB-BD31-4B8C-83A1-F6EECF244321}">
                <p14:modId xmlns:p14="http://schemas.microsoft.com/office/powerpoint/2010/main" val="3840965982"/>
              </p:ext>
            </p:extLst>
          </p:nvPr>
        </p:nvGraphicFramePr>
        <p:xfrm>
          <a:off x="469900" y="1359843"/>
          <a:ext cx="10541000" cy="1435100"/>
        </p:xfrm>
        <a:graphic>
          <a:graphicData uri="http://schemas.openxmlformats.org/presentationml/2006/ole">
            <mc:AlternateContent xmlns:mc="http://schemas.openxmlformats.org/markup-compatibility/2006">
              <mc:Choice xmlns:v="urn:schemas-microsoft-com:vml" Requires="v">
                <p:oleObj spid="_x0000_s553992" name="文档" r:id="rId23" imgW="10708771" imgH="1448689" progId="Word.Document.12">
                  <p:embed/>
                </p:oleObj>
              </mc:Choice>
              <mc:Fallback>
                <p:oleObj name="文档" r:id="rId23" imgW="10708771" imgH="1448689" progId="Word.Document.12">
                  <p:embed/>
                  <p:pic>
                    <p:nvPicPr>
                      <p:cNvPr id="0" name=""/>
                      <p:cNvPicPr/>
                      <p:nvPr/>
                    </p:nvPicPr>
                    <p:blipFill>
                      <a:blip r:embed="rId24"/>
                      <a:stretch>
                        <a:fillRect/>
                      </a:stretch>
                    </p:blipFill>
                    <p:spPr>
                      <a:xfrm>
                        <a:off x="469900" y="1359843"/>
                        <a:ext cx="10541000" cy="1435100"/>
                      </a:xfrm>
                      <a:prstGeom prst="rect">
                        <a:avLst/>
                      </a:prstGeom>
                    </p:spPr>
                  </p:pic>
                </p:oleObj>
              </mc:Fallback>
            </mc:AlternateContent>
          </a:graphicData>
        </a:graphic>
      </p:graphicFrame>
      <p:graphicFrame>
        <p:nvGraphicFramePr>
          <p:cNvPr id="26" name="对象 25"/>
          <p:cNvGraphicFramePr>
            <a:graphicFrameLocks noChangeAspect="1"/>
          </p:cNvGraphicFramePr>
          <p:nvPr>
            <p:extLst>
              <p:ext uri="{D42A27DB-BD31-4B8C-83A1-F6EECF244321}">
                <p14:modId xmlns:p14="http://schemas.microsoft.com/office/powerpoint/2010/main" val="4048897747"/>
              </p:ext>
            </p:extLst>
          </p:nvPr>
        </p:nvGraphicFramePr>
        <p:xfrm>
          <a:off x="469900" y="2541389"/>
          <a:ext cx="10541000" cy="1435100"/>
        </p:xfrm>
        <a:graphic>
          <a:graphicData uri="http://schemas.openxmlformats.org/presentationml/2006/ole">
            <mc:AlternateContent xmlns:mc="http://schemas.openxmlformats.org/markup-compatibility/2006">
              <mc:Choice xmlns:v="urn:schemas-microsoft-com:vml" Requires="v">
                <p:oleObj spid="_x0000_s553993" name="文档" r:id="rId26" imgW="10708771" imgH="1448689" progId="Word.Document.12">
                  <p:embed/>
                </p:oleObj>
              </mc:Choice>
              <mc:Fallback>
                <p:oleObj name="文档" r:id="rId26" imgW="10708771" imgH="1448689" progId="Word.Document.12">
                  <p:embed/>
                  <p:pic>
                    <p:nvPicPr>
                      <p:cNvPr id="0" name=""/>
                      <p:cNvPicPr/>
                      <p:nvPr/>
                    </p:nvPicPr>
                    <p:blipFill>
                      <a:blip r:embed="rId27"/>
                      <a:stretch>
                        <a:fillRect/>
                      </a:stretch>
                    </p:blipFill>
                    <p:spPr>
                      <a:xfrm>
                        <a:off x="469900" y="2541389"/>
                        <a:ext cx="10541000" cy="1435100"/>
                      </a:xfrm>
                      <a:prstGeom prst="rect">
                        <a:avLst/>
                      </a:prstGeom>
                    </p:spPr>
                  </p:pic>
                </p:oleObj>
              </mc:Fallback>
            </mc:AlternateContent>
          </a:graphicData>
        </a:graphic>
      </p:graphicFrame>
      <p:graphicFrame>
        <p:nvGraphicFramePr>
          <p:cNvPr id="27" name="对象 26"/>
          <p:cNvGraphicFramePr>
            <a:graphicFrameLocks noChangeAspect="1"/>
          </p:cNvGraphicFramePr>
          <p:nvPr>
            <p:extLst>
              <p:ext uri="{D42A27DB-BD31-4B8C-83A1-F6EECF244321}">
                <p14:modId xmlns:p14="http://schemas.microsoft.com/office/powerpoint/2010/main" val="3299483927"/>
              </p:ext>
            </p:extLst>
          </p:nvPr>
        </p:nvGraphicFramePr>
        <p:xfrm>
          <a:off x="469900" y="3715630"/>
          <a:ext cx="10541000" cy="1435100"/>
        </p:xfrm>
        <a:graphic>
          <a:graphicData uri="http://schemas.openxmlformats.org/presentationml/2006/ole">
            <mc:AlternateContent xmlns:mc="http://schemas.openxmlformats.org/markup-compatibility/2006">
              <mc:Choice xmlns:v="urn:schemas-microsoft-com:vml" Requires="v">
                <p:oleObj spid="_x0000_s553994" name="文档" r:id="rId29" imgW="10708771" imgH="1448689" progId="Word.Document.12">
                  <p:embed/>
                </p:oleObj>
              </mc:Choice>
              <mc:Fallback>
                <p:oleObj name="文档" r:id="rId29" imgW="10708771" imgH="1448689" progId="Word.Document.12">
                  <p:embed/>
                  <p:pic>
                    <p:nvPicPr>
                      <p:cNvPr id="0" name=""/>
                      <p:cNvPicPr/>
                      <p:nvPr/>
                    </p:nvPicPr>
                    <p:blipFill>
                      <a:blip r:embed="rId30"/>
                      <a:stretch>
                        <a:fillRect/>
                      </a:stretch>
                    </p:blipFill>
                    <p:spPr>
                      <a:xfrm>
                        <a:off x="469900" y="3715630"/>
                        <a:ext cx="10541000" cy="1435100"/>
                      </a:xfrm>
                      <a:prstGeom prst="rect">
                        <a:avLst/>
                      </a:prstGeom>
                    </p:spPr>
                  </p:pic>
                </p:oleObj>
              </mc:Fallback>
            </mc:AlternateContent>
          </a:graphicData>
        </a:graphic>
      </p:graphicFrame>
      <p:graphicFrame>
        <p:nvGraphicFramePr>
          <p:cNvPr id="28" name="对象 27"/>
          <p:cNvGraphicFramePr>
            <a:graphicFrameLocks noChangeAspect="1"/>
          </p:cNvGraphicFramePr>
          <p:nvPr>
            <p:extLst>
              <p:ext uri="{D42A27DB-BD31-4B8C-83A1-F6EECF244321}">
                <p14:modId xmlns:p14="http://schemas.microsoft.com/office/powerpoint/2010/main" val="2922142237"/>
              </p:ext>
            </p:extLst>
          </p:nvPr>
        </p:nvGraphicFramePr>
        <p:xfrm>
          <a:off x="469900" y="4743635"/>
          <a:ext cx="10541000" cy="1435100"/>
        </p:xfrm>
        <a:graphic>
          <a:graphicData uri="http://schemas.openxmlformats.org/presentationml/2006/ole">
            <mc:AlternateContent xmlns:mc="http://schemas.openxmlformats.org/markup-compatibility/2006">
              <mc:Choice xmlns:v="urn:schemas-microsoft-com:vml" Requires="v">
                <p:oleObj spid="_x0000_s553995" name="文档" r:id="rId32" imgW="10708771" imgH="1448689" progId="Word.Document.12">
                  <p:embed/>
                </p:oleObj>
              </mc:Choice>
              <mc:Fallback>
                <p:oleObj name="文档" r:id="rId32" imgW="10708771" imgH="1448689" progId="Word.Document.12">
                  <p:embed/>
                  <p:pic>
                    <p:nvPicPr>
                      <p:cNvPr id="0" name=""/>
                      <p:cNvPicPr/>
                      <p:nvPr/>
                    </p:nvPicPr>
                    <p:blipFill>
                      <a:blip r:embed="rId33"/>
                      <a:stretch>
                        <a:fillRect/>
                      </a:stretch>
                    </p:blipFill>
                    <p:spPr>
                      <a:xfrm>
                        <a:off x="469900" y="4743635"/>
                        <a:ext cx="10541000" cy="1435100"/>
                      </a:xfrm>
                      <a:prstGeom prst="rect">
                        <a:avLst/>
                      </a:prstGeom>
                    </p:spPr>
                  </p:pic>
                </p:oleObj>
              </mc:Fallback>
            </mc:AlternateContent>
          </a:graphicData>
        </a:graphic>
      </p:graphicFrame>
    </p:spTree>
    <p:extLst>
      <p:ext uri="{BB962C8B-B14F-4D97-AF65-F5344CB8AC3E}">
        <p14:creationId xmlns:p14="http://schemas.microsoft.com/office/powerpoint/2010/main" val="348770713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1148440252"/>
              </p:ext>
            </p:extLst>
          </p:nvPr>
        </p:nvGraphicFramePr>
        <p:xfrm>
          <a:off x="584200" y="994668"/>
          <a:ext cx="10579100" cy="2146300"/>
        </p:xfrm>
        <a:graphic>
          <a:graphicData uri="http://schemas.openxmlformats.org/presentationml/2006/ole">
            <mc:AlternateContent xmlns:mc="http://schemas.openxmlformats.org/markup-compatibility/2006">
              <mc:Choice xmlns:v="urn:schemas-microsoft-com:vml" Requires="v">
                <p:oleObj spid="_x0000_s388426" name="文档" r:id="rId4" imgW="10590549" imgH="2152291" progId="Word.Document.12">
                  <p:embed/>
                </p:oleObj>
              </mc:Choice>
              <mc:Fallback>
                <p:oleObj name="文档" r:id="rId4" imgW="10590549" imgH="2152291" progId="Word.Document.12">
                  <p:embed/>
                  <p:pic>
                    <p:nvPicPr>
                      <p:cNvPr id="0" name=""/>
                      <p:cNvPicPr/>
                      <p:nvPr/>
                    </p:nvPicPr>
                    <p:blipFill>
                      <a:blip r:embed="rId5"/>
                      <a:stretch>
                        <a:fillRect/>
                      </a:stretch>
                    </p:blipFill>
                    <p:spPr>
                      <a:xfrm>
                        <a:off x="584200" y="994668"/>
                        <a:ext cx="10579100" cy="2146300"/>
                      </a:xfrm>
                      <a:prstGeom prst="rect">
                        <a:avLst/>
                      </a:prstGeom>
                    </p:spPr>
                  </p:pic>
                </p:oleObj>
              </mc:Fallback>
            </mc:AlternateContent>
          </a:graphicData>
        </a:graphic>
      </p:graphicFrame>
      <p:sp>
        <p:nvSpPr>
          <p:cNvPr id="28" name="TextBox 19"/>
          <p:cNvSpPr txBox="1"/>
          <p:nvPr/>
        </p:nvSpPr>
        <p:spPr>
          <a:xfrm>
            <a:off x="4861246" y="1810668"/>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30" name="Rectangle 21">
            <a:hlinkClick r:id="rId6"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1" name="Rectangle 21">
            <a:hlinkClick r:id="rId7"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2" name="Rectangle 21">
            <a:hlinkClick r:id="rId8"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9"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4</a:t>
            </a:r>
          </a:p>
        </p:txBody>
      </p:sp>
      <p:sp>
        <p:nvSpPr>
          <p:cNvPr id="34" name="Rectangle 21">
            <a:hlinkClick r:id="rId10"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5" name="Rectangle 21">
            <a:hlinkClick r:id="rId11"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6" name="Rectangle 21">
            <a:hlinkClick r:id="rId12"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13"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38" name="Rectangle 21">
            <a:hlinkClick r:id="rId14"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39" name="Rectangle 21">
            <a:hlinkClick r:id="rId1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0" name="Rectangle 21">
            <a:hlinkClick r:id="rId16"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1" name="Rectangle 21">
            <a:hlinkClick r:id="rId17"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2" name="Rectangle 21">
            <a:hlinkClick r:id="rId18"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3" name="Rectangle 21">
            <a:hlinkClick r:id="rId19"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60" name="Rectangle 21">
            <a:hlinkClick r:id="rId20"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1" name="Rectangle 21">
            <a:hlinkClick r:id="rId21"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6" name="对象 5"/>
          <p:cNvGraphicFramePr>
            <a:graphicFrameLocks noChangeAspect="1"/>
          </p:cNvGraphicFramePr>
          <p:nvPr>
            <p:extLst>
              <p:ext uri="{D42A27DB-BD31-4B8C-83A1-F6EECF244321}">
                <p14:modId xmlns:p14="http://schemas.microsoft.com/office/powerpoint/2010/main" val="117203951"/>
              </p:ext>
            </p:extLst>
          </p:nvPr>
        </p:nvGraphicFramePr>
        <p:xfrm>
          <a:off x="584200" y="3378200"/>
          <a:ext cx="9474200" cy="1524000"/>
        </p:xfrm>
        <a:graphic>
          <a:graphicData uri="http://schemas.openxmlformats.org/presentationml/2006/ole">
            <mc:AlternateContent xmlns:mc="http://schemas.openxmlformats.org/markup-compatibility/2006">
              <mc:Choice xmlns:v="urn:schemas-microsoft-com:vml" Requires="v">
                <p:oleObj spid="_x0000_s388427" name="文档" r:id="rId23" imgW="9485251" imgH="1521484" progId="Word.Document.12">
                  <p:embed/>
                </p:oleObj>
              </mc:Choice>
              <mc:Fallback>
                <p:oleObj name="文档" r:id="rId23" imgW="9485251" imgH="1521484" progId="Word.Document.12">
                  <p:embed/>
                  <p:pic>
                    <p:nvPicPr>
                      <p:cNvPr id="0" name=""/>
                      <p:cNvPicPr/>
                      <p:nvPr/>
                    </p:nvPicPr>
                    <p:blipFill>
                      <a:blip r:embed="rId24"/>
                      <a:stretch>
                        <a:fillRect/>
                      </a:stretch>
                    </p:blipFill>
                    <p:spPr>
                      <a:xfrm>
                        <a:off x="584200" y="3378200"/>
                        <a:ext cx="9474200" cy="1524000"/>
                      </a:xfrm>
                      <a:prstGeom prst="rect">
                        <a:avLst/>
                      </a:prstGeom>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2353976781"/>
              </p:ext>
            </p:extLst>
          </p:nvPr>
        </p:nvGraphicFramePr>
        <p:xfrm>
          <a:off x="584200" y="4464918"/>
          <a:ext cx="9474200" cy="1524000"/>
        </p:xfrm>
        <a:graphic>
          <a:graphicData uri="http://schemas.openxmlformats.org/presentationml/2006/ole">
            <mc:AlternateContent xmlns:mc="http://schemas.openxmlformats.org/markup-compatibility/2006">
              <mc:Choice xmlns:v="urn:schemas-microsoft-com:vml" Requires="v">
                <p:oleObj spid="_x0000_s388428" name="文档" r:id="rId26" imgW="9485251" imgH="1518608" progId="Word.Document.12">
                  <p:embed/>
                </p:oleObj>
              </mc:Choice>
              <mc:Fallback>
                <p:oleObj name="文档" r:id="rId26" imgW="9485251" imgH="1518608" progId="Word.Document.12">
                  <p:embed/>
                  <p:pic>
                    <p:nvPicPr>
                      <p:cNvPr id="0" name=""/>
                      <p:cNvPicPr/>
                      <p:nvPr/>
                    </p:nvPicPr>
                    <p:blipFill>
                      <a:blip r:embed="rId27"/>
                      <a:stretch>
                        <a:fillRect/>
                      </a:stretch>
                    </p:blipFill>
                    <p:spPr>
                      <a:xfrm>
                        <a:off x="584200" y="4464918"/>
                        <a:ext cx="9474200" cy="1524000"/>
                      </a:xfrm>
                      <a:prstGeom prst="rect">
                        <a:avLst/>
                      </a:prstGeom>
                    </p:spPr>
                  </p:pic>
                </p:oleObj>
              </mc:Fallback>
            </mc:AlternateContent>
          </a:graphicData>
        </a:graphic>
      </p:graphicFrame>
    </p:spTree>
    <p:extLst>
      <p:ext uri="{BB962C8B-B14F-4D97-AF65-F5344CB8AC3E}">
        <p14:creationId xmlns:p14="http://schemas.microsoft.com/office/powerpoint/2010/main" val="260476070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876237655"/>
              </p:ext>
            </p:extLst>
          </p:nvPr>
        </p:nvGraphicFramePr>
        <p:xfrm>
          <a:off x="635000" y="939800"/>
          <a:ext cx="11061700" cy="2324100"/>
        </p:xfrm>
        <a:graphic>
          <a:graphicData uri="http://schemas.openxmlformats.org/presentationml/2006/ole">
            <mc:AlternateContent xmlns:mc="http://schemas.openxmlformats.org/markup-compatibility/2006">
              <mc:Choice xmlns:v="urn:schemas-microsoft-com:vml" Requires="v">
                <p:oleObj spid="_x0000_s389423" name="文档" r:id="rId4" imgW="11225852" imgH="2351058" progId="Word.Document.12">
                  <p:embed/>
                </p:oleObj>
              </mc:Choice>
              <mc:Fallback>
                <p:oleObj name="文档" r:id="rId4" imgW="11225852" imgH="2351058" progId="Word.Document.12">
                  <p:embed/>
                  <p:pic>
                    <p:nvPicPr>
                      <p:cNvPr id="0" name=""/>
                      <p:cNvPicPr/>
                      <p:nvPr/>
                    </p:nvPicPr>
                    <p:blipFill>
                      <a:blip r:embed="rId5"/>
                      <a:stretch>
                        <a:fillRect/>
                      </a:stretch>
                    </p:blipFill>
                    <p:spPr>
                      <a:xfrm>
                        <a:off x="635000" y="939800"/>
                        <a:ext cx="11061700" cy="2324100"/>
                      </a:xfrm>
                      <a:prstGeom prst="rect">
                        <a:avLst/>
                      </a:prstGeom>
                    </p:spPr>
                  </p:pic>
                </p:oleObj>
              </mc:Fallback>
            </mc:AlternateContent>
          </a:graphicData>
        </a:graphic>
      </p:graphicFrame>
      <p:sp>
        <p:nvSpPr>
          <p:cNvPr id="28" name="TextBox 19"/>
          <p:cNvSpPr txBox="1"/>
          <p:nvPr/>
        </p:nvSpPr>
        <p:spPr>
          <a:xfrm>
            <a:off x="5386984" y="1772816"/>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5" name="Rectangle 21">
            <a:hlinkClick r:id="rId6"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26" name="Rectangle 21">
            <a:hlinkClick r:id="rId7"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29" name="Rectangle 21">
            <a:hlinkClick r:id="rId8"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9"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1" name="Rectangle 21">
            <a:hlinkClick r:id="rId10"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p>
        </p:txBody>
      </p:sp>
      <p:sp>
        <p:nvSpPr>
          <p:cNvPr id="32" name="Rectangle 21">
            <a:hlinkClick r:id="rId11"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3" name="Rectangle 21">
            <a:hlinkClick r:id="rId12"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3"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0" name="Rectangle 21">
            <a:hlinkClick r:id="rId14"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1" name="Rectangle 21">
            <a:hlinkClick r:id="rId1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2" name="Rectangle 21">
            <a:hlinkClick r:id="rId16"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3" name="Rectangle 21">
            <a:hlinkClick r:id="rId17"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4" name="Rectangle 21">
            <a:hlinkClick r:id="rId18"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5" name="Rectangle 21">
            <a:hlinkClick r:id="rId19"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6" name="Rectangle 21">
            <a:hlinkClick r:id="rId20"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7" name="Rectangle 21">
            <a:hlinkClick r:id="rId21"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551384" y="2952527"/>
            <a:ext cx="11145316" cy="1303177"/>
          </a:xfrm>
          <a:prstGeom prst="rect">
            <a:avLst/>
          </a:prstGeom>
        </p:spPr>
        <p:txBody>
          <a:bodyPr wrap="square">
            <a:spAutoFit/>
          </a:bodyPr>
          <a:lstStyle/>
          <a:p>
            <a:pPr>
              <a:lnSpc>
                <a:spcPct val="150000"/>
              </a:lnSpc>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en-US" altLang="zh-CN" sz="2800" kern="100" dirty="0">
                <a:latin typeface="Times New Roman" panose="02020603050405020304" pitchFamily="18" charset="0"/>
                <a:ea typeface="黑体" panose="02010609060101010101" pitchFamily="49" charset="-122"/>
              </a:rPr>
              <a:t>sin 20°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sin 40°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sin 60°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sin 80</a:t>
            </a:r>
            <a:r>
              <a:rPr lang="en-US" altLang="zh-CN" sz="2800" kern="100" dirty="0" smtClean="0">
                <a:latin typeface="Times New Roman" panose="02020603050405020304" pitchFamily="18" charset="0"/>
                <a:ea typeface="黑体" panose="02010609060101010101" pitchFamily="49" charset="-122"/>
              </a:rPr>
              <a:t>°</a:t>
            </a:r>
          </a:p>
          <a:p>
            <a:pPr>
              <a:lnSpc>
                <a:spcPct val="150000"/>
              </a:lnSpc>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2sin 30°cos 10°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sin 60°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sin 80°</a:t>
            </a:r>
            <a:endParaRPr lang="zh-CN" altLang="en-US" dirty="0"/>
          </a:p>
        </p:txBody>
      </p:sp>
      <p:graphicFrame>
        <p:nvGraphicFramePr>
          <p:cNvPr id="5" name="对象 4"/>
          <p:cNvGraphicFramePr>
            <a:graphicFrameLocks noChangeAspect="1"/>
          </p:cNvGraphicFramePr>
          <p:nvPr>
            <p:extLst>
              <p:ext uri="{D42A27DB-BD31-4B8C-83A1-F6EECF244321}">
                <p14:modId xmlns:p14="http://schemas.microsoft.com/office/powerpoint/2010/main" val="3841467051"/>
              </p:ext>
            </p:extLst>
          </p:nvPr>
        </p:nvGraphicFramePr>
        <p:xfrm>
          <a:off x="635000" y="4406676"/>
          <a:ext cx="7231062" cy="1398588"/>
        </p:xfrm>
        <a:graphic>
          <a:graphicData uri="http://schemas.openxmlformats.org/presentationml/2006/ole">
            <mc:AlternateContent xmlns:mc="http://schemas.openxmlformats.org/markup-compatibility/2006">
              <mc:Choice xmlns:v="urn:schemas-microsoft-com:vml" Requires="v">
                <p:oleObj spid="_x0000_s389424" name="文档" r:id="rId23" imgW="7230667" imgH="1398431" progId="Word.Document.12">
                  <p:embed/>
                </p:oleObj>
              </mc:Choice>
              <mc:Fallback>
                <p:oleObj name="文档" r:id="rId23" imgW="7230667" imgH="1398431" progId="Word.Document.12">
                  <p:embed/>
                  <p:pic>
                    <p:nvPicPr>
                      <p:cNvPr id="0" name=""/>
                      <p:cNvPicPr/>
                      <p:nvPr/>
                    </p:nvPicPr>
                    <p:blipFill>
                      <a:blip r:embed="rId24"/>
                      <a:stretch>
                        <a:fillRect/>
                      </a:stretch>
                    </p:blipFill>
                    <p:spPr>
                      <a:xfrm>
                        <a:off x="635000" y="4406676"/>
                        <a:ext cx="7231062" cy="1398588"/>
                      </a:xfrm>
                      <a:prstGeom prst="rect">
                        <a:avLst/>
                      </a:prstGeom>
                    </p:spPr>
                  </p:pic>
                </p:oleObj>
              </mc:Fallback>
            </mc:AlternateContent>
          </a:graphicData>
        </a:graphic>
      </p:graphicFrame>
    </p:spTree>
    <p:extLst>
      <p:ext uri="{BB962C8B-B14F-4D97-AF65-F5344CB8AC3E}">
        <p14:creationId xmlns:p14="http://schemas.microsoft.com/office/powerpoint/2010/main" val="8484740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5"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6"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8"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9"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6</a:t>
            </a:r>
          </a:p>
        </p:txBody>
      </p:sp>
      <p:sp>
        <p:nvSpPr>
          <p:cNvPr id="40"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2"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3"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4"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5"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6"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7"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48"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9"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2" name="对象 1"/>
          <p:cNvGraphicFramePr>
            <a:graphicFrameLocks noChangeAspect="1"/>
          </p:cNvGraphicFramePr>
          <p:nvPr>
            <p:extLst>
              <p:ext uri="{D42A27DB-BD31-4B8C-83A1-F6EECF244321}">
                <p14:modId xmlns:p14="http://schemas.microsoft.com/office/powerpoint/2010/main" val="3769573362"/>
              </p:ext>
            </p:extLst>
          </p:nvPr>
        </p:nvGraphicFramePr>
        <p:xfrm>
          <a:off x="695400" y="1052736"/>
          <a:ext cx="10477500" cy="1511300"/>
        </p:xfrm>
        <a:graphic>
          <a:graphicData uri="http://schemas.openxmlformats.org/presentationml/2006/ole">
            <mc:AlternateContent xmlns:mc="http://schemas.openxmlformats.org/markup-compatibility/2006">
              <mc:Choice xmlns:v="urn:schemas-microsoft-com:vml" Requires="v">
                <p:oleObj spid="_x0000_s464175" name="文档" r:id="rId20" imgW="10629805" imgH="1526516" progId="Word.Document.12">
                  <p:embed/>
                </p:oleObj>
              </mc:Choice>
              <mc:Fallback>
                <p:oleObj name="文档" r:id="rId20" imgW="10629805" imgH="1526516" progId="Word.Document.12">
                  <p:embed/>
                  <p:pic>
                    <p:nvPicPr>
                      <p:cNvPr id="0" name=""/>
                      <p:cNvPicPr/>
                      <p:nvPr/>
                    </p:nvPicPr>
                    <p:blipFill>
                      <a:blip r:embed="rId21"/>
                      <a:stretch>
                        <a:fillRect/>
                      </a:stretch>
                    </p:blipFill>
                    <p:spPr>
                      <a:xfrm>
                        <a:off x="695400" y="1052736"/>
                        <a:ext cx="10477500" cy="151130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036408895"/>
              </p:ext>
            </p:extLst>
          </p:nvPr>
        </p:nvGraphicFramePr>
        <p:xfrm>
          <a:off x="6610593" y="782067"/>
          <a:ext cx="1346200" cy="1282700"/>
        </p:xfrm>
        <a:graphic>
          <a:graphicData uri="http://schemas.openxmlformats.org/presentationml/2006/ole">
            <mc:AlternateContent xmlns:mc="http://schemas.openxmlformats.org/markup-compatibility/2006">
              <mc:Choice xmlns:v="urn:schemas-microsoft-com:vml" Requires="v">
                <p:oleObj spid="_x0000_s464176" name="文档" r:id="rId23" imgW="1352903" imgH="1284365" progId="Word.Document.12">
                  <p:embed/>
                </p:oleObj>
              </mc:Choice>
              <mc:Fallback>
                <p:oleObj name="文档" r:id="rId23" imgW="1352903" imgH="1284365" progId="Word.Document.12">
                  <p:embed/>
                  <p:pic>
                    <p:nvPicPr>
                      <p:cNvPr id="0" name=""/>
                      <p:cNvPicPr/>
                      <p:nvPr/>
                    </p:nvPicPr>
                    <p:blipFill>
                      <a:blip r:embed="rId24"/>
                      <a:stretch>
                        <a:fillRect/>
                      </a:stretch>
                    </p:blipFill>
                    <p:spPr>
                      <a:xfrm>
                        <a:off x="6610593" y="782067"/>
                        <a:ext cx="1346200" cy="1282700"/>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480497381"/>
              </p:ext>
            </p:extLst>
          </p:nvPr>
        </p:nvGraphicFramePr>
        <p:xfrm>
          <a:off x="698500" y="2564904"/>
          <a:ext cx="8597900" cy="1257300"/>
        </p:xfrm>
        <a:graphic>
          <a:graphicData uri="http://schemas.openxmlformats.org/presentationml/2006/ole">
            <mc:AlternateContent xmlns:mc="http://schemas.openxmlformats.org/markup-compatibility/2006">
              <mc:Choice xmlns:v="urn:schemas-microsoft-com:vml" Requires="v">
                <p:oleObj spid="_x0000_s464177" name="文档" r:id="rId26" imgW="8608287" imgH="1264848" progId="Word.Document.12">
                  <p:embed/>
                </p:oleObj>
              </mc:Choice>
              <mc:Fallback>
                <p:oleObj name="文档" r:id="rId26" imgW="8608287" imgH="1264848" progId="Word.Document.12">
                  <p:embed/>
                  <p:pic>
                    <p:nvPicPr>
                      <p:cNvPr id="0" name=""/>
                      <p:cNvPicPr/>
                      <p:nvPr/>
                    </p:nvPicPr>
                    <p:blipFill>
                      <a:blip r:embed="rId27"/>
                      <a:stretch>
                        <a:fillRect/>
                      </a:stretch>
                    </p:blipFill>
                    <p:spPr>
                      <a:xfrm>
                        <a:off x="698500" y="2564904"/>
                        <a:ext cx="8597900" cy="1257300"/>
                      </a:xfrm>
                      <a:prstGeom prst="rect">
                        <a:avLst/>
                      </a:prstGeom>
                    </p:spPr>
                  </p:pic>
                </p:oleObj>
              </mc:Fallback>
            </mc:AlternateContent>
          </a:graphicData>
        </a:graphic>
      </p:graphicFrame>
      <p:graphicFrame>
        <p:nvGraphicFramePr>
          <p:cNvPr id="23" name="对象 22"/>
          <p:cNvGraphicFramePr>
            <a:graphicFrameLocks noChangeAspect="1"/>
          </p:cNvGraphicFramePr>
          <p:nvPr>
            <p:extLst>
              <p:ext uri="{D42A27DB-BD31-4B8C-83A1-F6EECF244321}">
                <p14:modId xmlns:p14="http://schemas.microsoft.com/office/powerpoint/2010/main" val="1976725687"/>
              </p:ext>
            </p:extLst>
          </p:nvPr>
        </p:nvGraphicFramePr>
        <p:xfrm>
          <a:off x="698500" y="3904332"/>
          <a:ext cx="8229600" cy="1612900"/>
        </p:xfrm>
        <a:graphic>
          <a:graphicData uri="http://schemas.openxmlformats.org/presentationml/2006/ole">
            <mc:AlternateContent xmlns:mc="http://schemas.openxmlformats.org/markup-compatibility/2006">
              <mc:Choice xmlns:v="urn:schemas-microsoft-com:vml" Requires="v">
                <p:oleObj spid="_x0000_s464178" name="文档" r:id="rId29" imgW="8233646" imgH="1614684" progId="Word.Document.12">
                  <p:embed/>
                </p:oleObj>
              </mc:Choice>
              <mc:Fallback>
                <p:oleObj name="文档" r:id="rId29" imgW="8233646" imgH="1614684" progId="Word.Document.12">
                  <p:embed/>
                  <p:pic>
                    <p:nvPicPr>
                      <p:cNvPr id="0" name=""/>
                      <p:cNvPicPr/>
                      <p:nvPr/>
                    </p:nvPicPr>
                    <p:blipFill>
                      <a:blip r:embed="rId30"/>
                      <a:stretch>
                        <a:fillRect/>
                      </a:stretch>
                    </p:blipFill>
                    <p:spPr>
                      <a:xfrm>
                        <a:off x="698500" y="3904332"/>
                        <a:ext cx="8229600" cy="1612900"/>
                      </a:xfrm>
                      <a:prstGeom prst="rect">
                        <a:avLst/>
                      </a:prstGeom>
                    </p:spPr>
                  </p:pic>
                </p:oleObj>
              </mc:Fallback>
            </mc:AlternateContent>
          </a:graphicData>
        </a:graphic>
      </p:graphicFrame>
    </p:spTree>
    <p:extLst>
      <p:ext uri="{BB962C8B-B14F-4D97-AF65-F5344CB8AC3E}">
        <p14:creationId xmlns:p14="http://schemas.microsoft.com/office/powerpoint/2010/main" val="338889575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5"/>
          <p:cNvSpPr txBox="1">
            <a:spLocks/>
          </p:cNvSpPr>
          <p:nvPr/>
        </p:nvSpPr>
        <p:spPr>
          <a:xfrm>
            <a:off x="866774" y="301599"/>
            <a:ext cx="10701833" cy="507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zh-CN" sz="2800" b="1" kern="100" dirty="0">
                <a:latin typeface="Times New Roman" panose="02020603050405020304" pitchFamily="18" charset="0"/>
                <a:ea typeface="微软雅黑" panose="020B0503020204020204" pitchFamily="34" charset="-122"/>
                <a:cs typeface="Times New Roman" panose="02020603050405020304" pitchFamily="18" charset="0"/>
              </a:rPr>
              <a:t>知识点一　积化和差与和差化积公式</a:t>
            </a:r>
          </a:p>
        </p:txBody>
      </p:sp>
      <p:sp>
        <p:nvSpPr>
          <p:cNvPr id="10" name="矩形 9"/>
          <p:cNvSpPr/>
          <p:nvPr/>
        </p:nvSpPr>
        <p:spPr>
          <a:xfrm>
            <a:off x="593046" y="1116608"/>
            <a:ext cx="11005909" cy="5170646"/>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积化和差公式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20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sin </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cos</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20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err="1" smtClean="0">
                <a:latin typeface="Times New Roman" panose="02020603050405020304" pitchFamily="18" charset="0"/>
                <a:ea typeface="方正中等线简体" panose="03000509000000000000" pitchFamily="65" charset="-122"/>
                <a:cs typeface="Courier New" panose="02070309020205020404" pitchFamily="49" charset="0"/>
              </a:rPr>
              <a:t>cos</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sin </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20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err="1" smtClean="0">
                <a:latin typeface="Times New Roman" panose="02020603050405020304" pitchFamily="18" charset="0"/>
                <a:ea typeface="方正中等线简体" panose="03000509000000000000" pitchFamily="65" charset="-122"/>
                <a:cs typeface="Courier New" panose="02070309020205020404" pitchFamily="49" charset="0"/>
              </a:rPr>
              <a:t>cos</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cos</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20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sin </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sin </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089438474"/>
              </p:ext>
            </p:extLst>
          </p:nvPr>
        </p:nvGraphicFramePr>
        <p:xfrm>
          <a:off x="2639616" y="1916832"/>
          <a:ext cx="4387850" cy="1398588"/>
        </p:xfrm>
        <a:graphic>
          <a:graphicData uri="http://schemas.openxmlformats.org/presentationml/2006/ole">
            <mc:AlternateContent xmlns:mc="http://schemas.openxmlformats.org/markup-compatibility/2006">
              <mc:Choice xmlns:v="urn:schemas-microsoft-com:vml" Requires="v">
                <p:oleObj spid="_x0000_s522361" name="文档" r:id="rId4" imgW="4387307" imgH="1399028" progId="Word.Document.12">
                  <p:embed/>
                </p:oleObj>
              </mc:Choice>
              <mc:Fallback>
                <p:oleObj name="文档" r:id="rId4" imgW="4387307" imgH="1399028" progId="Word.Document.12">
                  <p:embed/>
                  <p:pic>
                    <p:nvPicPr>
                      <p:cNvPr id="0" name=""/>
                      <p:cNvPicPr/>
                      <p:nvPr/>
                    </p:nvPicPr>
                    <p:blipFill>
                      <a:blip r:embed="rId5"/>
                      <a:stretch>
                        <a:fillRect/>
                      </a:stretch>
                    </p:blipFill>
                    <p:spPr>
                      <a:xfrm>
                        <a:off x="2639616" y="1916832"/>
                        <a:ext cx="4387850" cy="1398588"/>
                      </a:xfrm>
                      <a:prstGeom prst="rect">
                        <a:avLst/>
                      </a:prstGeom>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222893450"/>
              </p:ext>
            </p:extLst>
          </p:nvPr>
        </p:nvGraphicFramePr>
        <p:xfrm>
          <a:off x="2639616" y="3002637"/>
          <a:ext cx="4387850" cy="1398588"/>
        </p:xfrm>
        <a:graphic>
          <a:graphicData uri="http://schemas.openxmlformats.org/presentationml/2006/ole">
            <mc:AlternateContent xmlns:mc="http://schemas.openxmlformats.org/markup-compatibility/2006">
              <mc:Choice xmlns:v="urn:schemas-microsoft-com:vml" Requires="v">
                <p:oleObj spid="_x0000_s522362" name="文档" r:id="rId7" imgW="4387307" imgH="1400831" progId="Word.Document.12">
                  <p:embed/>
                </p:oleObj>
              </mc:Choice>
              <mc:Fallback>
                <p:oleObj name="文档" r:id="rId7" imgW="4387307" imgH="1400831" progId="Word.Document.12">
                  <p:embed/>
                  <p:pic>
                    <p:nvPicPr>
                      <p:cNvPr id="0" name=""/>
                      <p:cNvPicPr/>
                      <p:nvPr/>
                    </p:nvPicPr>
                    <p:blipFill>
                      <a:blip r:embed="rId8"/>
                      <a:stretch>
                        <a:fillRect/>
                      </a:stretch>
                    </p:blipFill>
                    <p:spPr>
                      <a:xfrm>
                        <a:off x="2639616" y="3002637"/>
                        <a:ext cx="4387850" cy="1398588"/>
                      </a:xfrm>
                      <a:prstGeom prst="rect">
                        <a:avLst/>
                      </a:prstGeom>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990244739"/>
              </p:ext>
            </p:extLst>
          </p:nvPr>
        </p:nvGraphicFramePr>
        <p:xfrm>
          <a:off x="2639616" y="4105944"/>
          <a:ext cx="4387850" cy="1398588"/>
        </p:xfrm>
        <a:graphic>
          <a:graphicData uri="http://schemas.openxmlformats.org/presentationml/2006/ole">
            <mc:AlternateContent xmlns:mc="http://schemas.openxmlformats.org/markup-compatibility/2006">
              <mc:Choice xmlns:v="urn:schemas-microsoft-com:vml" Requires="v">
                <p:oleObj spid="_x0000_s522363" name="文档" r:id="rId10" imgW="4387307" imgH="1402273" progId="Word.Document.12">
                  <p:embed/>
                </p:oleObj>
              </mc:Choice>
              <mc:Fallback>
                <p:oleObj name="文档" r:id="rId10" imgW="4387307" imgH="1402273" progId="Word.Document.12">
                  <p:embed/>
                  <p:pic>
                    <p:nvPicPr>
                      <p:cNvPr id="0" name=""/>
                      <p:cNvPicPr/>
                      <p:nvPr/>
                    </p:nvPicPr>
                    <p:blipFill>
                      <a:blip r:embed="rId11"/>
                      <a:stretch>
                        <a:fillRect/>
                      </a:stretch>
                    </p:blipFill>
                    <p:spPr>
                      <a:xfrm>
                        <a:off x="2639616" y="4105944"/>
                        <a:ext cx="4387850" cy="1398588"/>
                      </a:xfrm>
                      <a:prstGeom prst="rect">
                        <a:avLst/>
                      </a:prstGeom>
                    </p:spPr>
                  </p:pic>
                </p:oleObj>
              </mc:Fallback>
            </mc:AlternateContent>
          </a:graphicData>
        </a:graphic>
      </p:graphicFrame>
      <p:graphicFrame>
        <p:nvGraphicFramePr>
          <p:cNvPr id="22" name="对象 21"/>
          <p:cNvGraphicFramePr>
            <a:graphicFrameLocks noChangeAspect="1"/>
          </p:cNvGraphicFramePr>
          <p:nvPr>
            <p:extLst>
              <p:ext uri="{D42A27DB-BD31-4B8C-83A1-F6EECF244321}">
                <p14:modId xmlns:p14="http://schemas.microsoft.com/office/powerpoint/2010/main" val="439129825"/>
              </p:ext>
            </p:extLst>
          </p:nvPr>
        </p:nvGraphicFramePr>
        <p:xfrm>
          <a:off x="2351584" y="5194300"/>
          <a:ext cx="4572000" cy="1320800"/>
        </p:xfrm>
        <a:graphic>
          <a:graphicData uri="http://schemas.openxmlformats.org/presentationml/2006/ole">
            <mc:AlternateContent xmlns:mc="http://schemas.openxmlformats.org/markup-compatibility/2006">
              <mc:Choice xmlns:v="urn:schemas-microsoft-com:vml" Requires="v">
                <p:oleObj spid="_x0000_s522364" name="文档" r:id="rId13" imgW="4577699" imgH="1322586" progId="Word.Document.12">
                  <p:embed/>
                </p:oleObj>
              </mc:Choice>
              <mc:Fallback>
                <p:oleObj name="文档" r:id="rId13" imgW="4577699" imgH="1322586" progId="Word.Document.12">
                  <p:embed/>
                  <p:pic>
                    <p:nvPicPr>
                      <p:cNvPr id="0" name=""/>
                      <p:cNvPicPr/>
                      <p:nvPr/>
                    </p:nvPicPr>
                    <p:blipFill>
                      <a:blip r:embed="rId14"/>
                      <a:stretch>
                        <a:fillRect/>
                      </a:stretch>
                    </p:blipFill>
                    <p:spPr>
                      <a:xfrm>
                        <a:off x="2351584" y="5194300"/>
                        <a:ext cx="4572000" cy="1320800"/>
                      </a:xfrm>
                      <a:prstGeom prst="rect">
                        <a:avLst/>
                      </a:prstGeom>
                    </p:spPr>
                  </p:pic>
                </p:oleObj>
              </mc:Fallback>
            </mc:AlternateContent>
          </a:graphicData>
        </a:graphic>
      </p:graphicFrame>
    </p:spTree>
    <p:extLst>
      <p:ext uri="{BB962C8B-B14F-4D97-AF65-F5344CB8AC3E}">
        <p14:creationId xmlns:p14="http://schemas.microsoft.com/office/powerpoint/2010/main" val="324758983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par>
                                <p:cTn id="14" presetID="3" presetClass="entr" presetSubtype="1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linds(horizontal)">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3"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4"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6"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7"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8"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7</a:t>
            </a:r>
          </a:p>
        </p:txBody>
      </p:sp>
      <p:sp>
        <p:nvSpPr>
          <p:cNvPr id="49"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0"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1"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2"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3"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4"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5"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6"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7"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2" name="对象 1"/>
          <p:cNvGraphicFramePr>
            <a:graphicFrameLocks noChangeAspect="1"/>
          </p:cNvGraphicFramePr>
          <p:nvPr>
            <p:extLst>
              <p:ext uri="{D42A27DB-BD31-4B8C-83A1-F6EECF244321}">
                <p14:modId xmlns:p14="http://schemas.microsoft.com/office/powerpoint/2010/main" val="2925525268"/>
              </p:ext>
            </p:extLst>
          </p:nvPr>
        </p:nvGraphicFramePr>
        <p:xfrm>
          <a:off x="504032" y="332656"/>
          <a:ext cx="11183937" cy="1760537"/>
        </p:xfrm>
        <a:graphic>
          <a:graphicData uri="http://schemas.openxmlformats.org/presentationml/2006/ole">
            <mc:AlternateContent xmlns:mc="http://schemas.openxmlformats.org/markup-compatibility/2006">
              <mc:Choice xmlns:v="urn:schemas-microsoft-com:vml" Requires="v">
                <p:oleObj spid="_x0000_s413057" name="文档" r:id="rId19" imgW="11183931" imgH="1759945" progId="Word.Document.12">
                  <p:embed/>
                </p:oleObj>
              </mc:Choice>
              <mc:Fallback>
                <p:oleObj name="文档" r:id="rId19" imgW="11183931" imgH="1759945" progId="Word.Document.12">
                  <p:embed/>
                  <p:pic>
                    <p:nvPicPr>
                      <p:cNvPr id="0" name=""/>
                      <p:cNvPicPr/>
                      <p:nvPr/>
                    </p:nvPicPr>
                    <p:blipFill>
                      <a:blip r:embed="rId20"/>
                      <a:stretch>
                        <a:fillRect/>
                      </a:stretch>
                    </p:blipFill>
                    <p:spPr>
                      <a:xfrm>
                        <a:off x="504032" y="332656"/>
                        <a:ext cx="11183937" cy="1760537"/>
                      </a:xfrm>
                      <a:prstGeom prst="rect">
                        <a:avLst/>
                      </a:prstGeom>
                    </p:spPr>
                  </p:pic>
                </p:oleObj>
              </mc:Fallback>
            </mc:AlternateContent>
          </a:graphicData>
        </a:graphic>
      </p:graphicFrame>
      <p:sp>
        <p:nvSpPr>
          <p:cNvPr id="8" name="矩形 7"/>
          <p:cNvSpPr/>
          <p:nvPr/>
        </p:nvSpPr>
        <p:spPr>
          <a:xfrm>
            <a:off x="894006" y="1124744"/>
            <a:ext cx="723275" cy="738664"/>
          </a:xfrm>
          <a:prstGeom prst="rect">
            <a:avLst/>
          </a:prstGeom>
        </p:spPr>
        <p:txBody>
          <a:bodyPr wrap="none">
            <a:spAutoFit/>
          </a:bodyPr>
          <a:lstStyle/>
          <a:p>
            <a:pPr algn="just">
              <a:lnSpc>
                <a:spcPct val="150000"/>
              </a:lnSpc>
              <a:spcAft>
                <a:spcPts val="0"/>
              </a:spcAft>
            </a:pPr>
            <a:r>
              <a:rPr lang="zh-CN" altLang="zh-CN" sz="2800" kern="1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宋体" panose="02010600030101010101" pitchFamily="2" charset="-122"/>
                <a:cs typeface="Courier New" panose="02070309020205020404" pitchFamily="49" charset="0"/>
              </a:rPr>
              <a:t>5</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2081407894"/>
              </p:ext>
            </p:extLst>
          </p:nvPr>
        </p:nvGraphicFramePr>
        <p:xfrm>
          <a:off x="504032" y="2051323"/>
          <a:ext cx="11117262" cy="1193800"/>
        </p:xfrm>
        <a:graphic>
          <a:graphicData uri="http://schemas.openxmlformats.org/presentationml/2006/ole">
            <mc:AlternateContent xmlns:mc="http://schemas.openxmlformats.org/markup-compatibility/2006">
              <mc:Choice xmlns:v="urn:schemas-microsoft-com:vml" Requires="v">
                <p:oleObj spid="_x0000_s413058" name="文档" r:id="rId21" imgW="11117596" imgH="1193927" progId="Word.Document.12">
                  <p:embed/>
                </p:oleObj>
              </mc:Choice>
              <mc:Fallback>
                <p:oleObj name="文档" r:id="rId21" imgW="11117596" imgH="1193927" progId="Word.Document.12">
                  <p:embed/>
                  <p:pic>
                    <p:nvPicPr>
                      <p:cNvPr id="0" name=""/>
                      <p:cNvPicPr/>
                      <p:nvPr/>
                    </p:nvPicPr>
                    <p:blipFill>
                      <a:blip r:embed="rId22"/>
                      <a:stretch>
                        <a:fillRect/>
                      </a:stretch>
                    </p:blipFill>
                    <p:spPr>
                      <a:xfrm>
                        <a:off x="504032" y="2051323"/>
                        <a:ext cx="11117262" cy="1193800"/>
                      </a:xfrm>
                      <a:prstGeom prst="rect">
                        <a:avLst/>
                      </a:prstGeom>
                    </p:spPr>
                  </p:pic>
                </p:oleObj>
              </mc:Fallback>
            </mc:AlternateContent>
          </a:graphicData>
        </a:graphic>
      </p:graphicFrame>
      <p:graphicFrame>
        <p:nvGraphicFramePr>
          <p:cNvPr id="30" name="对象 29"/>
          <p:cNvGraphicFramePr>
            <a:graphicFrameLocks noChangeAspect="1"/>
          </p:cNvGraphicFramePr>
          <p:nvPr>
            <p:extLst>
              <p:ext uri="{D42A27DB-BD31-4B8C-83A1-F6EECF244321}">
                <p14:modId xmlns:p14="http://schemas.microsoft.com/office/powerpoint/2010/main" val="1272736372"/>
              </p:ext>
            </p:extLst>
          </p:nvPr>
        </p:nvGraphicFramePr>
        <p:xfrm>
          <a:off x="504032" y="3102868"/>
          <a:ext cx="11117262" cy="1193800"/>
        </p:xfrm>
        <a:graphic>
          <a:graphicData uri="http://schemas.openxmlformats.org/presentationml/2006/ole">
            <mc:AlternateContent xmlns:mc="http://schemas.openxmlformats.org/markup-compatibility/2006">
              <mc:Choice xmlns:v="urn:schemas-microsoft-com:vml" Requires="v">
                <p:oleObj spid="_x0000_s413059" name="文档" r:id="rId23" imgW="11117596" imgH="1193207" progId="Word.Document.12">
                  <p:embed/>
                </p:oleObj>
              </mc:Choice>
              <mc:Fallback>
                <p:oleObj name="文档" r:id="rId23" imgW="11117596" imgH="1193207" progId="Word.Document.12">
                  <p:embed/>
                  <p:pic>
                    <p:nvPicPr>
                      <p:cNvPr id="0" name=""/>
                      <p:cNvPicPr/>
                      <p:nvPr/>
                    </p:nvPicPr>
                    <p:blipFill>
                      <a:blip r:embed="rId24"/>
                      <a:stretch>
                        <a:fillRect/>
                      </a:stretch>
                    </p:blipFill>
                    <p:spPr>
                      <a:xfrm>
                        <a:off x="504032" y="3102868"/>
                        <a:ext cx="11117262" cy="119380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93900295"/>
              </p:ext>
            </p:extLst>
          </p:nvPr>
        </p:nvGraphicFramePr>
        <p:xfrm>
          <a:off x="504032" y="4101455"/>
          <a:ext cx="9199563" cy="2074862"/>
        </p:xfrm>
        <a:graphic>
          <a:graphicData uri="http://schemas.openxmlformats.org/presentationml/2006/ole">
            <mc:AlternateContent xmlns:mc="http://schemas.openxmlformats.org/markup-compatibility/2006">
              <mc:Choice xmlns:v="urn:schemas-microsoft-com:vml" Requires="v">
                <p:oleObj spid="_x0000_s413060" name="文档" r:id="rId25" imgW="9199651" imgH="2074439" progId="Word.Document.12">
                  <p:embed/>
                </p:oleObj>
              </mc:Choice>
              <mc:Fallback>
                <p:oleObj name="文档" r:id="rId25" imgW="9199651" imgH="2074439" progId="Word.Document.12">
                  <p:embed/>
                  <p:pic>
                    <p:nvPicPr>
                      <p:cNvPr id="0" name=""/>
                      <p:cNvPicPr/>
                      <p:nvPr/>
                    </p:nvPicPr>
                    <p:blipFill>
                      <a:blip r:embed="rId26"/>
                      <a:stretch>
                        <a:fillRect/>
                      </a:stretch>
                    </p:blipFill>
                    <p:spPr>
                      <a:xfrm>
                        <a:off x="504032" y="4101455"/>
                        <a:ext cx="9199563" cy="2074862"/>
                      </a:xfrm>
                      <a:prstGeom prst="rect">
                        <a:avLst/>
                      </a:prstGeom>
                    </p:spPr>
                  </p:pic>
                </p:oleObj>
              </mc:Fallback>
            </mc:AlternateContent>
          </a:graphicData>
        </a:graphic>
      </p:graphicFrame>
    </p:spTree>
    <p:extLst>
      <p:ext uri="{BB962C8B-B14F-4D97-AF65-F5344CB8AC3E}">
        <p14:creationId xmlns:p14="http://schemas.microsoft.com/office/powerpoint/2010/main" val="211109642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82436" y="1090406"/>
            <a:ext cx="11014164" cy="738664"/>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设直角三角形中两锐角为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cos</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cos</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的取值范围是</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2401651481"/>
              </p:ext>
            </p:extLst>
          </p:nvPr>
        </p:nvGraphicFramePr>
        <p:xfrm>
          <a:off x="10226848" y="752522"/>
          <a:ext cx="1701800" cy="1041400"/>
        </p:xfrm>
        <a:graphic>
          <a:graphicData uri="http://schemas.openxmlformats.org/presentationml/2006/ole">
            <mc:AlternateContent xmlns:mc="http://schemas.openxmlformats.org/markup-compatibility/2006">
              <mc:Choice xmlns:v="urn:schemas-microsoft-com:vml" Requires="v">
                <p:oleObj spid="_x0000_s391517" name="文档" r:id="rId4" imgW="1708494" imgH="1042780" progId="Word.Document.12">
                  <p:embed/>
                </p:oleObj>
              </mc:Choice>
              <mc:Fallback>
                <p:oleObj name="文档" r:id="rId4" imgW="1708494" imgH="1042780" progId="Word.Document.12">
                  <p:embed/>
                  <p:pic>
                    <p:nvPicPr>
                      <p:cNvPr id="0" name=""/>
                      <p:cNvPicPr/>
                      <p:nvPr/>
                    </p:nvPicPr>
                    <p:blipFill>
                      <a:blip r:embed="rId5"/>
                      <a:stretch>
                        <a:fillRect/>
                      </a:stretch>
                    </p:blipFill>
                    <p:spPr>
                      <a:xfrm>
                        <a:off x="10226848" y="752522"/>
                        <a:ext cx="1701800" cy="1041400"/>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007733178"/>
              </p:ext>
            </p:extLst>
          </p:nvPr>
        </p:nvGraphicFramePr>
        <p:xfrm>
          <a:off x="572826" y="2546771"/>
          <a:ext cx="8913812" cy="1255713"/>
        </p:xfrm>
        <a:graphic>
          <a:graphicData uri="http://schemas.openxmlformats.org/presentationml/2006/ole">
            <mc:AlternateContent xmlns:mc="http://schemas.openxmlformats.org/markup-compatibility/2006">
              <mc:Choice xmlns:v="urn:schemas-microsoft-com:vml" Requires="v">
                <p:oleObj spid="_x0000_s391518" name="文档" r:id="rId7" imgW="8913334" imgH="1253706" progId="Word.Document.12">
                  <p:embed/>
                </p:oleObj>
              </mc:Choice>
              <mc:Fallback>
                <p:oleObj name="文档" r:id="rId7" imgW="8913334" imgH="1253706" progId="Word.Document.12">
                  <p:embed/>
                  <p:pic>
                    <p:nvPicPr>
                      <p:cNvPr id="0" name=""/>
                      <p:cNvPicPr/>
                      <p:nvPr/>
                    </p:nvPicPr>
                    <p:blipFill>
                      <a:blip r:embed="rId8"/>
                      <a:stretch>
                        <a:fillRect/>
                      </a:stretch>
                    </p:blipFill>
                    <p:spPr>
                      <a:xfrm>
                        <a:off x="572826" y="2546771"/>
                        <a:ext cx="8913812" cy="1255713"/>
                      </a:xfrm>
                      <a:prstGeom prst="rect">
                        <a:avLst/>
                      </a:prstGeom>
                    </p:spPr>
                  </p:pic>
                </p:oleObj>
              </mc:Fallback>
            </mc:AlternateContent>
          </a:graphicData>
        </a:graphic>
      </p:graphicFrame>
      <p:graphicFrame>
        <p:nvGraphicFramePr>
          <p:cNvPr id="25" name="对象 24"/>
          <p:cNvGraphicFramePr>
            <a:graphicFrameLocks noChangeAspect="1"/>
          </p:cNvGraphicFramePr>
          <p:nvPr>
            <p:extLst>
              <p:ext uri="{D42A27DB-BD31-4B8C-83A1-F6EECF244321}">
                <p14:modId xmlns:p14="http://schemas.microsoft.com/office/powerpoint/2010/main" val="3703920492"/>
              </p:ext>
            </p:extLst>
          </p:nvPr>
        </p:nvGraphicFramePr>
        <p:xfrm>
          <a:off x="571500" y="3695700"/>
          <a:ext cx="9664700" cy="1435100"/>
        </p:xfrm>
        <a:graphic>
          <a:graphicData uri="http://schemas.openxmlformats.org/presentationml/2006/ole">
            <mc:AlternateContent xmlns:mc="http://schemas.openxmlformats.org/markup-compatibility/2006">
              <mc:Choice xmlns:v="urn:schemas-microsoft-com:vml" Requires="v">
                <p:oleObj spid="_x0000_s391519" name="文档" r:id="rId10" imgW="9675770" imgH="1432344" progId="Word.Document.12">
                  <p:embed/>
                </p:oleObj>
              </mc:Choice>
              <mc:Fallback>
                <p:oleObj name="文档" r:id="rId10" imgW="9675770" imgH="1432344" progId="Word.Document.12">
                  <p:embed/>
                  <p:pic>
                    <p:nvPicPr>
                      <p:cNvPr id="0" name=""/>
                      <p:cNvPicPr/>
                      <p:nvPr/>
                    </p:nvPicPr>
                    <p:blipFill>
                      <a:blip r:embed="rId11"/>
                      <a:stretch>
                        <a:fillRect/>
                      </a:stretch>
                    </p:blipFill>
                    <p:spPr>
                      <a:xfrm>
                        <a:off x="571500" y="3695700"/>
                        <a:ext cx="9664700" cy="1435100"/>
                      </a:xfrm>
                      <a:prstGeom prst="rect">
                        <a:avLst/>
                      </a:prstGeom>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3759163579"/>
              </p:ext>
            </p:extLst>
          </p:nvPr>
        </p:nvGraphicFramePr>
        <p:xfrm>
          <a:off x="571500" y="4861520"/>
          <a:ext cx="9436100" cy="1447800"/>
        </p:xfrm>
        <a:graphic>
          <a:graphicData uri="http://schemas.openxmlformats.org/presentationml/2006/ole">
            <mc:AlternateContent xmlns:mc="http://schemas.openxmlformats.org/markup-compatibility/2006">
              <mc:Choice xmlns:v="urn:schemas-microsoft-com:vml" Requires="v">
                <p:oleObj spid="_x0000_s391520" name="文档" r:id="rId13" imgW="9576729" imgH="1464693" progId="Word.Document.12">
                  <p:embed/>
                </p:oleObj>
              </mc:Choice>
              <mc:Fallback>
                <p:oleObj name="文档" r:id="rId13" imgW="9576729" imgH="1464693" progId="Word.Document.12">
                  <p:embed/>
                  <p:pic>
                    <p:nvPicPr>
                      <p:cNvPr id="0" name=""/>
                      <p:cNvPicPr/>
                      <p:nvPr/>
                    </p:nvPicPr>
                    <p:blipFill>
                      <a:blip r:embed="rId14"/>
                      <a:stretch>
                        <a:fillRect/>
                      </a:stretch>
                    </p:blipFill>
                    <p:spPr>
                      <a:xfrm>
                        <a:off x="571500" y="4861520"/>
                        <a:ext cx="9436100" cy="1447800"/>
                      </a:xfrm>
                      <a:prstGeom prst="rect">
                        <a:avLst/>
                      </a:prstGeom>
                    </p:spPr>
                  </p:pic>
                </p:oleObj>
              </mc:Fallback>
            </mc:AlternateContent>
          </a:graphicData>
        </a:graphic>
      </p:graphicFrame>
      <p:sp>
        <p:nvSpPr>
          <p:cNvPr id="59" name="Rectangle 21">
            <a:hlinkClick r:id="rId15"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60" name="Rectangle 21">
            <a:hlinkClick r:id="rId16"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61" name="Rectangle 21">
            <a:hlinkClick r:id="rId17"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18"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3" name="Rectangle 21">
            <a:hlinkClick r:id="rId19"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64" name="Rectangle 21">
            <a:hlinkClick r:id="rId20"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65" name="Rectangle 21">
            <a:hlinkClick r:id="rId21"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6" name="Rectangle 21">
            <a:hlinkClick r:id="rId22"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8</a:t>
            </a:r>
          </a:p>
        </p:txBody>
      </p:sp>
      <p:sp>
        <p:nvSpPr>
          <p:cNvPr id="67" name="Rectangle 21">
            <a:hlinkClick r:id="rId23"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68" name="Rectangle 21">
            <a:hlinkClick r:id="rId24"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69" name="Rectangle 21">
            <a:hlinkClick r:id="rId25"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70" name="Rectangle 21">
            <a:hlinkClick r:id="rId26"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71" name="Rectangle 21">
            <a:hlinkClick r:id="rId27"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72" name="Rectangle 21">
            <a:hlinkClick r:id="rId28"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73" name="Rectangle 21">
            <a:hlinkClick r:id="rId29"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74" name="Rectangle 21">
            <a:hlinkClick r:id="rId30"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208049882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6"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7"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9"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50"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51"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3"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p>
        </p:txBody>
      </p:sp>
      <p:sp>
        <p:nvSpPr>
          <p:cNvPr id="54"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5"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6"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7"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8"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9"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0"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2" name="对象 1"/>
          <p:cNvGraphicFramePr>
            <a:graphicFrameLocks noChangeAspect="1"/>
          </p:cNvGraphicFramePr>
          <p:nvPr>
            <p:extLst>
              <p:ext uri="{D42A27DB-BD31-4B8C-83A1-F6EECF244321}">
                <p14:modId xmlns:p14="http://schemas.microsoft.com/office/powerpoint/2010/main" val="2875915289"/>
              </p:ext>
            </p:extLst>
          </p:nvPr>
        </p:nvGraphicFramePr>
        <p:xfrm>
          <a:off x="580008" y="1116087"/>
          <a:ext cx="10196512" cy="1520825"/>
        </p:xfrm>
        <a:graphic>
          <a:graphicData uri="http://schemas.openxmlformats.org/presentationml/2006/ole">
            <mc:AlternateContent xmlns:mc="http://schemas.openxmlformats.org/markup-compatibility/2006">
              <mc:Choice xmlns:v="urn:schemas-microsoft-com:vml" Requires="v">
                <p:oleObj spid="_x0000_s438549" name="文档" r:id="rId20" imgW="10196546" imgH="1521484" progId="Word.Document.12">
                  <p:embed/>
                </p:oleObj>
              </mc:Choice>
              <mc:Fallback>
                <p:oleObj name="文档" r:id="rId20" imgW="10196546" imgH="1521484" progId="Word.Document.12">
                  <p:embed/>
                  <p:pic>
                    <p:nvPicPr>
                      <p:cNvPr id="0" name=""/>
                      <p:cNvPicPr/>
                      <p:nvPr/>
                    </p:nvPicPr>
                    <p:blipFill>
                      <a:blip r:embed="rId21"/>
                      <a:stretch>
                        <a:fillRect/>
                      </a:stretch>
                    </p:blipFill>
                    <p:spPr>
                      <a:xfrm>
                        <a:off x="580008" y="1116087"/>
                        <a:ext cx="10196512" cy="1520825"/>
                      </a:xfrm>
                      <a:prstGeom prst="rect">
                        <a:avLst/>
                      </a:prstGeom>
                    </p:spPr>
                  </p:pic>
                </p:oleObj>
              </mc:Fallback>
            </mc:AlternateContent>
          </a:graphicData>
        </a:graphic>
      </p:graphicFrame>
    </p:spTree>
    <p:extLst>
      <p:ext uri="{BB962C8B-B14F-4D97-AF65-F5344CB8AC3E}">
        <p14:creationId xmlns:p14="http://schemas.microsoft.com/office/powerpoint/2010/main" val="229388871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084785629"/>
              </p:ext>
            </p:extLst>
          </p:nvPr>
        </p:nvGraphicFramePr>
        <p:xfrm>
          <a:off x="623016" y="476672"/>
          <a:ext cx="6837362" cy="1627188"/>
        </p:xfrm>
        <a:graphic>
          <a:graphicData uri="http://schemas.openxmlformats.org/presentationml/2006/ole">
            <mc:AlternateContent xmlns:mc="http://schemas.openxmlformats.org/markup-compatibility/2006">
              <mc:Choice xmlns:v="urn:schemas-microsoft-com:vml" Requires="v">
                <p:oleObj spid="_x0000_s550942" name="文档" r:id="rId4" imgW="6837320" imgH="1626938" progId="Word.Document.12">
                  <p:embed/>
                </p:oleObj>
              </mc:Choice>
              <mc:Fallback>
                <p:oleObj name="文档" r:id="rId4" imgW="6837320" imgH="1626938" progId="Word.Document.12">
                  <p:embed/>
                  <p:pic>
                    <p:nvPicPr>
                      <p:cNvPr id="0" name=""/>
                      <p:cNvPicPr/>
                      <p:nvPr/>
                    </p:nvPicPr>
                    <p:blipFill>
                      <a:blip r:embed="rId5"/>
                      <a:stretch>
                        <a:fillRect/>
                      </a:stretch>
                    </p:blipFill>
                    <p:spPr>
                      <a:xfrm>
                        <a:off x="623016" y="476672"/>
                        <a:ext cx="6837362" cy="1627188"/>
                      </a:xfrm>
                      <a:prstGeom prst="rect">
                        <a:avLst/>
                      </a:prstGeom>
                    </p:spPr>
                  </p:pic>
                </p:oleObj>
              </mc:Fallback>
            </mc:AlternateContent>
          </a:graphicData>
        </a:graphic>
      </p:graphicFrame>
      <p:graphicFrame>
        <p:nvGraphicFramePr>
          <p:cNvPr id="25" name="对象 24"/>
          <p:cNvGraphicFramePr>
            <a:graphicFrameLocks noChangeAspect="1"/>
          </p:cNvGraphicFramePr>
          <p:nvPr>
            <p:extLst>
              <p:ext uri="{D42A27DB-BD31-4B8C-83A1-F6EECF244321}">
                <p14:modId xmlns:p14="http://schemas.microsoft.com/office/powerpoint/2010/main" val="1944976792"/>
              </p:ext>
            </p:extLst>
          </p:nvPr>
        </p:nvGraphicFramePr>
        <p:xfrm>
          <a:off x="623016" y="1585788"/>
          <a:ext cx="6837362" cy="1627188"/>
        </p:xfrm>
        <a:graphic>
          <a:graphicData uri="http://schemas.openxmlformats.org/presentationml/2006/ole">
            <mc:AlternateContent xmlns:mc="http://schemas.openxmlformats.org/markup-compatibility/2006">
              <mc:Choice xmlns:v="urn:schemas-microsoft-com:vml" Requires="v">
                <p:oleObj spid="_x0000_s550943" name="文档" r:id="rId7" imgW="6837320" imgH="1629100" progId="Word.Document.12">
                  <p:embed/>
                </p:oleObj>
              </mc:Choice>
              <mc:Fallback>
                <p:oleObj name="文档" r:id="rId7" imgW="6837320" imgH="1629100" progId="Word.Document.12">
                  <p:embed/>
                  <p:pic>
                    <p:nvPicPr>
                      <p:cNvPr id="0" name=""/>
                      <p:cNvPicPr/>
                      <p:nvPr/>
                    </p:nvPicPr>
                    <p:blipFill>
                      <a:blip r:embed="rId8"/>
                      <a:stretch>
                        <a:fillRect/>
                      </a:stretch>
                    </p:blipFill>
                    <p:spPr>
                      <a:xfrm>
                        <a:off x="623016" y="1585788"/>
                        <a:ext cx="6837362" cy="1627188"/>
                      </a:xfrm>
                      <a:prstGeom prst="rect">
                        <a:avLst/>
                      </a:prstGeom>
                    </p:spPr>
                  </p:pic>
                </p:oleObj>
              </mc:Fallback>
            </mc:AlternateContent>
          </a:graphicData>
        </a:graphic>
      </p:graphicFrame>
      <p:graphicFrame>
        <p:nvGraphicFramePr>
          <p:cNvPr id="27" name="对象 26"/>
          <p:cNvGraphicFramePr>
            <a:graphicFrameLocks noChangeAspect="1"/>
          </p:cNvGraphicFramePr>
          <p:nvPr>
            <p:extLst>
              <p:ext uri="{D42A27DB-BD31-4B8C-83A1-F6EECF244321}">
                <p14:modId xmlns:p14="http://schemas.microsoft.com/office/powerpoint/2010/main" val="2289087413"/>
              </p:ext>
            </p:extLst>
          </p:nvPr>
        </p:nvGraphicFramePr>
        <p:xfrm>
          <a:off x="622300" y="2782044"/>
          <a:ext cx="10248900" cy="1943100"/>
        </p:xfrm>
        <a:graphic>
          <a:graphicData uri="http://schemas.openxmlformats.org/presentationml/2006/ole">
            <mc:AlternateContent xmlns:mc="http://schemas.openxmlformats.org/markup-compatibility/2006">
              <mc:Choice xmlns:v="urn:schemas-microsoft-com:vml" Requires="v">
                <p:oleObj spid="_x0000_s550944" name="文档" r:id="rId10" imgW="10397869" imgH="1966104" progId="Word.Document.12">
                  <p:embed/>
                </p:oleObj>
              </mc:Choice>
              <mc:Fallback>
                <p:oleObj name="文档" r:id="rId10" imgW="10397869" imgH="1966104" progId="Word.Document.12">
                  <p:embed/>
                  <p:pic>
                    <p:nvPicPr>
                      <p:cNvPr id="0" name=""/>
                      <p:cNvPicPr/>
                      <p:nvPr/>
                    </p:nvPicPr>
                    <p:blipFill>
                      <a:blip r:embed="rId11"/>
                      <a:stretch>
                        <a:fillRect/>
                      </a:stretch>
                    </p:blipFill>
                    <p:spPr>
                      <a:xfrm>
                        <a:off x="622300" y="2782044"/>
                        <a:ext cx="10248900" cy="1943100"/>
                      </a:xfrm>
                      <a:prstGeom prst="rect">
                        <a:avLst/>
                      </a:prstGeom>
                    </p:spPr>
                  </p:pic>
                </p:oleObj>
              </mc:Fallback>
            </mc:AlternateContent>
          </a:graphicData>
        </a:graphic>
      </p:graphicFrame>
      <p:graphicFrame>
        <p:nvGraphicFramePr>
          <p:cNvPr id="28" name="对象 27"/>
          <p:cNvGraphicFramePr>
            <a:graphicFrameLocks noChangeAspect="1"/>
          </p:cNvGraphicFramePr>
          <p:nvPr>
            <p:extLst>
              <p:ext uri="{D42A27DB-BD31-4B8C-83A1-F6EECF244321}">
                <p14:modId xmlns:p14="http://schemas.microsoft.com/office/powerpoint/2010/main" val="2622421070"/>
              </p:ext>
            </p:extLst>
          </p:nvPr>
        </p:nvGraphicFramePr>
        <p:xfrm>
          <a:off x="622300" y="4267200"/>
          <a:ext cx="5168900" cy="1943100"/>
        </p:xfrm>
        <a:graphic>
          <a:graphicData uri="http://schemas.openxmlformats.org/presentationml/2006/ole">
            <mc:AlternateContent xmlns:mc="http://schemas.openxmlformats.org/markup-compatibility/2006">
              <mc:Choice xmlns:v="urn:schemas-microsoft-com:vml" Requires="v">
                <p:oleObj spid="_x0000_s550945" name="文档" r:id="rId13" imgW="5317315" imgH="1999384" progId="Word.Document.12">
                  <p:embed/>
                </p:oleObj>
              </mc:Choice>
              <mc:Fallback>
                <p:oleObj name="文档" r:id="rId13" imgW="5317315" imgH="1999384" progId="Word.Document.12">
                  <p:embed/>
                  <p:pic>
                    <p:nvPicPr>
                      <p:cNvPr id="0" name=""/>
                      <p:cNvPicPr/>
                      <p:nvPr/>
                    </p:nvPicPr>
                    <p:blipFill>
                      <a:blip r:embed="rId14"/>
                      <a:stretch>
                        <a:fillRect/>
                      </a:stretch>
                    </p:blipFill>
                    <p:spPr>
                      <a:xfrm>
                        <a:off x="622300" y="4267200"/>
                        <a:ext cx="5168900" cy="1943100"/>
                      </a:xfrm>
                      <a:prstGeom prst="rect">
                        <a:avLst/>
                      </a:prstGeom>
                    </p:spPr>
                  </p:pic>
                </p:oleObj>
              </mc:Fallback>
            </mc:AlternateContent>
          </a:graphicData>
        </a:graphic>
      </p:graphicFrame>
      <p:sp>
        <p:nvSpPr>
          <p:cNvPr id="45" name="Rectangle 21">
            <a:hlinkClick r:id="rId15"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6" name="Rectangle 21">
            <a:hlinkClick r:id="rId16"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7" name="Rectangle 21">
            <a:hlinkClick r:id="rId17"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18"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9" name="Rectangle 21">
            <a:hlinkClick r:id="rId19"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50" name="Rectangle 21">
            <a:hlinkClick r:id="rId20"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51" name="Rectangle 21">
            <a:hlinkClick r:id="rId21"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22"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3" name="Rectangle 21">
            <a:hlinkClick r:id="rId23"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p>
        </p:txBody>
      </p:sp>
      <p:sp>
        <p:nvSpPr>
          <p:cNvPr id="54" name="Rectangle 21">
            <a:hlinkClick r:id="rId24"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5" name="Rectangle 21">
            <a:hlinkClick r:id="rId25"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6" name="Rectangle 21">
            <a:hlinkClick r:id="rId26"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7" name="Rectangle 21">
            <a:hlinkClick r:id="rId27"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8" name="Rectangle 21">
            <a:hlinkClick r:id="rId28"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9" name="Rectangle 21">
            <a:hlinkClick r:id="rId29"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0" name="Rectangle 21">
            <a:hlinkClick r:id="rId30"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401425751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linds(horizontal)">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对象 21"/>
          <p:cNvGraphicFramePr>
            <a:graphicFrameLocks noChangeAspect="1"/>
          </p:cNvGraphicFramePr>
          <p:nvPr>
            <p:extLst>
              <p:ext uri="{D42A27DB-BD31-4B8C-83A1-F6EECF244321}">
                <p14:modId xmlns:p14="http://schemas.microsoft.com/office/powerpoint/2010/main" val="2359640679"/>
              </p:ext>
            </p:extLst>
          </p:nvPr>
        </p:nvGraphicFramePr>
        <p:xfrm>
          <a:off x="571500" y="3501008"/>
          <a:ext cx="9156700" cy="1676400"/>
        </p:xfrm>
        <a:graphic>
          <a:graphicData uri="http://schemas.openxmlformats.org/presentationml/2006/ole">
            <mc:AlternateContent xmlns:mc="http://schemas.openxmlformats.org/markup-compatibility/2006">
              <mc:Choice xmlns:v="urn:schemas-microsoft-com:vml" Requires="v">
                <p:oleObj spid="_x0000_s474398" name="文档" r:id="rId4" imgW="9167599" imgH="1673525" progId="Word.Document.12">
                  <p:embed/>
                </p:oleObj>
              </mc:Choice>
              <mc:Fallback>
                <p:oleObj name="文档" r:id="rId4" imgW="9167599" imgH="1673525" progId="Word.Document.12">
                  <p:embed/>
                  <p:pic>
                    <p:nvPicPr>
                      <p:cNvPr id="0" name=""/>
                      <p:cNvPicPr/>
                      <p:nvPr/>
                    </p:nvPicPr>
                    <p:blipFill>
                      <a:blip r:embed="rId5"/>
                      <a:stretch>
                        <a:fillRect/>
                      </a:stretch>
                    </p:blipFill>
                    <p:spPr>
                      <a:xfrm>
                        <a:off x="571500" y="3501008"/>
                        <a:ext cx="9156700" cy="1676400"/>
                      </a:xfrm>
                      <a:prstGeom prst="rect">
                        <a:avLst/>
                      </a:prstGeom>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1840649418"/>
              </p:ext>
            </p:extLst>
          </p:nvPr>
        </p:nvGraphicFramePr>
        <p:xfrm>
          <a:off x="571500" y="2420888"/>
          <a:ext cx="9334500" cy="1422400"/>
        </p:xfrm>
        <a:graphic>
          <a:graphicData uri="http://schemas.openxmlformats.org/presentationml/2006/ole">
            <mc:AlternateContent xmlns:mc="http://schemas.openxmlformats.org/markup-compatibility/2006">
              <mc:Choice xmlns:v="urn:schemas-microsoft-com:vml" Requires="v">
                <p:oleObj spid="_x0000_s474399" name="文档" r:id="rId7" imgW="9472286" imgH="1442408" progId="Word.Document.12">
                  <p:embed/>
                </p:oleObj>
              </mc:Choice>
              <mc:Fallback>
                <p:oleObj name="文档" r:id="rId7" imgW="9472286" imgH="1442408" progId="Word.Document.12">
                  <p:embed/>
                  <p:pic>
                    <p:nvPicPr>
                      <p:cNvPr id="0" name=""/>
                      <p:cNvPicPr/>
                      <p:nvPr/>
                    </p:nvPicPr>
                    <p:blipFill>
                      <a:blip r:embed="rId8"/>
                      <a:stretch>
                        <a:fillRect/>
                      </a:stretch>
                    </p:blipFill>
                    <p:spPr>
                      <a:xfrm>
                        <a:off x="571500" y="2420888"/>
                        <a:ext cx="9334500" cy="1422400"/>
                      </a:xfrm>
                      <a:prstGeom prst="rect">
                        <a:avLst/>
                      </a:prstGeom>
                    </p:spPr>
                  </p:pic>
                </p:oleObj>
              </mc:Fallback>
            </mc:AlternateContent>
          </a:graphicData>
        </a:graphic>
      </p:graphicFrame>
      <p:graphicFrame>
        <p:nvGraphicFramePr>
          <p:cNvPr id="23" name="对象 22"/>
          <p:cNvGraphicFramePr>
            <a:graphicFrameLocks noChangeAspect="1"/>
          </p:cNvGraphicFramePr>
          <p:nvPr>
            <p:extLst>
              <p:ext uri="{D42A27DB-BD31-4B8C-83A1-F6EECF244321}">
                <p14:modId xmlns:p14="http://schemas.microsoft.com/office/powerpoint/2010/main" val="931717504"/>
              </p:ext>
            </p:extLst>
          </p:nvPr>
        </p:nvGraphicFramePr>
        <p:xfrm>
          <a:off x="571500" y="5030936"/>
          <a:ext cx="9334500" cy="1422400"/>
        </p:xfrm>
        <a:graphic>
          <a:graphicData uri="http://schemas.openxmlformats.org/presentationml/2006/ole">
            <mc:AlternateContent xmlns:mc="http://schemas.openxmlformats.org/markup-compatibility/2006">
              <mc:Choice xmlns:v="urn:schemas-microsoft-com:vml" Requires="v">
                <p:oleObj spid="_x0000_s474400" name="文档" r:id="rId10" imgW="9472286" imgH="1440611" progId="Word.Document.12">
                  <p:embed/>
                </p:oleObj>
              </mc:Choice>
              <mc:Fallback>
                <p:oleObj name="文档" r:id="rId10" imgW="9472286" imgH="1440611" progId="Word.Document.12">
                  <p:embed/>
                  <p:pic>
                    <p:nvPicPr>
                      <p:cNvPr id="0" name=""/>
                      <p:cNvPicPr/>
                      <p:nvPr/>
                    </p:nvPicPr>
                    <p:blipFill>
                      <a:blip r:embed="rId11"/>
                      <a:stretch>
                        <a:fillRect/>
                      </a:stretch>
                    </p:blipFill>
                    <p:spPr>
                      <a:xfrm>
                        <a:off x="571500" y="5030936"/>
                        <a:ext cx="9334500" cy="1422400"/>
                      </a:xfrm>
                      <a:prstGeom prst="rect">
                        <a:avLst/>
                      </a:prstGeom>
                    </p:spPr>
                  </p:pic>
                </p:oleObj>
              </mc:Fallback>
            </mc:AlternateContent>
          </a:graphicData>
        </a:graphic>
      </p:graphicFrame>
      <p:sp>
        <p:nvSpPr>
          <p:cNvPr id="85" name="Rectangle 21">
            <a:hlinkClick r:id="rId1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86" name="Rectangle 21">
            <a:hlinkClick r:id="rId1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87" name="Rectangle 21">
            <a:hlinkClick r:id="rId1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1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9" name="Rectangle 21">
            <a:hlinkClick r:id="rId1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90" name="Rectangle 21">
            <a:hlinkClick r:id="rId1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91" name="Rectangle 21">
            <a:hlinkClick r:id="rId1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2" name="Rectangle 21">
            <a:hlinkClick r:id="rId1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93" name="Rectangle 21">
            <a:hlinkClick r:id="rId2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94" name="Rectangle 21">
            <a:hlinkClick r:id="rId2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p>
        </p:txBody>
      </p:sp>
      <p:sp>
        <p:nvSpPr>
          <p:cNvPr id="95" name="Rectangle 21">
            <a:hlinkClick r:id="rId2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96" name="Rectangle 21">
            <a:hlinkClick r:id="rId2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97" name="Rectangle 21">
            <a:hlinkClick r:id="rId2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98" name="Rectangle 21">
            <a:hlinkClick r:id="rId2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99" name="Rectangle 21">
            <a:hlinkClick r:id="rId2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100" name="Rectangle 21">
            <a:hlinkClick r:id="rId2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428318" y="332656"/>
            <a:ext cx="5888448" cy="738664"/>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求下列各式的值：</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2828606746"/>
              </p:ext>
            </p:extLst>
          </p:nvPr>
        </p:nvGraphicFramePr>
        <p:xfrm>
          <a:off x="571500" y="1089992"/>
          <a:ext cx="6291262" cy="1258888"/>
        </p:xfrm>
        <a:graphic>
          <a:graphicData uri="http://schemas.openxmlformats.org/presentationml/2006/ole">
            <mc:AlternateContent xmlns:mc="http://schemas.openxmlformats.org/markup-compatibility/2006">
              <mc:Choice xmlns:v="urn:schemas-microsoft-com:vml" Requires="v">
                <p:oleObj spid="_x0000_s474401" name="文档" r:id="rId29" imgW="6291385" imgH="1258588" progId="Word.Document.12">
                  <p:embed/>
                </p:oleObj>
              </mc:Choice>
              <mc:Fallback>
                <p:oleObj name="文档" r:id="rId29" imgW="6291385" imgH="1258588" progId="Word.Document.12">
                  <p:embed/>
                  <p:pic>
                    <p:nvPicPr>
                      <p:cNvPr id="0" name=""/>
                      <p:cNvPicPr/>
                      <p:nvPr/>
                    </p:nvPicPr>
                    <p:blipFill>
                      <a:blip r:embed="rId30"/>
                      <a:stretch>
                        <a:fillRect/>
                      </a:stretch>
                    </p:blipFill>
                    <p:spPr>
                      <a:xfrm>
                        <a:off x="571500" y="1089992"/>
                        <a:ext cx="6291262" cy="1258888"/>
                      </a:xfrm>
                      <a:prstGeom prst="rect">
                        <a:avLst/>
                      </a:prstGeom>
                    </p:spPr>
                  </p:pic>
                </p:oleObj>
              </mc:Fallback>
            </mc:AlternateContent>
          </a:graphicData>
        </a:graphic>
      </p:graphicFrame>
    </p:spTree>
    <p:extLst>
      <p:ext uri="{BB962C8B-B14F-4D97-AF65-F5344CB8AC3E}">
        <p14:creationId xmlns:p14="http://schemas.microsoft.com/office/powerpoint/2010/main" val="39137799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86"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87"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9"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90"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91"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2"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93"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94"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p>
        </p:txBody>
      </p:sp>
      <p:sp>
        <p:nvSpPr>
          <p:cNvPr id="95"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96"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97"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98"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99"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100"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453847" y="818128"/>
            <a:ext cx="11284306" cy="738664"/>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rPr>
              <a:t>(2)sin 138°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err="1">
                <a:latin typeface="Times New Roman" panose="02020603050405020304" pitchFamily="18" charset="0"/>
                <a:ea typeface="方正中等线简体" panose="03000509000000000000" pitchFamily="65" charset="-122"/>
              </a:rPr>
              <a:t>cos</a:t>
            </a:r>
            <a:r>
              <a:rPr lang="en-US" altLang="zh-CN" sz="2800" kern="100" dirty="0">
                <a:latin typeface="Times New Roman" panose="02020603050405020304" pitchFamily="18" charset="0"/>
                <a:ea typeface="方正中等线简体" panose="03000509000000000000" pitchFamily="65" charset="-122"/>
              </a:rPr>
              <a:t> 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rPr>
              <a:t>sin 54°.</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矩形 23"/>
          <p:cNvSpPr/>
          <p:nvPr/>
        </p:nvSpPr>
        <p:spPr>
          <a:xfrm>
            <a:off x="453847" y="2276872"/>
            <a:ext cx="11284306" cy="2031325"/>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en-US" altLang="zh-CN" sz="2800" kern="100" dirty="0">
                <a:latin typeface="Times New Roman" panose="02020603050405020304" pitchFamily="18" charset="0"/>
                <a:ea typeface="黑体" panose="02010609060101010101" pitchFamily="49" charset="-122"/>
              </a:rPr>
              <a:t>sin 138°</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err="1">
                <a:latin typeface="Times New Roman" panose="02020603050405020304" pitchFamily="18" charset="0"/>
                <a:ea typeface="黑体" panose="02010609060101010101" pitchFamily="49" charset="-122"/>
              </a:rPr>
              <a:t>cos</a:t>
            </a:r>
            <a:r>
              <a:rPr lang="en-US" altLang="zh-CN" sz="2800" kern="100" dirty="0">
                <a:latin typeface="Times New Roman" panose="02020603050405020304" pitchFamily="18" charset="0"/>
                <a:ea typeface="黑体" panose="02010609060101010101" pitchFamily="49" charset="-122"/>
              </a:rPr>
              <a:t> 12°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sin 54°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sin 42°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err="1">
                <a:latin typeface="Times New Roman" panose="02020603050405020304" pitchFamily="18" charset="0"/>
                <a:ea typeface="黑体" panose="02010609060101010101" pitchFamily="49" charset="-122"/>
              </a:rPr>
              <a:t>cos</a:t>
            </a:r>
            <a:r>
              <a:rPr lang="en-US" altLang="zh-CN" sz="2800" kern="100" dirty="0">
                <a:latin typeface="Times New Roman" panose="02020603050405020304" pitchFamily="18" charset="0"/>
                <a:ea typeface="黑体" panose="02010609060101010101" pitchFamily="49" charset="-122"/>
              </a:rPr>
              <a:t> 12°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sin 54</a:t>
            </a:r>
            <a:r>
              <a:rPr lang="en-US" altLang="zh-CN" sz="2800" kern="100" dirty="0" smtClean="0">
                <a:latin typeface="Times New Roman" panose="02020603050405020304" pitchFamily="18" charset="0"/>
                <a:ea typeface="黑体" panose="02010609060101010101" pitchFamily="49" charset="-122"/>
              </a:rPr>
              <a:t>°</a:t>
            </a: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sin 42°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sin 78°</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sin 54°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2cos 60°sin 18°</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sin 54</a:t>
            </a:r>
            <a:r>
              <a:rPr lang="en-US" altLang="zh-CN" sz="2800" kern="100" dirty="0" smtClean="0">
                <a:latin typeface="Times New Roman" panose="02020603050405020304" pitchFamily="18" charset="0"/>
                <a:ea typeface="黑体" panose="02010609060101010101" pitchFamily="49" charset="-122"/>
              </a:rPr>
              <a:t>°</a:t>
            </a: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sin 54°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sin 18°</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2cos 36°sin 18°</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526198583"/>
              </p:ext>
            </p:extLst>
          </p:nvPr>
        </p:nvGraphicFramePr>
        <p:xfrm>
          <a:off x="546997" y="4517355"/>
          <a:ext cx="11514138" cy="1431925"/>
        </p:xfrm>
        <a:graphic>
          <a:graphicData uri="http://schemas.openxmlformats.org/presentationml/2006/ole">
            <mc:AlternateContent xmlns:mc="http://schemas.openxmlformats.org/markup-compatibility/2006">
              <mc:Choice xmlns:v="urn:schemas-microsoft-com:vml" Requires="v">
                <p:oleObj spid="_x0000_s551948" name="文档" r:id="rId20" imgW="11514692" imgH="1432344" progId="Word.Document.12">
                  <p:embed/>
                </p:oleObj>
              </mc:Choice>
              <mc:Fallback>
                <p:oleObj name="文档" r:id="rId20" imgW="11514692" imgH="1432344" progId="Word.Document.12">
                  <p:embed/>
                  <p:pic>
                    <p:nvPicPr>
                      <p:cNvPr id="0" name=""/>
                      <p:cNvPicPr/>
                      <p:nvPr/>
                    </p:nvPicPr>
                    <p:blipFill>
                      <a:blip r:embed="rId21"/>
                      <a:stretch>
                        <a:fillRect/>
                      </a:stretch>
                    </p:blipFill>
                    <p:spPr>
                      <a:xfrm>
                        <a:off x="546997" y="4517355"/>
                        <a:ext cx="11514138" cy="1431925"/>
                      </a:xfrm>
                      <a:prstGeom prst="rect">
                        <a:avLst/>
                      </a:prstGeom>
                    </p:spPr>
                  </p:pic>
                </p:oleObj>
              </mc:Fallback>
            </mc:AlternateContent>
          </a:graphicData>
        </a:graphic>
      </p:graphicFrame>
    </p:spTree>
    <p:extLst>
      <p:ext uri="{BB962C8B-B14F-4D97-AF65-F5344CB8AC3E}">
        <p14:creationId xmlns:p14="http://schemas.microsoft.com/office/powerpoint/2010/main" val="356073248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blinds(horizontal)">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blinds(horizontal)">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blinds(horizontal)">
                                      <p:cBhvr>
                                        <p:cTn id="17" dur="500"/>
                                        <p:tgtEl>
                                          <p:spTgt spid="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8"/>
          <p:cNvSpPr txBox="1"/>
          <p:nvPr/>
        </p:nvSpPr>
        <p:spPr>
          <a:xfrm>
            <a:off x="1023764" y="168040"/>
            <a:ext cx="2524829" cy="572273"/>
          </a:xfrm>
          <a:prstGeom prst="rect">
            <a:avLst/>
          </a:prstGeom>
          <a:noFill/>
        </p:spPr>
        <p:txBody>
          <a:bodyPr wrap="square" rtlCol="0">
            <a:spAutoFit/>
          </a:bodyPr>
          <a:lstStyle/>
          <a:p>
            <a:pPr>
              <a:lnSpc>
                <a:spcPct val="130000"/>
              </a:lnSpc>
              <a:defRPr/>
            </a:pPr>
            <a:r>
              <a:rPr lang="zh-CN" altLang="en-US" sz="2399" b="1" kern="0" dirty="0" smtClean="0">
                <a:solidFill>
                  <a:schemeClr val="tx1">
                    <a:lumMod val="65000"/>
                    <a:lumOff val="35000"/>
                  </a:schemeClr>
                </a:solidFill>
                <a:latin typeface="微软雅黑" panose="020B0503020204020204" pitchFamily="34" charset="-122"/>
                <a:ea typeface="微软雅黑" panose="020B0503020204020204" pitchFamily="34" charset="-122"/>
              </a:rPr>
              <a:t>综合运用</a:t>
            </a:r>
            <a:endParaRPr lang="en-US" altLang="zh-CN" sz="2399"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5" name="Picture 3" descr="C:\Users\Administrator\Desktop\微立体创业计划\005.png"/>
          <p:cNvPicPr>
            <a:picLocks noChangeAspect="1" noChangeArrowheads="1"/>
          </p:cNvPicPr>
          <p:nvPr/>
        </p:nvPicPr>
        <p:blipFill>
          <a:blip r:embed="rId3" cstate="email">
            <a:duotone>
              <a:srgbClr val="5B9BD5">
                <a:shade val="45000"/>
                <a:satMod val="135000"/>
              </a:srgbClr>
              <a:prstClr val="white"/>
            </a:duotone>
            <a:extLst>
              <a:ext uri="{BEBA8EAE-BF5A-486C-A8C5-ECC9F3942E4B}">
                <a14:imgProps xmlns:a14="http://schemas.microsoft.com/office/drawing/2010/main">
                  <a14:imgLayer r:embed="rId4">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6" name="Picture 4" descr="C:\Users\Administrator\Desktop\微立体创业计划\004.png"/>
          <p:cNvPicPr>
            <a:picLocks noChangeAspect="1" noChangeArrowheads="1"/>
          </p:cNvPicPr>
          <p:nvPr/>
        </p:nvPicPr>
        <p:blipFill>
          <a:blip r:embed="rId5" cstate="email">
            <a:duotone>
              <a:prstClr val="black"/>
              <a:srgbClr val="5B9BD5">
                <a:tint val="45000"/>
                <a:satMod val="400000"/>
              </a:srgbClr>
            </a:duotone>
            <a:extLst>
              <a:ext uri="{28A0092B-C50C-407E-A947-70E740481C1C}">
                <a14:useLocalDpi xmlns:a14="http://schemas.microsoft.com/office/drawing/2010/main"/>
              </a:ext>
            </a:extLst>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81" name="Rectangle 21">
            <a:hlinkClick r:id="rId6"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82" name="Rectangle 21">
            <a:hlinkClick r:id="rId7"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83" name="Rectangle 21">
            <a:hlinkClick r:id="rId8"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4" name="Rectangle 21">
            <a:hlinkClick r:id="rId9"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5" name="Rectangle 21">
            <a:hlinkClick r:id="rId10"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86" name="Rectangle 21">
            <a:hlinkClick r:id="rId11"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7" name="Rectangle 21">
            <a:hlinkClick r:id="rId12"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13"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89" name="Rectangle 21">
            <a:hlinkClick r:id="rId14"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90" name="Rectangle 21">
            <a:hlinkClick r:id="rId1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91" name="Rectangle 21">
            <a:hlinkClick r:id="rId16"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p>
        </p:txBody>
      </p:sp>
      <p:sp>
        <p:nvSpPr>
          <p:cNvPr id="92" name="Rectangle 21">
            <a:hlinkClick r:id="rId17"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93" name="Rectangle 21">
            <a:hlinkClick r:id="rId18"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94" name="Rectangle 21">
            <a:hlinkClick r:id="rId19"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95" name="Rectangle 21">
            <a:hlinkClick r:id="rId20"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96" name="Rectangle 21">
            <a:hlinkClick r:id="rId21"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3" name="对象 2"/>
          <p:cNvGraphicFramePr>
            <a:graphicFrameLocks noChangeAspect="1"/>
          </p:cNvGraphicFramePr>
          <p:nvPr>
            <p:extLst>
              <p:ext uri="{D42A27DB-BD31-4B8C-83A1-F6EECF244321}">
                <p14:modId xmlns:p14="http://schemas.microsoft.com/office/powerpoint/2010/main" val="1226928208"/>
              </p:ext>
            </p:extLst>
          </p:nvPr>
        </p:nvGraphicFramePr>
        <p:xfrm>
          <a:off x="667943" y="1038226"/>
          <a:ext cx="10501312" cy="2535237"/>
        </p:xfrm>
        <a:graphic>
          <a:graphicData uri="http://schemas.openxmlformats.org/presentationml/2006/ole">
            <mc:AlternateContent xmlns:mc="http://schemas.openxmlformats.org/markup-compatibility/2006">
              <mc:Choice xmlns:v="urn:schemas-microsoft-com:vml" Requires="v">
                <p:oleObj spid="_x0000_s530453" name="文档" r:id="rId23" imgW="10501592" imgH="2535447" progId="Word.Document.12">
                  <p:embed/>
                </p:oleObj>
              </mc:Choice>
              <mc:Fallback>
                <p:oleObj name="文档" r:id="rId23" imgW="10501592" imgH="2535447" progId="Word.Document.12">
                  <p:embed/>
                  <p:pic>
                    <p:nvPicPr>
                      <p:cNvPr id="0" name=""/>
                      <p:cNvPicPr/>
                      <p:nvPr/>
                    </p:nvPicPr>
                    <p:blipFill>
                      <a:blip r:embed="rId24"/>
                      <a:stretch>
                        <a:fillRect/>
                      </a:stretch>
                    </p:blipFill>
                    <p:spPr>
                      <a:xfrm>
                        <a:off x="667943" y="1038226"/>
                        <a:ext cx="10501312" cy="2535237"/>
                      </a:xfrm>
                      <a:prstGeom prst="rect">
                        <a:avLst/>
                      </a:prstGeom>
                    </p:spPr>
                  </p:pic>
                </p:oleObj>
              </mc:Fallback>
            </mc:AlternateContent>
          </a:graphicData>
        </a:graphic>
      </p:graphicFrame>
      <p:sp>
        <p:nvSpPr>
          <p:cNvPr id="28" name="TextBox 19"/>
          <p:cNvSpPr txBox="1"/>
          <p:nvPr/>
        </p:nvSpPr>
        <p:spPr>
          <a:xfrm>
            <a:off x="6533792" y="2204864"/>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93221834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82"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83"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4"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5"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86"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7"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89"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90"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91"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p>
        </p:txBody>
      </p:sp>
      <p:sp>
        <p:nvSpPr>
          <p:cNvPr id="92"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93"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94"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95"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96"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3" name="对象 2"/>
          <p:cNvGraphicFramePr>
            <a:graphicFrameLocks noChangeAspect="1"/>
          </p:cNvGraphicFramePr>
          <p:nvPr>
            <p:extLst>
              <p:ext uri="{D42A27DB-BD31-4B8C-83A1-F6EECF244321}">
                <p14:modId xmlns:p14="http://schemas.microsoft.com/office/powerpoint/2010/main" val="1073101015"/>
              </p:ext>
            </p:extLst>
          </p:nvPr>
        </p:nvGraphicFramePr>
        <p:xfrm>
          <a:off x="593044" y="548680"/>
          <a:ext cx="7142162" cy="1322388"/>
        </p:xfrm>
        <a:graphic>
          <a:graphicData uri="http://schemas.openxmlformats.org/presentationml/2006/ole">
            <mc:AlternateContent xmlns:mc="http://schemas.openxmlformats.org/markup-compatibility/2006">
              <mc:Choice xmlns:v="urn:schemas-microsoft-com:vml" Requires="v">
                <p:oleObj spid="_x0000_s552997" name="文档" r:id="rId20" imgW="7142137" imgH="1322022" progId="Word.Document.12">
                  <p:embed/>
                </p:oleObj>
              </mc:Choice>
              <mc:Fallback>
                <p:oleObj name="文档" r:id="rId20" imgW="7142137" imgH="1322022" progId="Word.Document.12">
                  <p:embed/>
                  <p:pic>
                    <p:nvPicPr>
                      <p:cNvPr id="0" name=""/>
                      <p:cNvPicPr/>
                      <p:nvPr/>
                    </p:nvPicPr>
                    <p:blipFill>
                      <a:blip r:embed="rId21"/>
                      <a:stretch>
                        <a:fillRect/>
                      </a:stretch>
                    </p:blipFill>
                    <p:spPr>
                      <a:xfrm>
                        <a:off x="593044" y="548680"/>
                        <a:ext cx="7142162" cy="1322388"/>
                      </a:xfrm>
                      <a:prstGeom prst="rect">
                        <a:avLst/>
                      </a:prstGeom>
                    </p:spPr>
                  </p:pic>
                </p:oleObj>
              </mc:Fallback>
            </mc:AlternateContent>
          </a:graphicData>
        </a:graphic>
      </p:graphicFrame>
      <p:graphicFrame>
        <p:nvGraphicFramePr>
          <p:cNvPr id="28" name="对象 27"/>
          <p:cNvGraphicFramePr>
            <a:graphicFrameLocks noChangeAspect="1"/>
          </p:cNvGraphicFramePr>
          <p:nvPr>
            <p:extLst>
              <p:ext uri="{D42A27DB-BD31-4B8C-83A1-F6EECF244321}">
                <p14:modId xmlns:p14="http://schemas.microsoft.com/office/powerpoint/2010/main" val="3557778331"/>
              </p:ext>
            </p:extLst>
          </p:nvPr>
        </p:nvGraphicFramePr>
        <p:xfrm>
          <a:off x="593044" y="1628800"/>
          <a:ext cx="7142162" cy="1322388"/>
        </p:xfrm>
        <a:graphic>
          <a:graphicData uri="http://schemas.openxmlformats.org/presentationml/2006/ole">
            <mc:AlternateContent xmlns:mc="http://schemas.openxmlformats.org/markup-compatibility/2006">
              <mc:Choice xmlns:v="urn:schemas-microsoft-com:vml" Requires="v">
                <p:oleObj spid="_x0000_s552998" name="文档" r:id="rId23" imgW="7142137" imgH="1323824" progId="Word.Document.12">
                  <p:embed/>
                </p:oleObj>
              </mc:Choice>
              <mc:Fallback>
                <p:oleObj name="文档" r:id="rId23" imgW="7142137" imgH="1323824" progId="Word.Document.12">
                  <p:embed/>
                  <p:pic>
                    <p:nvPicPr>
                      <p:cNvPr id="0" name=""/>
                      <p:cNvPicPr/>
                      <p:nvPr/>
                    </p:nvPicPr>
                    <p:blipFill>
                      <a:blip r:embed="rId24"/>
                      <a:stretch>
                        <a:fillRect/>
                      </a:stretch>
                    </p:blipFill>
                    <p:spPr>
                      <a:xfrm>
                        <a:off x="593044" y="1628800"/>
                        <a:ext cx="7142162" cy="1322388"/>
                      </a:xfrm>
                      <a:prstGeom prst="rect">
                        <a:avLst/>
                      </a:prstGeom>
                    </p:spPr>
                  </p:pic>
                </p:oleObj>
              </mc:Fallback>
            </mc:AlternateContent>
          </a:graphicData>
        </a:graphic>
      </p:graphicFrame>
      <p:graphicFrame>
        <p:nvGraphicFramePr>
          <p:cNvPr id="30" name="对象 29"/>
          <p:cNvGraphicFramePr>
            <a:graphicFrameLocks noChangeAspect="1"/>
          </p:cNvGraphicFramePr>
          <p:nvPr>
            <p:extLst>
              <p:ext uri="{D42A27DB-BD31-4B8C-83A1-F6EECF244321}">
                <p14:modId xmlns:p14="http://schemas.microsoft.com/office/powerpoint/2010/main" val="3413755680"/>
              </p:ext>
            </p:extLst>
          </p:nvPr>
        </p:nvGraphicFramePr>
        <p:xfrm>
          <a:off x="593044" y="2729136"/>
          <a:ext cx="7142162" cy="1322388"/>
        </p:xfrm>
        <a:graphic>
          <a:graphicData uri="http://schemas.openxmlformats.org/presentationml/2006/ole">
            <mc:AlternateContent xmlns:mc="http://schemas.openxmlformats.org/markup-compatibility/2006">
              <mc:Choice xmlns:v="urn:schemas-microsoft-com:vml" Requires="v">
                <p:oleObj spid="_x0000_s552999" name="文档" r:id="rId26" imgW="7142137" imgH="1325626" progId="Word.Document.12">
                  <p:embed/>
                </p:oleObj>
              </mc:Choice>
              <mc:Fallback>
                <p:oleObj name="文档" r:id="rId26" imgW="7142137" imgH="1325626" progId="Word.Document.12">
                  <p:embed/>
                  <p:pic>
                    <p:nvPicPr>
                      <p:cNvPr id="0" name=""/>
                      <p:cNvPicPr/>
                      <p:nvPr/>
                    </p:nvPicPr>
                    <p:blipFill>
                      <a:blip r:embed="rId27"/>
                      <a:stretch>
                        <a:fillRect/>
                      </a:stretch>
                    </p:blipFill>
                    <p:spPr>
                      <a:xfrm>
                        <a:off x="593044" y="2729136"/>
                        <a:ext cx="7142162" cy="1322388"/>
                      </a:xfrm>
                      <a:prstGeom prst="rect">
                        <a:avLst/>
                      </a:prstGeom>
                    </p:spPr>
                  </p:pic>
                </p:oleObj>
              </mc:Fallback>
            </mc:AlternateContent>
          </a:graphicData>
        </a:graphic>
      </p:graphicFrame>
      <p:graphicFrame>
        <p:nvGraphicFramePr>
          <p:cNvPr id="31" name="对象 30"/>
          <p:cNvGraphicFramePr>
            <a:graphicFrameLocks noChangeAspect="1"/>
          </p:cNvGraphicFramePr>
          <p:nvPr>
            <p:extLst>
              <p:ext uri="{D42A27DB-BD31-4B8C-83A1-F6EECF244321}">
                <p14:modId xmlns:p14="http://schemas.microsoft.com/office/powerpoint/2010/main" val="1402905452"/>
              </p:ext>
            </p:extLst>
          </p:nvPr>
        </p:nvGraphicFramePr>
        <p:xfrm>
          <a:off x="593044" y="3717032"/>
          <a:ext cx="7142162" cy="1322388"/>
        </p:xfrm>
        <a:graphic>
          <a:graphicData uri="http://schemas.openxmlformats.org/presentationml/2006/ole">
            <mc:AlternateContent xmlns:mc="http://schemas.openxmlformats.org/markup-compatibility/2006">
              <mc:Choice xmlns:v="urn:schemas-microsoft-com:vml" Requires="v">
                <p:oleObj spid="_x0000_s553000" name="文档" r:id="rId29" imgW="7142137" imgH="1327068" progId="Word.Document.12">
                  <p:embed/>
                </p:oleObj>
              </mc:Choice>
              <mc:Fallback>
                <p:oleObj name="文档" r:id="rId29" imgW="7142137" imgH="1327068" progId="Word.Document.12">
                  <p:embed/>
                  <p:pic>
                    <p:nvPicPr>
                      <p:cNvPr id="0" name=""/>
                      <p:cNvPicPr/>
                      <p:nvPr/>
                    </p:nvPicPr>
                    <p:blipFill>
                      <a:blip r:embed="rId30"/>
                      <a:stretch>
                        <a:fillRect/>
                      </a:stretch>
                    </p:blipFill>
                    <p:spPr>
                      <a:xfrm>
                        <a:off x="593044" y="3717032"/>
                        <a:ext cx="7142162" cy="1322388"/>
                      </a:xfrm>
                      <a:prstGeom prst="rect">
                        <a:avLst/>
                      </a:prstGeom>
                    </p:spPr>
                  </p:pic>
                </p:oleObj>
              </mc:Fallback>
            </mc:AlternateContent>
          </a:graphicData>
        </a:graphic>
      </p:graphicFrame>
      <p:graphicFrame>
        <p:nvGraphicFramePr>
          <p:cNvPr id="32" name="对象 31"/>
          <p:cNvGraphicFramePr>
            <a:graphicFrameLocks noChangeAspect="1"/>
          </p:cNvGraphicFramePr>
          <p:nvPr>
            <p:extLst>
              <p:ext uri="{D42A27DB-BD31-4B8C-83A1-F6EECF244321}">
                <p14:modId xmlns:p14="http://schemas.microsoft.com/office/powerpoint/2010/main" val="2566050073"/>
              </p:ext>
            </p:extLst>
          </p:nvPr>
        </p:nvGraphicFramePr>
        <p:xfrm>
          <a:off x="593044" y="4830812"/>
          <a:ext cx="7142162" cy="1322388"/>
        </p:xfrm>
        <a:graphic>
          <a:graphicData uri="http://schemas.openxmlformats.org/presentationml/2006/ole">
            <mc:AlternateContent xmlns:mc="http://schemas.openxmlformats.org/markup-compatibility/2006">
              <mc:Choice xmlns:v="urn:schemas-microsoft-com:vml" Requires="v">
                <p:oleObj spid="_x0000_s553001" name="文档" r:id="rId32" imgW="7142137" imgH="1328870" progId="Word.Document.12">
                  <p:embed/>
                </p:oleObj>
              </mc:Choice>
              <mc:Fallback>
                <p:oleObj name="文档" r:id="rId32" imgW="7142137" imgH="1328870" progId="Word.Document.12">
                  <p:embed/>
                  <p:pic>
                    <p:nvPicPr>
                      <p:cNvPr id="0" name=""/>
                      <p:cNvPicPr/>
                      <p:nvPr/>
                    </p:nvPicPr>
                    <p:blipFill>
                      <a:blip r:embed="rId33"/>
                      <a:stretch>
                        <a:fillRect/>
                      </a:stretch>
                    </p:blipFill>
                    <p:spPr>
                      <a:xfrm>
                        <a:off x="593044" y="4830812"/>
                        <a:ext cx="7142162" cy="1322388"/>
                      </a:xfrm>
                      <a:prstGeom prst="rect">
                        <a:avLst/>
                      </a:prstGeom>
                    </p:spPr>
                  </p:pic>
                </p:oleObj>
              </mc:Fallback>
            </mc:AlternateContent>
          </a:graphicData>
        </a:graphic>
      </p:graphicFrame>
    </p:spTree>
    <p:extLst>
      <p:ext uri="{BB962C8B-B14F-4D97-AF65-F5344CB8AC3E}">
        <p14:creationId xmlns:p14="http://schemas.microsoft.com/office/powerpoint/2010/main" val="196460352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linds(horizontal)">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linds(horizontal)">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对象 4"/>
          <p:cNvGraphicFramePr>
            <a:graphicFrameLocks noChangeAspect="1"/>
          </p:cNvGraphicFramePr>
          <p:nvPr>
            <p:extLst>
              <p:ext uri="{D42A27DB-BD31-4B8C-83A1-F6EECF244321}">
                <p14:modId xmlns:p14="http://schemas.microsoft.com/office/powerpoint/2010/main" val="2367359820"/>
              </p:ext>
            </p:extLst>
          </p:nvPr>
        </p:nvGraphicFramePr>
        <p:xfrm>
          <a:off x="484188" y="698500"/>
          <a:ext cx="11115675" cy="2251075"/>
        </p:xfrm>
        <a:graphic>
          <a:graphicData uri="http://schemas.openxmlformats.org/presentationml/2006/ole">
            <mc:AlternateContent xmlns:mc="http://schemas.openxmlformats.org/markup-compatibility/2006">
              <mc:Choice xmlns:v="urn:schemas-microsoft-com:vml" Requires="v">
                <p:oleObj spid="_x0000_s477347" name="文档" r:id="rId3" imgW="11714611" imgH="2375260" progId="Word.Document.12">
                  <p:embed/>
                </p:oleObj>
              </mc:Choice>
              <mc:Fallback>
                <p:oleObj name="文档" r:id="rId3" imgW="11714611" imgH="2375260" progId="Word.Document.12">
                  <p:embed/>
                  <p:pic>
                    <p:nvPicPr>
                      <p:cNvPr id="0" name=""/>
                      <p:cNvPicPr/>
                      <p:nvPr/>
                    </p:nvPicPr>
                    <p:blipFill>
                      <a:blip r:embed="rId4"/>
                      <a:stretch>
                        <a:fillRect/>
                      </a:stretch>
                    </p:blipFill>
                    <p:spPr>
                      <a:xfrm>
                        <a:off x="484188" y="698500"/>
                        <a:ext cx="11115675" cy="2251075"/>
                      </a:xfrm>
                      <a:prstGeom prst="rect">
                        <a:avLst/>
                      </a:prstGeom>
                    </p:spPr>
                  </p:pic>
                </p:oleObj>
              </mc:Fallback>
            </mc:AlternateContent>
          </a:graphicData>
        </a:graphic>
      </p:graphicFrame>
      <p:sp>
        <p:nvSpPr>
          <p:cNvPr id="32" name="Rectangle 21">
            <a:hlinkClick r:id="rId5"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3" name="Rectangle 21">
            <a:hlinkClick r:id="rId6"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4" name="Rectangle 21">
            <a:hlinkClick r:id="rId7"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8"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6" name="Rectangle 21">
            <a:hlinkClick r:id="rId9"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7" name="Rectangle 21">
            <a:hlinkClick r:id="rId10"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8" name="Rectangle 21">
            <a:hlinkClick r:id="rId11"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2"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0" name="Rectangle 21">
            <a:hlinkClick r:id="rId13"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1" name="Rectangle 21">
            <a:hlinkClick r:id="rId14"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2" name="Rectangle 21">
            <a:hlinkClick r:id="rId15"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3" name="Rectangle 21">
            <a:hlinkClick r:id="rId16"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p>
        </p:txBody>
      </p:sp>
      <p:sp>
        <p:nvSpPr>
          <p:cNvPr id="44" name="Rectangle 21">
            <a:hlinkClick r:id="rId17"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5" name="Rectangle 21">
            <a:hlinkClick r:id="rId18"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46" name="Rectangle 21">
            <a:hlinkClick r:id="rId19"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7" name="Rectangle 21">
            <a:hlinkClick r:id="rId20"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26" name="TextBox 19"/>
          <p:cNvSpPr txBox="1"/>
          <p:nvPr/>
        </p:nvSpPr>
        <p:spPr>
          <a:xfrm>
            <a:off x="2495600" y="1772816"/>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35392202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3"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4"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6"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7"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8"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0"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1"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2"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3"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p>
        </p:txBody>
      </p:sp>
      <p:sp>
        <p:nvSpPr>
          <p:cNvPr id="44"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5"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46"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7"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2" name="对象 1"/>
          <p:cNvGraphicFramePr>
            <a:graphicFrameLocks noChangeAspect="1"/>
          </p:cNvGraphicFramePr>
          <p:nvPr>
            <p:extLst>
              <p:ext uri="{D42A27DB-BD31-4B8C-83A1-F6EECF244321}">
                <p14:modId xmlns:p14="http://schemas.microsoft.com/office/powerpoint/2010/main" val="3388969242"/>
              </p:ext>
            </p:extLst>
          </p:nvPr>
        </p:nvGraphicFramePr>
        <p:xfrm>
          <a:off x="469900" y="1524000"/>
          <a:ext cx="9347200" cy="1676400"/>
        </p:xfrm>
        <a:graphic>
          <a:graphicData uri="http://schemas.openxmlformats.org/presentationml/2006/ole">
            <mc:AlternateContent xmlns:mc="http://schemas.openxmlformats.org/markup-compatibility/2006">
              <mc:Choice xmlns:v="urn:schemas-microsoft-com:vml" Requires="v">
                <p:oleObj spid="_x0000_s492826" name="文档" r:id="rId20" imgW="9483090" imgH="1695809" progId="Word.Document.12">
                  <p:embed/>
                </p:oleObj>
              </mc:Choice>
              <mc:Fallback>
                <p:oleObj name="文档" r:id="rId20" imgW="9483090" imgH="1695809" progId="Word.Document.12">
                  <p:embed/>
                  <p:pic>
                    <p:nvPicPr>
                      <p:cNvPr id="0" name=""/>
                      <p:cNvPicPr/>
                      <p:nvPr/>
                    </p:nvPicPr>
                    <p:blipFill>
                      <a:blip r:embed="rId21"/>
                      <a:stretch>
                        <a:fillRect/>
                      </a:stretch>
                    </p:blipFill>
                    <p:spPr>
                      <a:xfrm>
                        <a:off x="469900" y="1524000"/>
                        <a:ext cx="9347200" cy="1676400"/>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4245183770"/>
              </p:ext>
            </p:extLst>
          </p:nvPr>
        </p:nvGraphicFramePr>
        <p:xfrm>
          <a:off x="469900" y="2564904"/>
          <a:ext cx="6273800" cy="1485900"/>
        </p:xfrm>
        <a:graphic>
          <a:graphicData uri="http://schemas.openxmlformats.org/presentationml/2006/ole">
            <mc:AlternateContent xmlns:mc="http://schemas.openxmlformats.org/markup-compatibility/2006">
              <mc:Choice xmlns:v="urn:schemas-microsoft-com:vml" Requires="v">
                <p:oleObj spid="_x0000_s492827" name="文档" r:id="rId23" imgW="6278790" imgH="1487095" progId="Word.Document.12">
                  <p:embed/>
                </p:oleObj>
              </mc:Choice>
              <mc:Fallback>
                <p:oleObj name="文档" r:id="rId23" imgW="6278790" imgH="1487095" progId="Word.Document.12">
                  <p:embed/>
                  <p:pic>
                    <p:nvPicPr>
                      <p:cNvPr id="0" name=""/>
                      <p:cNvPicPr/>
                      <p:nvPr/>
                    </p:nvPicPr>
                    <p:blipFill>
                      <a:blip r:embed="rId24"/>
                      <a:stretch>
                        <a:fillRect/>
                      </a:stretch>
                    </p:blipFill>
                    <p:spPr>
                      <a:xfrm>
                        <a:off x="469900" y="2564904"/>
                        <a:ext cx="6273800" cy="1485900"/>
                      </a:xfrm>
                      <a:prstGeom prst="rect">
                        <a:avLst/>
                      </a:prstGeom>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41607640"/>
              </p:ext>
            </p:extLst>
          </p:nvPr>
        </p:nvGraphicFramePr>
        <p:xfrm>
          <a:off x="469900" y="3679924"/>
          <a:ext cx="9220200" cy="1765300"/>
        </p:xfrm>
        <a:graphic>
          <a:graphicData uri="http://schemas.openxmlformats.org/presentationml/2006/ole">
            <mc:AlternateContent xmlns:mc="http://schemas.openxmlformats.org/markup-compatibility/2006">
              <mc:Choice xmlns:v="urn:schemas-microsoft-com:vml" Requires="v">
                <p:oleObj spid="_x0000_s492828" name="文档" r:id="rId26" imgW="9483090" imgH="1810109" progId="Word.Document.12">
                  <p:embed/>
                </p:oleObj>
              </mc:Choice>
              <mc:Fallback>
                <p:oleObj name="文档" r:id="rId26" imgW="9483090" imgH="1810109" progId="Word.Document.12">
                  <p:embed/>
                  <p:pic>
                    <p:nvPicPr>
                      <p:cNvPr id="0" name=""/>
                      <p:cNvPicPr/>
                      <p:nvPr/>
                    </p:nvPicPr>
                    <p:blipFill>
                      <a:blip r:embed="rId27"/>
                      <a:stretch>
                        <a:fillRect/>
                      </a:stretch>
                    </p:blipFill>
                    <p:spPr>
                      <a:xfrm>
                        <a:off x="469900" y="3679924"/>
                        <a:ext cx="9220200" cy="1765300"/>
                      </a:xfrm>
                      <a:prstGeom prst="rect">
                        <a:avLst/>
                      </a:prstGeom>
                    </p:spPr>
                  </p:pic>
                </p:oleObj>
              </mc:Fallback>
            </mc:AlternateContent>
          </a:graphicData>
        </a:graphic>
      </p:graphicFrame>
    </p:spTree>
    <p:extLst>
      <p:ext uri="{BB962C8B-B14F-4D97-AF65-F5344CB8AC3E}">
        <p14:creationId xmlns:p14="http://schemas.microsoft.com/office/powerpoint/2010/main" val="30419201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93046" y="620688"/>
            <a:ext cx="11005909" cy="5355312"/>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和差化积公式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20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sin </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sin </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20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sin </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sin </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p>
          <a:p>
            <a:pPr algn="just">
              <a:lnSpc>
                <a:spcPct val="150000"/>
              </a:lnSpc>
              <a:spcAft>
                <a:spcPts val="0"/>
              </a:spcAft>
            </a:pP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cos</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cos</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20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err="1" smtClean="0">
                <a:latin typeface="Times New Roman" panose="02020603050405020304" pitchFamily="18" charset="0"/>
                <a:ea typeface="方正中等线简体" panose="03000509000000000000" pitchFamily="65" charset="-122"/>
                <a:cs typeface="Courier New" panose="02070309020205020404" pitchFamily="49" charset="0"/>
              </a:rPr>
              <a:t>cos</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cos</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715643927"/>
              </p:ext>
            </p:extLst>
          </p:nvPr>
        </p:nvGraphicFramePr>
        <p:xfrm>
          <a:off x="2844800" y="1396876"/>
          <a:ext cx="4064000" cy="1473200"/>
        </p:xfrm>
        <a:graphic>
          <a:graphicData uri="http://schemas.openxmlformats.org/presentationml/2006/ole">
            <mc:AlternateContent xmlns:mc="http://schemas.openxmlformats.org/markup-compatibility/2006">
              <mc:Choice xmlns:v="urn:schemas-microsoft-com:vml" Requires="v">
                <p:oleObj spid="_x0000_s533558" name="文档" r:id="rId4" imgW="4069866" imgH="1487729" progId="Word.Document.12">
                  <p:embed/>
                </p:oleObj>
              </mc:Choice>
              <mc:Fallback>
                <p:oleObj name="文档" r:id="rId4" imgW="4069866" imgH="1487729" progId="Word.Document.12">
                  <p:embed/>
                  <p:pic>
                    <p:nvPicPr>
                      <p:cNvPr id="0" name=""/>
                      <p:cNvPicPr/>
                      <p:nvPr/>
                    </p:nvPicPr>
                    <p:blipFill>
                      <a:blip r:embed="rId5"/>
                      <a:stretch>
                        <a:fillRect/>
                      </a:stretch>
                    </p:blipFill>
                    <p:spPr>
                      <a:xfrm>
                        <a:off x="2844800" y="1396876"/>
                        <a:ext cx="4064000" cy="1473200"/>
                      </a:xfrm>
                      <a:prstGeom prst="rect">
                        <a:avLst/>
                      </a:prstGeom>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1052478127"/>
              </p:ext>
            </p:extLst>
          </p:nvPr>
        </p:nvGraphicFramePr>
        <p:xfrm>
          <a:off x="2933998" y="2522512"/>
          <a:ext cx="4381500" cy="1397000"/>
        </p:xfrm>
        <a:graphic>
          <a:graphicData uri="http://schemas.openxmlformats.org/presentationml/2006/ole">
            <mc:AlternateContent xmlns:mc="http://schemas.openxmlformats.org/markup-compatibility/2006">
              <mc:Choice xmlns:v="urn:schemas-microsoft-com:vml" Requires="v">
                <p:oleObj spid="_x0000_s533559" name="文档" r:id="rId7" imgW="4387307" imgH="1402273" progId="Word.Document.12">
                  <p:embed/>
                </p:oleObj>
              </mc:Choice>
              <mc:Fallback>
                <p:oleObj name="文档" r:id="rId7" imgW="4387307" imgH="1402273" progId="Word.Document.12">
                  <p:embed/>
                  <p:pic>
                    <p:nvPicPr>
                      <p:cNvPr id="0" name=""/>
                      <p:cNvPicPr/>
                      <p:nvPr/>
                    </p:nvPicPr>
                    <p:blipFill>
                      <a:blip r:embed="rId8"/>
                      <a:stretch>
                        <a:fillRect/>
                      </a:stretch>
                    </p:blipFill>
                    <p:spPr>
                      <a:xfrm>
                        <a:off x="2933998" y="2522512"/>
                        <a:ext cx="4381500" cy="1397000"/>
                      </a:xfrm>
                      <a:prstGeom prst="rect">
                        <a:avLst/>
                      </a:prstGeom>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4205374149"/>
              </p:ext>
            </p:extLst>
          </p:nvPr>
        </p:nvGraphicFramePr>
        <p:xfrm>
          <a:off x="3004294" y="3619624"/>
          <a:ext cx="4387850" cy="1398588"/>
        </p:xfrm>
        <a:graphic>
          <a:graphicData uri="http://schemas.openxmlformats.org/presentationml/2006/ole">
            <mc:AlternateContent xmlns:mc="http://schemas.openxmlformats.org/markup-compatibility/2006">
              <mc:Choice xmlns:v="urn:schemas-microsoft-com:vml" Requires="v">
                <p:oleObj spid="_x0000_s533560" name="文档" r:id="rId10" imgW="4387307" imgH="1404076" progId="Word.Document.12">
                  <p:embed/>
                </p:oleObj>
              </mc:Choice>
              <mc:Fallback>
                <p:oleObj name="文档" r:id="rId10" imgW="4387307" imgH="1404076" progId="Word.Document.12">
                  <p:embed/>
                  <p:pic>
                    <p:nvPicPr>
                      <p:cNvPr id="0" name=""/>
                      <p:cNvPicPr/>
                      <p:nvPr/>
                    </p:nvPicPr>
                    <p:blipFill>
                      <a:blip r:embed="rId11"/>
                      <a:stretch>
                        <a:fillRect/>
                      </a:stretch>
                    </p:blipFill>
                    <p:spPr>
                      <a:xfrm>
                        <a:off x="3004294" y="3619624"/>
                        <a:ext cx="4387850" cy="1398588"/>
                      </a:xfrm>
                      <a:prstGeom prst="rect">
                        <a:avLst/>
                      </a:prstGeom>
                    </p:spPr>
                  </p:pic>
                </p:oleObj>
              </mc:Fallback>
            </mc:AlternateContent>
          </a:graphicData>
        </a:graphic>
      </p:graphicFrame>
      <p:graphicFrame>
        <p:nvGraphicFramePr>
          <p:cNvPr id="22" name="对象 21"/>
          <p:cNvGraphicFramePr>
            <a:graphicFrameLocks noChangeAspect="1"/>
          </p:cNvGraphicFramePr>
          <p:nvPr>
            <p:extLst>
              <p:ext uri="{D42A27DB-BD31-4B8C-83A1-F6EECF244321}">
                <p14:modId xmlns:p14="http://schemas.microsoft.com/office/powerpoint/2010/main" val="862348696"/>
              </p:ext>
            </p:extLst>
          </p:nvPr>
        </p:nvGraphicFramePr>
        <p:xfrm>
          <a:off x="2892152" y="4653136"/>
          <a:ext cx="4572000" cy="1320800"/>
        </p:xfrm>
        <a:graphic>
          <a:graphicData uri="http://schemas.openxmlformats.org/presentationml/2006/ole">
            <mc:AlternateContent xmlns:mc="http://schemas.openxmlformats.org/markup-compatibility/2006">
              <mc:Choice xmlns:v="urn:schemas-microsoft-com:vml" Requires="v">
                <p:oleObj spid="_x0000_s533561" name="文档" r:id="rId13" imgW="4577699" imgH="1324389" progId="Word.Document.12">
                  <p:embed/>
                </p:oleObj>
              </mc:Choice>
              <mc:Fallback>
                <p:oleObj name="文档" r:id="rId13" imgW="4577699" imgH="1324389" progId="Word.Document.12">
                  <p:embed/>
                  <p:pic>
                    <p:nvPicPr>
                      <p:cNvPr id="0" name=""/>
                      <p:cNvPicPr/>
                      <p:nvPr/>
                    </p:nvPicPr>
                    <p:blipFill>
                      <a:blip r:embed="rId14"/>
                      <a:stretch>
                        <a:fillRect/>
                      </a:stretch>
                    </p:blipFill>
                    <p:spPr>
                      <a:xfrm>
                        <a:off x="2892152" y="4653136"/>
                        <a:ext cx="4572000" cy="1320800"/>
                      </a:xfrm>
                      <a:prstGeom prst="rect">
                        <a:avLst/>
                      </a:prstGeom>
                    </p:spPr>
                  </p:pic>
                </p:oleObj>
              </mc:Fallback>
            </mc:AlternateContent>
          </a:graphicData>
        </a:graphic>
      </p:graphicFrame>
    </p:spTree>
    <p:extLst>
      <p:ext uri="{BB962C8B-B14F-4D97-AF65-F5344CB8AC3E}">
        <p14:creationId xmlns:p14="http://schemas.microsoft.com/office/powerpoint/2010/main" val="233743733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par>
                                <p:cTn id="14" presetID="3" presetClass="entr" presetSubtype="1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linds(horizontal)">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对象 23"/>
          <p:cNvGraphicFramePr>
            <a:graphicFrameLocks noChangeAspect="1"/>
          </p:cNvGraphicFramePr>
          <p:nvPr>
            <p:extLst>
              <p:ext uri="{D42A27DB-BD31-4B8C-83A1-F6EECF244321}">
                <p14:modId xmlns:p14="http://schemas.microsoft.com/office/powerpoint/2010/main" val="4104479096"/>
              </p:ext>
            </p:extLst>
          </p:nvPr>
        </p:nvGraphicFramePr>
        <p:xfrm>
          <a:off x="571500" y="5237603"/>
          <a:ext cx="8129587" cy="1296988"/>
        </p:xfrm>
        <a:graphic>
          <a:graphicData uri="http://schemas.openxmlformats.org/presentationml/2006/ole">
            <mc:AlternateContent xmlns:mc="http://schemas.openxmlformats.org/markup-compatibility/2006">
              <mc:Choice xmlns:v="urn:schemas-microsoft-com:vml" Requires="v">
                <p:oleObj spid="_x0000_s493859" name="文档" r:id="rId4" imgW="8128922" imgH="1301839" progId="Word.Document.12">
                  <p:embed/>
                </p:oleObj>
              </mc:Choice>
              <mc:Fallback>
                <p:oleObj name="文档" r:id="rId4" imgW="8128922" imgH="1301839" progId="Word.Document.12">
                  <p:embed/>
                  <p:pic>
                    <p:nvPicPr>
                      <p:cNvPr id="0" name=""/>
                      <p:cNvPicPr/>
                      <p:nvPr/>
                    </p:nvPicPr>
                    <p:blipFill>
                      <a:blip r:embed="rId5"/>
                      <a:stretch>
                        <a:fillRect/>
                      </a:stretch>
                    </p:blipFill>
                    <p:spPr>
                      <a:xfrm>
                        <a:off x="571500" y="5237603"/>
                        <a:ext cx="8129587" cy="1296988"/>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3838990302"/>
              </p:ext>
            </p:extLst>
          </p:nvPr>
        </p:nvGraphicFramePr>
        <p:xfrm>
          <a:off x="571500" y="723900"/>
          <a:ext cx="10629900" cy="1409700"/>
        </p:xfrm>
        <a:graphic>
          <a:graphicData uri="http://schemas.openxmlformats.org/presentationml/2006/ole">
            <mc:AlternateContent xmlns:mc="http://schemas.openxmlformats.org/markup-compatibility/2006">
              <mc:Choice xmlns:v="urn:schemas-microsoft-com:vml" Requires="v">
                <p:oleObj spid="_x0000_s493860" name="文档" r:id="rId7" imgW="10641330" imgH="1406825" progId="Word.Document.12">
                  <p:embed/>
                </p:oleObj>
              </mc:Choice>
              <mc:Fallback>
                <p:oleObj name="文档" r:id="rId7" imgW="10641330" imgH="1406825" progId="Word.Document.12">
                  <p:embed/>
                  <p:pic>
                    <p:nvPicPr>
                      <p:cNvPr id="0" name=""/>
                      <p:cNvPicPr/>
                      <p:nvPr/>
                    </p:nvPicPr>
                    <p:blipFill>
                      <a:blip r:embed="rId8"/>
                      <a:stretch>
                        <a:fillRect/>
                      </a:stretch>
                    </p:blipFill>
                    <p:spPr>
                      <a:xfrm>
                        <a:off x="571500" y="723900"/>
                        <a:ext cx="10629900" cy="140970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492012097"/>
              </p:ext>
            </p:extLst>
          </p:nvPr>
        </p:nvGraphicFramePr>
        <p:xfrm>
          <a:off x="9552384" y="487412"/>
          <a:ext cx="971550" cy="1423988"/>
        </p:xfrm>
        <a:graphic>
          <a:graphicData uri="http://schemas.openxmlformats.org/presentationml/2006/ole">
            <mc:AlternateContent xmlns:mc="http://schemas.openxmlformats.org/markup-compatibility/2006">
              <mc:Choice xmlns:v="urn:schemas-microsoft-com:vml" Requires="v">
                <p:oleObj spid="_x0000_s493861" name="文档" r:id="rId10" imgW="972118" imgH="1424268" progId="Word.Document.12">
                  <p:embed/>
                </p:oleObj>
              </mc:Choice>
              <mc:Fallback>
                <p:oleObj name="文档" r:id="rId10" imgW="972118" imgH="1424268" progId="Word.Document.12">
                  <p:embed/>
                  <p:pic>
                    <p:nvPicPr>
                      <p:cNvPr id="0" name=""/>
                      <p:cNvPicPr/>
                      <p:nvPr/>
                    </p:nvPicPr>
                    <p:blipFill>
                      <a:blip r:embed="rId11"/>
                      <a:stretch>
                        <a:fillRect/>
                      </a:stretch>
                    </p:blipFill>
                    <p:spPr>
                      <a:xfrm>
                        <a:off x="9552384" y="487412"/>
                        <a:ext cx="971550" cy="1423988"/>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932627892"/>
              </p:ext>
            </p:extLst>
          </p:nvPr>
        </p:nvGraphicFramePr>
        <p:xfrm>
          <a:off x="571500" y="1771972"/>
          <a:ext cx="8129587" cy="1296988"/>
        </p:xfrm>
        <a:graphic>
          <a:graphicData uri="http://schemas.openxmlformats.org/presentationml/2006/ole">
            <mc:AlternateContent xmlns:mc="http://schemas.openxmlformats.org/markup-compatibility/2006">
              <mc:Choice xmlns:v="urn:schemas-microsoft-com:vml" Requires="v">
                <p:oleObj spid="_x0000_s493862" name="文档" r:id="rId13" imgW="8128922" imgH="1296432" progId="Word.Document.12">
                  <p:embed/>
                </p:oleObj>
              </mc:Choice>
              <mc:Fallback>
                <p:oleObj name="文档" r:id="rId13" imgW="8128922" imgH="1296432" progId="Word.Document.12">
                  <p:embed/>
                  <p:pic>
                    <p:nvPicPr>
                      <p:cNvPr id="0" name=""/>
                      <p:cNvPicPr/>
                      <p:nvPr/>
                    </p:nvPicPr>
                    <p:blipFill>
                      <a:blip r:embed="rId14"/>
                      <a:stretch>
                        <a:fillRect/>
                      </a:stretch>
                    </p:blipFill>
                    <p:spPr>
                      <a:xfrm>
                        <a:off x="571500" y="1771972"/>
                        <a:ext cx="8129587" cy="1296988"/>
                      </a:xfrm>
                      <a:prstGeom prst="rect">
                        <a:avLst/>
                      </a:prstGeom>
                    </p:spPr>
                  </p:pic>
                </p:oleObj>
              </mc:Fallback>
            </mc:AlternateContent>
          </a:graphicData>
        </a:graphic>
      </p:graphicFrame>
      <p:graphicFrame>
        <p:nvGraphicFramePr>
          <p:cNvPr id="22" name="对象 21"/>
          <p:cNvGraphicFramePr>
            <a:graphicFrameLocks noChangeAspect="1"/>
          </p:cNvGraphicFramePr>
          <p:nvPr>
            <p:extLst>
              <p:ext uri="{D42A27DB-BD31-4B8C-83A1-F6EECF244321}">
                <p14:modId xmlns:p14="http://schemas.microsoft.com/office/powerpoint/2010/main" val="4113744799"/>
              </p:ext>
            </p:extLst>
          </p:nvPr>
        </p:nvGraphicFramePr>
        <p:xfrm>
          <a:off x="571500" y="2853580"/>
          <a:ext cx="8129587" cy="1296988"/>
        </p:xfrm>
        <a:graphic>
          <a:graphicData uri="http://schemas.openxmlformats.org/presentationml/2006/ole">
            <mc:AlternateContent xmlns:mc="http://schemas.openxmlformats.org/markup-compatibility/2006">
              <mc:Choice xmlns:v="urn:schemas-microsoft-com:vml" Requires="v">
                <p:oleObj spid="_x0000_s493863" name="文档" r:id="rId16" imgW="8128922" imgH="1298595" progId="Word.Document.12">
                  <p:embed/>
                </p:oleObj>
              </mc:Choice>
              <mc:Fallback>
                <p:oleObj name="文档" r:id="rId16" imgW="8128922" imgH="1298595" progId="Word.Document.12">
                  <p:embed/>
                  <p:pic>
                    <p:nvPicPr>
                      <p:cNvPr id="0" name=""/>
                      <p:cNvPicPr/>
                      <p:nvPr/>
                    </p:nvPicPr>
                    <p:blipFill>
                      <a:blip r:embed="rId17"/>
                      <a:stretch>
                        <a:fillRect/>
                      </a:stretch>
                    </p:blipFill>
                    <p:spPr>
                      <a:xfrm>
                        <a:off x="571500" y="2853580"/>
                        <a:ext cx="8129587" cy="1296988"/>
                      </a:xfrm>
                      <a:prstGeom prst="rect">
                        <a:avLst/>
                      </a:prstGeom>
                    </p:spPr>
                  </p:pic>
                </p:oleObj>
              </mc:Fallback>
            </mc:AlternateContent>
          </a:graphicData>
        </a:graphic>
      </p:graphicFrame>
      <p:graphicFrame>
        <p:nvGraphicFramePr>
          <p:cNvPr id="23" name="对象 22"/>
          <p:cNvGraphicFramePr>
            <a:graphicFrameLocks noChangeAspect="1"/>
          </p:cNvGraphicFramePr>
          <p:nvPr>
            <p:extLst>
              <p:ext uri="{D42A27DB-BD31-4B8C-83A1-F6EECF244321}">
                <p14:modId xmlns:p14="http://schemas.microsoft.com/office/powerpoint/2010/main" val="2867298701"/>
              </p:ext>
            </p:extLst>
          </p:nvPr>
        </p:nvGraphicFramePr>
        <p:xfrm>
          <a:off x="571500" y="4059175"/>
          <a:ext cx="8129587" cy="1296988"/>
        </p:xfrm>
        <a:graphic>
          <a:graphicData uri="http://schemas.openxmlformats.org/presentationml/2006/ole">
            <mc:AlternateContent xmlns:mc="http://schemas.openxmlformats.org/markup-compatibility/2006">
              <mc:Choice xmlns:v="urn:schemas-microsoft-com:vml" Requires="v">
                <p:oleObj spid="_x0000_s493864" name="文档" r:id="rId19" imgW="8128922" imgH="1300037" progId="Word.Document.12">
                  <p:embed/>
                </p:oleObj>
              </mc:Choice>
              <mc:Fallback>
                <p:oleObj name="文档" r:id="rId19" imgW="8128922" imgH="1300037" progId="Word.Document.12">
                  <p:embed/>
                  <p:pic>
                    <p:nvPicPr>
                      <p:cNvPr id="0" name=""/>
                      <p:cNvPicPr/>
                      <p:nvPr/>
                    </p:nvPicPr>
                    <p:blipFill>
                      <a:blip r:embed="rId20"/>
                      <a:stretch>
                        <a:fillRect/>
                      </a:stretch>
                    </p:blipFill>
                    <p:spPr>
                      <a:xfrm>
                        <a:off x="571500" y="4059175"/>
                        <a:ext cx="8129587" cy="1296988"/>
                      </a:xfrm>
                      <a:prstGeom prst="rect">
                        <a:avLst/>
                      </a:prstGeom>
                    </p:spPr>
                  </p:pic>
                </p:oleObj>
              </mc:Fallback>
            </mc:AlternateContent>
          </a:graphicData>
        </a:graphic>
      </p:graphicFrame>
      <p:sp>
        <p:nvSpPr>
          <p:cNvPr id="69" name="Rectangle 21">
            <a:hlinkClick r:id="rId2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70" name="Rectangle 21">
            <a:hlinkClick r:id="rId2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71" name="Rectangle 21">
            <a:hlinkClick r:id="rId2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2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73" name="Rectangle 21">
            <a:hlinkClick r:id="rId2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74" name="Rectangle 21">
            <a:hlinkClick r:id="rId2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75" name="Rectangle 21">
            <a:hlinkClick r:id="rId2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6" name="Rectangle 21">
            <a:hlinkClick r:id="rId2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77" name="Rectangle 21">
            <a:hlinkClick r:id="rId2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78" name="Rectangle 21">
            <a:hlinkClick r:id="rId3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79" name="Rectangle 21">
            <a:hlinkClick r:id="rId3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80" name="Rectangle 21">
            <a:hlinkClick r:id="rId3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81" name="Rectangle 21">
            <a:hlinkClick r:id="rId3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p>
        </p:txBody>
      </p:sp>
      <p:sp>
        <p:nvSpPr>
          <p:cNvPr id="82" name="Rectangle 21">
            <a:hlinkClick r:id="rId3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83" name="Rectangle 21">
            <a:hlinkClick r:id="rId3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84" name="Rectangle 21">
            <a:hlinkClick r:id="rId3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1121388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6"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7"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9"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13"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14"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6"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7"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18"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9"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20"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21"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14</a:t>
            </a:r>
          </a:p>
        </p:txBody>
      </p:sp>
      <p:sp>
        <p:nvSpPr>
          <p:cNvPr id="22"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23"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2" name="对象 1"/>
          <p:cNvGraphicFramePr>
            <a:graphicFrameLocks noChangeAspect="1"/>
          </p:cNvGraphicFramePr>
          <p:nvPr>
            <p:extLst>
              <p:ext uri="{D42A27DB-BD31-4B8C-83A1-F6EECF244321}">
                <p14:modId xmlns:p14="http://schemas.microsoft.com/office/powerpoint/2010/main" val="4152123705"/>
              </p:ext>
            </p:extLst>
          </p:nvPr>
        </p:nvGraphicFramePr>
        <p:xfrm>
          <a:off x="584200" y="863600"/>
          <a:ext cx="10312400" cy="1892300"/>
        </p:xfrm>
        <a:graphic>
          <a:graphicData uri="http://schemas.openxmlformats.org/presentationml/2006/ole">
            <mc:AlternateContent xmlns:mc="http://schemas.openxmlformats.org/markup-compatibility/2006">
              <mc:Choice xmlns:v="urn:schemas-microsoft-com:vml" Requires="v">
                <p:oleObj spid="_x0000_s446806" name="文档" r:id="rId20" imgW="10320437" imgH="1889185" progId="Word.Document.12">
                  <p:embed/>
                </p:oleObj>
              </mc:Choice>
              <mc:Fallback>
                <p:oleObj name="文档" r:id="rId20" imgW="10320437" imgH="1889185" progId="Word.Document.12">
                  <p:embed/>
                  <p:pic>
                    <p:nvPicPr>
                      <p:cNvPr id="0" name=""/>
                      <p:cNvPicPr/>
                      <p:nvPr/>
                    </p:nvPicPr>
                    <p:blipFill>
                      <a:blip r:embed="rId21"/>
                      <a:stretch>
                        <a:fillRect/>
                      </a:stretch>
                    </p:blipFill>
                    <p:spPr>
                      <a:xfrm>
                        <a:off x="584200" y="863600"/>
                        <a:ext cx="10312400" cy="189230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328389813"/>
              </p:ext>
            </p:extLst>
          </p:nvPr>
        </p:nvGraphicFramePr>
        <p:xfrm>
          <a:off x="7824192" y="980728"/>
          <a:ext cx="2590800" cy="1079500"/>
        </p:xfrm>
        <a:graphic>
          <a:graphicData uri="http://schemas.openxmlformats.org/presentationml/2006/ole">
            <mc:AlternateContent xmlns:mc="http://schemas.openxmlformats.org/markup-compatibility/2006">
              <mc:Choice xmlns:v="urn:schemas-microsoft-com:vml" Requires="v">
                <p:oleObj spid="_x0000_s446807" name="文档" r:id="rId23" imgW="2597113" imgH="1080641" progId="Word.Document.12">
                  <p:embed/>
                </p:oleObj>
              </mc:Choice>
              <mc:Fallback>
                <p:oleObj name="文档" r:id="rId23" imgW="2597113" imgH="1080641" progId="Word.Document.12">
                  <p:embed/>
                  <p:pic>
                    <p:nvPicPr>
                      <p:cNvPr id="0" name=""/>
                      <p:cNvPicPr/>
                      <p:nvPr/>
                    </p:nvPicPr>
                    <p:blipFill>
                      <a:blip r:embed="rId24"/>
                      <a:stretch>
                        <a:fillRect/>
                      </a:stretch>
                    </p:blipFill>
                    <p:spPr>
                      <a:xfrm>
                        <a:off x="7824192" y="980728"/>
                        <a:ext cx="2590800" cy="1079500"/>
                      </a:xfrm>
                      <a:prstGeom prst="rect">
                        <a:avLst/>
                      </a:prstGeom>
                    </p:spPr>
                  </p:pic>
                </p:oleObj>
              </mc:Fallback>
            </mc:AlternateContent>
          </a:graphicData>
        </a:graphic>
      </p:graphicFrame>
    </p:spTree>
    <p:extLst>
      <p:ext uri="{BB962C8B-B14F-4D97-AF65-F5344CB8AC3E}">
        <p14:creationId xmlns:p14="http://schemas.microsoft.com/office/powerpoint/2010/main" val="222810667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对象 11"/>
          <p:cNvGraphicFramePr>
            <a:graphicFrameLocks noChangeAspect="1"/>
          </p:cNvGraphicFramePr>
          <p:nvPr>
            <p:extLst>
              <p:ext uri="{D42A27DB-BD31-4B8C-83A1-F6EECF244321}">
                <p14:modId xmlns:p14="http://schemas.microsoft.com/office/powerpoint/2010/main" val="2039536146"/>
              </p:ext>
            </p:extLst>
          </p:nvPr>
        </p:nvGraphicFramePr>
        <p:xfrm>
          <a:off x="558800" y="2348880"/>
          <a:ext cx="10350500" cy="1447800"/>
        </p:xfrm>
        <a:graphic>
          <a:graphicData uri="http://schemas.openxmlformats.org/presentationml/2006/ole">
            <mc:AlternateContent xmlns:mc="http://schemas.openxmlformats.org/markup-compatibility/2006">
              <mc:Choice xmlns:v="urn:schemas-microsoft-com:vml" Requires="v">
                <p:oleObj spid="_x0000_s519315" name="文档" r:id="rId4" imgW="10358613" imgH="1445284" progId="Word.Document.12">
                  <p:embed/>
                </p:oleObj>
              </mc:Choice>
              <mc:Fallback>
                <p:oleObj name="文档" r:id="rId4" imgW="10358613" imgH="1445284" progId="Word.Document.12">
                  <p:embed/>
                  <p:pic>
                    <p:nvPicPr>
                      <p:cNvPr id="0" name=""/>
                      <p:cNvPicPr/>
                      <p:nvPr/>
                    </p:nvPicPr>
                    <p:blipFill>
                      <a:blip r:embed="rId5"/>
                      <a:stretch>
                        <a:fillRect/>
                      </a:stretch>
                    </p:blipFill>
                    <p:spPr>
                      <a:xfrm>
                        <a:off x="558800" y="2348880"/>
                        <a:ext cx="10350500" cy="1447800"/>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1365439499"/>
              </p:ext>
            </p:extLst>
          </p:nvPr>
        </p:nvGraphicFramePr>
        <p:xfrm>
          <a:off x="558800" y="266700"/>
          <a:ext cx="6705600" cy="1346200"/>
        </p:xfrm>
        <a:graphic>
          <a:graphicData uri="http://schemas.openxmlformats.org/presentationml/2006/ole">
            <mc:AlternateContent xmlns:mc="http://schemas.openxmlformats.org/markup-compatibility/2006">
              <mc:Choice xmlns:v="urn:schemas-microsoft-com:vml" Requires="v">
                <p:oleObj spid="_x0000_s519316" name="文档" r:id="rId7" imgW="6710283" imgH="1347252" progId="Word.Document.12">
                  <p:embed/>
                </p:oleObj>
              </mc:Choice>
              <mc:Fallback>
                <p:oleObj name="文档" r:id="rId7" imgW="6710283" imgH="1347252" progId="Word.Document.12">
                  <p:embed/>
                  <p:pic>
                    <p:nvPicPr>
                      <p:cNvPr id="0" name=""/>
                      <p:cNvPicPr/>
                      <p:nvPr/>
                    </p:nvPicPr>
                    <p:blipFill>
                      <a:blip r:embed="rId8"/>
                      <a:stretch>
                        <a:fillRect/>
                      </a:stretch>
                    </p:blipFill>
                    <p:spPr>
                      <a:xfrm>
                        <a:off x="558800" y="266700"/>
                        <a:ext cx="6705600" cy="134620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854049647"/>
              </p:ext>
            </p:extLst>
          </p:nvPr>
        </p:nvGraphicFramePr>
        <p:xfrm>
          <a:off x="558800" y="1269628"/>
          <a:ext cx="7912100" cy="1511300"/>
        </p:xfrm>
        <a:graphic>
          <a:graphicData uri="http://schemas.openxmlformats.org/presentationml/2006/ole">
            <mc:AlternateContent xmlns:mc="http://schemas.openxmlformats.org/markup-compatibility/2006">
              <mc:Choice xmlns:v="urn:schemas-microsoft-com:vml" Requires="v">
                <p:oleObj spid="_x0000_s519317" name="文档" r:id="rId10" imgW="8021318" imgH="1533229" progId="Word.Document.12">
                  <p:embed/>
                </p:oleObj>
              </mc:Choice>
              <mc:Fallback>
                <p:oleObj name="文档" r:id="rId10" imgW="8021318" imgH="1533229" progId="Word.Document.12">
                  <p:embed/>
                  <p:pic>
                    <p:nvPicPr>
                      <p:cNvPr id="0" name=""/>
                      <p:cNvPicPr/>
                      <p:nvPr/>
                    </p:nvPicPr>
                    <p:blipFill>
                      <a:blip r:embed="rId11"/>
                      <a:stretch>
                        <a:fillRect/>
                      </a:stretch>
                    </p:blipFill>
                    <p:spPr>
                      <a:xfrm>
                        <a:off x="558800" y="1269628"/>
                        <a:ext cx="7912100" cy="1511300"/>
                      </a:xfrm>
                      <a:prstGeom prst="rect">
                        <a:avLst/>
                      </a:prstGeom>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3235606534"/>
              </p:ext>
            </p:extLst>
          </p:nvPr>
        </p:nvGraphicFramePr>
        <p:xfrm>
          <a:off x="558800" y="3284984"/>
          <a:ext cx="10033000" cy="2159000"/>
        </p:xfrm>
        <a:graphic>
          <a:graphicData uri="http://schemas.openxmlformats.org/presentationml/2006/ole">
            <mc:AlternateContent xmlns:mc="http://schemas.openxmlformats.org/markup-compatibility/2006">
              <mc:Choice xmlns:v="urn:schemas-microsoft-com:vml" Requires="v">
                <p:oleObj spid="_x0000_s519318" name="文档" r:id="rId13" imgW="10179619" imgH="2184280" progId="Word.Document.12">
                  <p:embed/>
                </p:oleObj>
              </mc:Choice>
              <mc:Fallback>
                <p:oleObj name="文档" r:id="rId13" imgW="10179619" imgH="2184280" progId="Word.Document.12">
                  <p:embed/>
                  <p:pic>
                    <p:nvPicPr>
                      <p:cNvPr id="0" name=""/>
                      <p:cNvPicPr/>
                      <p:nvPr/>
                    </p:nvPicPr>
                    <p:blipFill>
                      <a:blip r:embed="rId14"/>
                      <a:stretch>
                        <a:fillRect/>
                      </a:stretch>
                    </p:blipFill>
                    <p:spPr>
                      <a:xfrm>
                        <a:off x="558800" y="3284984"/>
                        <a:ext cx="10033000" cy="215900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4203279207"/>
              </p:ext>
            </p:extLst>
          </p:nvPr>
        </p:nvGraphicFramePr>
        <p:xfrm>
          <a:off x="558800" y="5102051"/>
          <a:ext cx="9383712" cy="1711325"/>
        </p:xfrm>
        <a:graphic>
          <a:graphicData uri="http://schemas.openxmlformats.org/presentationml/2006/ole">
            <mc:AlternateContent xmlns:mc="http://schemas.openxmlformats.org/markup-compatibility/2006">
              <mc:Choice xmlns:v="urn:schemas-microsoft-com:vml" Requires="v">
                <p:oleObj spid="_x0000_s519319" name="文档" r:id="rId15" imgW="9392887" imgH="1710648" progId="Word.Document.12">
                  <p:embed/>
                </p:oleObj>
              </mc:Choice>
              <mc:Fallback>
                <p:oleObj name="文档" r:id="rId15" imgW="9392887" imgH="1710648" progId="Word.Document.12">
                  <p:embed/>
                  <p:pic>
                    <p:nvPicPr>
                      <p:cNvPr id="0" name=""/>
                      <p:cNvPicPr/>
                      <p:nvPr/>
                    </p:nvPicPr>
                    <p:blipFill>
                      <a:blip r:embed="rId16"/>
                      <a:stretch>
                        <a:fillRect/>
                      </a:stretch>
                    </p:blipFill>
                    <p:spPr>
                      <a:xfrm>
                        <a:off x="558800" y="5102051"/>
                        <a:ext cx="9383712" cy="1711325"/>
                      </a:xfrm>
                      <a:prstGeom prst="rect">
                        <a:avLst/>
                      </a:prstGeom>
                    </p:spPr>
                  </p:pic>
                </p:oleObj>
              </mc:Fallback>
            </mc:AlternateContent>
          </a:graphicData>
        </a:graphic>
      </p:graphicFrame>
      <p:sp>
        <p:nvSpPr>
          <p:cNvPr id="5" name="Rectangle 21">
            <a:hlinkClick r:id="rId17"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6" name="Rectangle 21">
            <a:hlinkClick r:id="rId18"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7" name="Rectangle 21">
            <a:hlinkClick r:id="rId19"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 name="Rectangle 21">
            <a:hlinkClick r:id="rId20"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9" name="Rectangle 21">
            <a:hlinkClick r:id="rId21"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13" name="Rectangle 21">
            <a:hlinkClick r:id="rId22"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14" name="Rectangle 21">
            <a:hlinkClick r:id="rId23"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24"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6" name="Rectangle 21">
            <a:hlinkClick r:id="rId25"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7" name="Rectangle 21">
            <a:hlinkClick r:id="rId26"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18" name="Rectangle 21">
            <a:hlinkClick r:id="rId27"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9" name="Rectangle 21">
            <a:hlinkClick r:id="rId28"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20" name="Rectangle 21">
            <a:hlinkClick r:id="rId29"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21" name="Rectangle 21">
            <a:hlinkClick r:id="rId30"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14</a:t>
            </a:r>
          </a:p>
        </p:txBody>
      </p:sp>
      <p:sp>
        <p:nvSpPr>
          <p:cNvPr id="22" name="Rectangle 21">
            <a:hlinkClick r:id="rId31"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23" name="Rectangle 21">
            <a:hlinkClick r:id="rId32"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131363089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8"/>
          <p:cNvSpPr txBox="1"/>
          <p:nvPr/>
        </p:nvSpPr>
        <p:spPr>
          <a:xfrm>
            <a:off x="1023764" y="168040"/>
            <a:ext cx="2524829" cy="525528"/>
          </a:xfrm>
          <a:prstGeom prst="rect">
            <a:avLst/>
          </a:prstGeom>
          <a:noFill/>
        </p:spPr>
        <p:txBody>
          <a:bodyPr wrap="square" rtlCol="0">
            <a:spAutoFit/>
          </a:bodyPr>
          <a:lstStyle/>
          <a:p>
            <a:pPr>
              <a:lnSpc>
                <a:spcPct val="130000"/>
              </a:lnSpc>
              <a:defRPr/>
            </a:pPr>
            <a:r>
              <a:rPr lang="zh-CN" altLang="en-US" sz="2399" b="1" kern="0" dirty="0" smtClean="0">
                <a:solidFill>
                  <a:schemeClr val="tx1">
                    <a:lumMod val="65000"/>
                    <a:lumOff val="35000"/>
                  </a:schemeClr>
                </a:solidFill>
                <a:latin typeface="微软雅黑" panose="020B0503020204020204" pitchFamily="34" charset="-122"/>
                <a:ea typeface="微软雅黑" panose="020B0503020204020204" pitchFamily="34" charset="-122"/>
              </a:rPr>
              <a:t>拓广探究</a:t>
            </a:r>
            <a:endParaRPr lang="en-US" altLang="zh-CN" sz="2399"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5" name="Picture 3" descr="C:\Users\Administrator\Desktop\微立体创业计划\005.png"/>
          <p:cNvPicPr>
            <a:picLocks noChangeAspect="1" noChangeArrowheads="1"/>
          </p:cNvPicPr>
          <p:nvPr/>
        </p:nvPicPr>
        <p:blipFill>
          <a:blip r:embed="rId3" cstate="email">
            <a:duotone>
              <a:srgbClr val="5B9BD5">
                <a:shade val="45000"/>
                <a:satMod val="135000"/>
              </a:srgbClr>
              <a:prstClr val="white"/>
            </a:duotone>
            <a:extLst>
              <a:ext uri="{BEBA8EAE-BF5A-486C-A8C5-ECC9F3942E4B}">
                <a14:imgProps xmlns:a14="http://schemas.microsoft.com/office/drawing/2010/main">
                  <a14:imgLayer r:embed="rId4">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6" name="Picture 4" descr="C:\Users\Administrator\Desktop\微立体创业计划\004.png"/>
          <p:cNvPicPr>
            <a:picLocks noChangeAspect="1" noChangeArrowheads="1"/>
          </p:cNvPicPr>
          <p:nvPr/>
        </p:nvPicPr>
        <p:blipFill>
          <a:blip r:embed="rId5" cstate="email">
            <a:duotone>
              <a:prstClr val="black"/>
              <a:srgbClr val="5B9BD5">
                <a:tint val="45000"/>
                <a:satMod val="400000"/>
              </a:srgbClr>
            </a:duotone>
            <a:extLst>
              <a:ext uri="{28A0092B-C50C-407E-A947-70E740481C1C}">
                <a14:useLocalDpi xmlns:a14="http://schemas.microsoft.com/office/drawing/2010/main"/>
              </a:ext>
            </a:extLst>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4" name="矩形 3"/>
          <p:cNvSpPr/>
          <p:nvPr/>
        </p:nvSpPr>
        <p:spPr>
          <a:xfrm>
            <a:off x="493296" y="1268760"/>
            <a:ext cx="11205409" cy="161582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已知函数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2sin(</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ωx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&gt;0)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，若存在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，使得</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0</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p>
          <a:p>
            <a:pPr algn="just">
              <a:lnSpc>
                <a:spcPct val="150000"/>
              </a:lnSpc>
              <a:spcAft>
                <a:spcPts val="0"/>
              </a:spcAft>
            </a:pPr>
            <a:endParaRPr lang="en-US" altLang="zh-CN" sz="10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ω</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的最小值为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Rectangle 21">
            <a:hlinkClick r:id="rId6"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3" name="Rectangle 21">
            <a:hlinkClick r:id="rId7"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4" name="Rectangle 21">
            <a:hlinkClick r:id="rId8"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9"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6" name="Rectangle 21">
            <a:hlinkClick r:id="rId10"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7" name="Rectangle 21">
            <a:hlinkClick r:id="rId11"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8" name="Rectangle 21">
            <a:hlinkClick r:id="rId12"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3"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0" name="Rectangle 21">
            <a:hlinkClick r:id="rId14"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1" name="Rectangle 21">
            <a:hlinkClick r:id="rId1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2" name="Rectangle 21">
            <a:hlinkClick r:id="rId16"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3" name="Rectangle 21">
            <a:hlinkClick r:id="rId17"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4" name="Rectangle 21">
            <a:hlinkClick r:id="rId18"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61" name="Rectangle 21">
            <a:hlinkClick r:id="rId19"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62" name="Rectangle 21">
            <a:hlinkClick r:id="rId20"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p>
        </p:txBody>
      </p:sp>
      <p:sp>
        <p:nvSpPr>
          <p:cNvPr id="63" name="Rectangle 21">
            <a:hlinkClick r:id="rId21"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2" name="对象 1"/>
          <p:cNvGraphicFramePr>
            <a:graphicFrameLocks noChangeAspect="1"/>
          </p:cNvGraphicFramePr>
          <p:nvPr>
            <p:extLst>
              <p:ext uri="{D42A27DB-BD31-4B8C-83A1-F6EECF244321}">
                <p14:modId xmlns:p14="http://schemas.microsoft.com/office/powerpoint/2010/main" val="2186856399"/>
              </p:ext>
            </p:extLst>
          </p:nvPr>
        </p:nvGraphicFramePr>
        <p:xfrm>
          <a:off x="4188076" y="1870691"/>
          <a:ext cx="895350" cy="1563688"/>
        </p:xfrm>
        <a:graphic>
          <a:graphicData uri="http://schemas.openxmlformats.org/presentationml/2006/ole">
            <mc:AlternateContent xmlns:mc="http://schemas.openxmlformats.org/markup-compatibility/2006">
              <mc:Choice xmlns:v="urn:schemas-microsoft-com:vml" Requires="v">
                <p:oleObj spid="_x0000_s445703" name="文档" r:id="rId23" imgW="895817" imgH="1564171" progId="Word.Document.12">
                  <p:embed/>
                </p:oleObj>
              </mc:Choice>
              <mc:Fallback>
                <p:oleObj name="文档" r:id="rId23" imgW="895817" imgH="1564171" progId="Word.Document.12">
                  <p:embed/>
                  <p:pic>
                    <p:nvPicPr>
                      <p:cNvPr id="0" name=""/>
                      <p:cNvPicPr/>
                      <p:nvPr/>
                    </p:nvPicPr>
                    <p:blipFill>
                      <a:blip r:embed="rId24"/>
                      <a:stretch>
                        <a:fillRect/>
                      </a:stretch>
                    </p:blipFill>
                    <p:spPr>
                      <a:xfrm>
                        <a:off x="4188076" y="1870691"/>
                        <a:ext cx="895350" cy="1563688"/>
                      </a:xfrm>
                      <a:prstGeom prst="rect">
                        <a:avLst/>
                      </a:prstGeom>
                    </p:spPr>
                  </p:pic>
                </p:oleObj>
              </mc:Fallback>
            </mc:AlternateContent>
          </a:graphicData>
        </a:graphic>
      </p:graphicFrame>
    </p:spTree>
    <p:extLst>
      <p:ext uri="{BB962C8B-B14F-4D97-AF65-F5344CB8AC3E}">
        <p14:creationId xmlns:p14="http://schemas.microsoft.com/office/powerpoint/2010/main" val="115636710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86628" y="680470"/>
            <a:ext cx="10965956" cy="3323987"/>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0</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2sin[</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φ</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2sin(</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ωx</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φ</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4sin </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ω</a:t>
            </a:r>
            <a:r>
              <a:rPr lang="en-US" altLang="zh-CN" sz="2800" kern="100" dirty="0" err="1">
                <a:latin typeface="Times New Roman" panose="02020603050405020304" pitchFamily="18" charset="0"/>
                <a:ea typeface="黑体" panose="02010609060101010101" pitchFamily="49" charset="-122"/>
                <a:cs typeface="Courier New" panose="02070309020205020404" pitchFamily="49" charset="0"/>
              </a:rPr>
              <a:t>cos</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φ</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sin </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ω</a:t>
            </a:r>
            <a:r>
              <a:rPr lang="en-US" altLang="zh-CN" sz="2800" kern="100" dirty="0" err="1">
                <a:latin typeface="Times New Roman" panose="02020603050405020304" pitchFamily="18" charset="0"/>
                <a:ea typeface="黑体" panose="02010609060101010101" pitchFamily="49" charset="-122"/>
                <a:cs typeface="Courier New" panose="02070309020205020404" pitchFamily="49" charset="0"/>
              </a:rPr>
              <a:t>cos</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φ</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而</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|sin </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kern="100" dirty="0" err="1">
                <a:latin typeface="Times New Roman" panose="02020603050405020304" pitchFamily="18" charset="0"/>
                <a:ea typeface="黑体" panose="02010609060101010101" pitchFamily="49" charset="-122"/>
                <a:cs typeface="Courier New" panose="02070309020205020404" pitchFamily="49" charset="0"/>
              </a:rPr>
              <a:t>cos</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φ</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故等号成立，当且仅当</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|sin </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r>
              <a:rPr lang="en-US" altLang="zh-CN" sz="2800" kern="100" dirty="0" err="1">
                <a:latin typeface="Times New Roman" panose="02020603050405020304" pitchFamily="18" charset="0"/>
                <a:ea typeface="黑体" panose="02010609060101010101" pitchFamily="49" charset="-122"/>
                <a:cs typeface="Courier New" panose="02070309020205020404" pitchFamily="49" charset="0"/>
              </a:rPr>
              <a:t>cos</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φ</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7" name="对象 46"/>
          <p:cNvGraphicFramePr>
            <a:graphicFrameLocks noChangeAspect="1"/>
          </p:cNvGraphicFramePr>
          <p:nvPr>
            <p:extLst>
              <p:ext uri="{D42A27DB-BD31-4B8C-83A1-F6EECF244321}">
                <p14:modId xmlns:p14="http://schemas.microsoft.com/office/powerpoint/2010/main" val="1412075378"/>
              </p:ext>
            </p:extLst>
          </p:nvPr>
        </p:nvGraphicFramePr>
        <p:xfrm>
          <a:off x="482600" y="4005064"/>
          <a:ext cx="10058400" cy="1447800"/>
        </p:xfrm>
        <a:graphic>
          <a:graphicData uri="http://schemas.openxmlformats.org/presentationml/2006/ole">
            <mc:AlternateContent xmlns:mc="http://schemas.openxmlformats.org/markup-compatibility/2006">
              <mc:Choice xmlns:v="urn:schemas-microsoft-com:vml" Requires="v">
                <p:oleObj spid="_x0000_s520341" name="文档" r:id="rId4" imgW="10209151" imgH="1461458" progId="Word.Document.12">
                  <p:embed/>
                </p:oleObj>
              </mc:Choice>
              <mc:Fallback>
                <p:oleObj name="文档" r:id="rId4" imgW="10209151" imgH="1461458" progId="Word.Document.12">
                  <p:embed/>
                  <p:pic>
                    <p:nvPicPr>
                      <p:cNvPr id="0" name=""/>
                      <p:cNvPicPr/>
                      <p:nvPr/>
                    </p:nvPicPr>
                    <p:blipFill>
                      <a:blip r:embed="rId5"/>
                      <a:stretch>
                        <a:fillRect/>
                      </a:stretch>
                    </p:blipFill>
                    <p:spPr>
                      <a:xfrm>
                        <a:off x="482600" y="4005064"/>
                        <a:ext cx="10058400" cy="1447800"/>
                      </a:xfrm>
                      <a:prstGeom prst="rect">
                        <a:avLst/>
                      </a:prstGeom>
                    </p:spPr>
                  </p:pic>
                </p:oleObj>
              </mc:Fallback>
            </mc:AlternateContent>
          </a:graphicData>
        </a:graphic>
      </p:graphicFrame>
      <p:sp>
        <p:nvSpPr>
          <p:cNvPr id="32" name="Rectangle 21">
            <a:hlinkClick r:id="rId6"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3" name="Rectangle 21">
            <a:hlinkClick r:id="rId7"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4" name="Rectangle 21">
            <a:hlinkClick r:id="rId8"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9"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6" name="Rectangle 21">
            <a:hlinkClick r:id="rId10"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7" name="Rectangle 21">
            <a:hlinkClick r:id="rId11"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8" name="Rectangle 21">
            <a:hlinkClick r:id="rId12"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3"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0" name="Rectangle 21">
            <a:hlinkClick r:id="rId14"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1" name="Rectangle 21">
            <a:hlinkClick r:id="rId1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2" name="Rectangle 21">
            <a:hlinkClick r:id="rId16"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3" name="Rectangle 21">
            <a:hlinkClick r:id="rId17"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4" name="Rectangle 21">
            <a:hlinkClick r:id="rId18"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61" name="Rectangle 21">
            <a:hlinkClick r:id="rId19"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62" name="Rectangle 21">
            <a:hlinkClick r:id="rId20"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p>
        </p:txBody>
      </p:sp>
      <p:sp>
        <p:nvSpPr>
          <p:cNvPr id="63" name="Rectangle 21">
            <a:hlinkClick r:id="rId21"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286272557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linds(horizont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blinds(horizontal)">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blinds(horizontal)">
                                      <p:cBhvr>
                                        <p:cTn id="3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1384" y="908720"/>
            <a:ext cx="11233248" cy="138499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求函数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cos</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θ</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2cos </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θ</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cos</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cos</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θ</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cos</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θ</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的最小正周期、值域、单调区间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0"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1"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2"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4"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5"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6"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8"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9"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0"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1"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2"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3"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4"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5"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378159347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对象 30"/>
          <p:cNvGraphicFramePr>
            <a:graphicFrameLocks noChangeAspect="1"/>
          </p:cNvGraphicFramePr>
          <p:nvPr>
            <p:extLst>
              <p:ext uri="{D42A27DB-BD31-4B8C-83A1-F6EECF244321}">
                <p14:modId xmlns:p14="http://schemas.microsoft.com/office/powerpoint/2010/main" val="2997822179"/>
              </p:ext>
            </p:extLst>
          </p:nvPr>
        </p:nvGraphicFramePr>
        <p:xfrm>
          <a:off x="546100" y="5141039"/>
          <a:ext cx="11480800" cy="1168400"/>
        </p:xfrm>
        <a:graphic>
          <a:graphicData uri="http://schemas.openxmlformats.org/presentationml/2006/ole">
            <mc:AlternateContent xmlns:mc="http://schemas.openxmlformats.org/markup-compatibility/2006">
              <mc:Choice xmlns:v="urn:schemas-microsoft-com:vml" Requires="v">
                <p:oleObj spid="_x0000_s532562" name="文档" r:id="rId4" imgW="11492723" imgH="1166363" progId="Word.Document.12">
                  <p:embed/>
                </p:oleObj>
              </mc:Choice>
              <mc:Fallback>
                <p:oleObj name="文档" r:id="rId4" imgW="11492723" imgH="1166363" progId="Word.Document.12">
                  <p:embed/>
                  <p:pic>
                    <p:nvPicPr>
                      <p:cNvPr id="0" name=""/>
                      <p:cNvPicPr/>
                      <p:nvPr/>
                    </p:nvPicPr>
                    <p:blipFill>
                      <a:blip r:embed="rId5"/>
                      <a:stretch>
                        <a:fillRect/>
                      </a:stretch>
                    </p:blipFill>
                    <p:spPr>
                      <a:xfrm>
                        <a:off x="546100" y="5141039"/>
                        <a:ext cx="11480800" cy="116840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366653421"/>
              </p:ext>
            </p:extLst>
          </p:nvPr>
        </p:nvGraphicFramePr>
        <p:xfrm>
          <a:off x="546100" y="548680"/>
          <a:ext cx="11468100" cy="1473200"/>
        </p:xfrm>
        <a:graphic>
          <a:graphicData uri="http://schemas.openxmlformats.org/presentationml/2006/ole">
            <mc:AlternateContent xmlns:mc="http://schemas.openxmlformats.org/markup-compatibility/2006">
              <mc:Choice xmlns:v="urn:schemas-microsoft-com:vml" Requires="v">
                <p:oleObj spid="_x0000_s532563" name="文档" r:id="rId7" imgW="11479757" imgH="1470804" progId="Word.Document.12">
                  <p:embed/>
                </p:oleObj>
              </mc:Choice>
              <mc:Fallback>
                <p:oleObj name="文档" r:id="rId7" imgW="11479757" imgH="1470804" progId="Word.Document.12">
                  <p:embed/>
                  <p:pic>
                    <p:nvPicPr>
                      <p:cNvPr id="0" name=""/>
                      <p:cNvPicPr/>
                      <p:nvPr/>
                    </p:nvPicPr>
                    <p:blipFill>
                      <a:blip r:embed="rId8"/>
                      <a:stretch>
                        <a:fillRect/>
                      </a:stretch>
                    </p:blipFill>
                    <p:spPr>
                      <a:xfrm>
                        <a:off x="546100" y="548680"/>
                        <a:ext cx="11468100" cy="1473200"/>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192246739"/>
              </p:ext>
            </p:extLst>
          </p:nvPr>
        </p:nvGraphicFramePr>
        <p:xfrm>
          <a:off x="546100" y="1484784"/>
          <a:ext cx="10502900" cy="1562100"/>
        </p:xfrm>
        <a:graphic>
          <a:graphicData uri="http://schemas.openxmlformats.org/presentationml/2006/ole">
            <mc:AlternateContent xmlns:mc="http://schemas.openxmlformats.org/markup-compatibility/2006">
              <mc:Choice xmlns:v="urn:schemas-microsoft-com:vml" Requires="v">
                <p:oleObj spid="_x0000_s532564" name="文档" r:id="rId10" imgW="10507715" imgH="1559225" progId="Word.Document.12">
                  <p:embed/>
                </p:oleObj>
              </mc:Choice>
              <mc:Fallback>
                <p:oleObj name="文档" r:id="rId10" imgW="10507715" imgH="1559225" progId="Word.Document.12">
                  <p:embed/>
                  <p:pic>
                    <p:nvPicPr>
                      <p:cNvPr id="0" name=""/>
                      <p:cNvPicPr/>
                      <p:nvPr/>
                    </p:nvPicPr>
                    <p:blipFill>
                      <a:blip r:embed="rId11"/>
                      <a:stretch>
                        <a:fillRect/>
                      </a:stretch>
                    </p:blipFill>
                    <p:spPr>
                      <a:xfrm>
                        <a:off x="546100" y="1484784"/>
                        <a:ext cx="10502900" cy="1562100"/>
                      </a:xfrm>
                      <a:prstGeom prst="rect">
                        <a:avLst/>
                      </a:prstGeom>
                    </p:spPr>
                  </p:pic>
                </p:oleObj>
              </mc:Fallback>
            </mc:AlternateContent>
          </a:graphicData>
        </a:graphic>
      </p:graphicFrame>
      <p:sp>
        <p:nvSpPr>
          <p:cNvPr id="5" name="矩形 4"/>
          <p:cNvSpPr/>
          <p:nvPr/>
        </p:nvSpPr>
        <p:spPr>
          <a:xfrm>
            <a:off x="444748" y="2402304"/>
            <a:ext cx="11195868" cy="738664"/>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err="1">
                <a:latin typeface="Times New Roman" panose="02020603050405020304" pitchFamily="18" charset="0"/>
                <a:ea typeface="黑体" panose="02010609060101010101" pitchFamily="49" charset="-122"/>
                <a:cs typeface="Courier New" panose="02070309020205020404" pitchFamily="49" charset="0"/>
              </a:rPr>
              <a:t>cos</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θ</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kern="100" dirty="0" err="1">
                <a:latin typeface="Times New Roman" panose="02020603050405020304" pitchFamily="18" charset="0"/>
                <a:ea typeface="黑体" panose="02010609060101010101" pitchFamily="49" charset="-122"/>
                <a:cs typeface="Courier New" panose="02070309020205020404" pitchFamily="49" charset="0"/>
              </a:rPr>
              <a:t>cos</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 </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err="1">
                <a:latin typeface="Times New Roman" panose="02020603050405020304" pitchFamily="18" charset="0"/>
                <a:ea typeface="黑体" panose="02010609060101010101" pitchFamily="49" charset="-122"/>
                <a:cs typeface="Courier New" panose="02070309020205020404" pitchFamily="49" charset="0"/>
              </a:rPr>
              <a:t>cos</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θ</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kern="100" dirty="0" err="1">
                <a:latin typeface="Times New Roman" panose="02020603050405020304" pitchFamily="18" charset="0"/>
                <a:ea typeface="黑体" panose="02010609060101010101" pitchFamily="49" charset="-122"/>
                <a:cs typeface="Courier New" panose="02070309020205020404" pitchFamily="49" charset="0"/>
              </a:rPr>
              <a:t>cos</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 </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cos</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9" name="对象 28"/>
          <p:cNvGraphicFramePr>
            <a:graphicFrameLocks noChangeAspect="1"/>
          </p:cNvGraphicFramePr>
          <p:nvPr>
            <p:extLst>
              <p:ext uri="{D42A27DB-BD31-4B8C-83A1-F6EECF244321}">
                <p14:modId xmlns:p14="http://schemas.microsoft.com/office/powerpoint/2010/main" val="1986073680"/>
              </p:ext>
            </p:extLst>
          </p:nvPr>
        </p:nvGraphicFramePr>
        <p:xfrm>
          <a:off x="546100" y="3277438"/>
          <a:ext cx="10502900" cy="1562100"/>
        </p:xfrm>
        <a:graphic>
          <a:graphicData uri="http://schemas.openxmlformats.org/presentationml/2006/ole">
            <mc:AlternateContent xmlns:mc="http://schemas.openxmlformats.org/markup-compatibility/2006">
              <mc:Choice xmlns:v="urn:schemas-microsoft-com:vml" Requires="v">
                <p:oleObj spid="_x0000_s532565" name="文档" r:id="rId13" imgW="10507715" imgH="1556349" progId="Word.Document.12">
                  <p:embed/>
                </p:oleObj>
              </mc:Choice>
              <mc:Fallback>
                <p:oleObj name="文档" r:id="rId13" imgW="10507715" imgH="1556349" progId="Word.Document.12">
                  <p:embed/>
                  <p:pic>
                    <p:nvPicPr>
                      <p:cNvPr id="0" name=""/>
                      <p:cNvPicPr/>
                      <p:nvPr/>
                    </p:nvPicPr>
                    <p:blipFill>
                      <a:blip r:embed="rId14"/>
                      <a:stretch>
                        <a:fillRect/>
                      </a:stretch>
                    </p:blipFill>
                    <p:spPr>
                      <a:xfrm>
                        <a:off x="546100" y="3277438"/>
                        <a:ext cx="10502900" cy="1562100"/>
                      </a:xfrm>
                      <a:prstGeom prst="rect">
                        <a:avLst/>
                      </a:prstGeom>
                    </p:spPr>
                  </p:pic>
                </p:oleObj>
              </mc:Fallback>
            </mc:AlternateContent>
          </a:graphicData>
        </a:graphic>
      </p:graphicFrame>
      <p:sp>
        <p:nvSpPr>
          <p:cNvPr id="30" name="矩形 29"/>
          <p:cNvSpPr/>
          <p:nvPr/>
        </p:nvSpPr>
        <p:spPr>
          <a:xfrm>
            <a:off x="444748" y="4293096"/>
            <a:ext cx="11195868"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a:latin typeface="Times New Roman" panose="02020603050405020304" pitchFamily="18" charset="0"/>
                <a:ea typeface="黑体" panose="02010609060101010101" pitchFamily="49" charset="-122"/>
              </a:rPr>
              <a:t>f</a:t>
            </a:r>
            <a:r>
              <a:rPr lang="en-US" altLang="zh-CN" sz="2800" kern="100">
                <a:latin typeface="Times New Roman" panose="02020603050405020304" pitchFamily="18" charset="0"/>
                <a:ea typeface="黑体" panose="02010609060101010101" pitchFamily="49" charset="-122"/>
              </a:rPr>
              <a:t>(</a:t>
            </a:r>
            <a:r>
              <a:rPr lang="en-US" altLang="zh-CN" sz="2800" i="1" kern="100">
                <a:latin typeface="Times New Roman" panose="02020603050405020304" pitchFamily="18" charset="0"/>
                <a:ea typeface="黑体" panose="02010609060101010101" pitchFamily="49" charset="-122"/>
              </a:rPr>
              <a:t>x</a:t>
            </a:r>
            <a:r>
              <a:rPr lang="en-US" altLang="zh-CN" sz="2800" kern="100">
                <a:latin typeface="Times New Roman" panose="02020603050405020304" pitchFamily="18" charset="0"/>
                <a:ea typeface="黑体" panose="02010609060101010101" pitchFamily="49" charset="-122"/>
              </a:rPr>
              <a:t>)</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的最小正周期</a:t>
            </a:r>
            <a:r>
              <a:rPr lang="en-US" altLang="zh-CN" sz="2800" i="1" kern="100">
                <a:latin typeface="Times New Roman" panose="02020603050405020304" pitchFamily="18" charset="0"/>
                <a:ea typeface="黑体" panose="02010609060101010101" pitchFamily="49" charset="-122"/>
              </a:rPr>
              <a:t>T</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a:latin typeface="Times New Roman" panose="02020603050405020304" pitchFamily="18" charset="0"/>
                <a:ea typeface="黑体" panose="02010609060101010101" pitchFamily="49" charset="-122"/>
              </a:rPr>
              <a:t>π</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，值域为</a:t>
            </a:r>
            <a:r>
              <a:rPr lang="en-US" altLang="zh-CN" sz="2800" kern="100">
                <a:latin typeface="Times New Roman" panose="02020603050405020304" pitchFamily="18" charset="0"/>
                <a:ea typeface="黑体" panose="02010609060101010101" pitchFamily="49" charset="-122"/>
              </a:rPr>
              <a:t>[0,1]</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0" name="Rectangle 21">
            <a:hlinkClick r:id="rId15"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1" name="Rectangle 21">
            <a:hlinkClick r:id="rId16"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2" name="Rectangle 21">
            <a:hlinkClick r:id="rId17"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8"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4" name="Rectangle 21">
            <a:hlinkClick r:id="rId19"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5" name="Rectangle 21">
            <a:hlinkClick r:id="rId20"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6" name="Rectangle 21">
            <a:hlinkClick r:id="rId21"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22"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8" name="Rectangle 21">
            <a:hlinkClick r:id="rId23"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9" name="Rectangle 21">
            <a:hlinkClick r:id="rId24"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0" name="Rectangle 21">
            <a:hlinkClick r:id="rId25"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1" name="Rectangle 21">
            <a:hlinkClick r:id="rId26"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2" name="Rectangle 21">
            <a:hlinkClick r:id="rId27"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3" name="Rectangle 21">
            <a:hlinkClick r:id="rId28"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4" name="Rectangle 21">
            <a:hlinkClick r:id="rId29"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5" name="Rectangle 21">
            <a:hlinkClick r:id="rId30"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p>
        </p:txBody>
      </p:sp>
      <p:pic>
        <p:nvPicPr>
          <p:cNvPr id="28" name="返回">
            <a:hlinkClick r:id="rId31" action="ppaction://hlinksldjump"/>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extLst>
      <p:ext uri="{BB962C8B-B14F-4D97-AF65-F5344CB8AC3E}">
        <p14:creationId xmlns:p14="http://schemas.microsoft.com/office/powerpoint/2010/main" val="148899062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0">
                                            <p:txEl>
                                              <p:pRg st="0" end="0"/>
                                            </p:txEl>
                                          </p:spTgt>
                                        </p:tgtEl>
                                        <p:attrNameLst>
                                          <p:attrName>style.visibility</p:attrName>
                                        </p:attrNameLst>
                                      </p:cBhvr>
                                      <p:to>
                                        <p:strVal val="visible"/>
                                      </p:to>
                                    </p:set>
                                    <p:animEffect transition="in" filter="blinds(horizontal)">
                                      <p:cBhvr>
                                        <p:cTn id="27" dur="500"/>
                                        <p:tgtEl>
                                          <p:spTgt spid="3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linds(horizontal)">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E06BD271-C75C-4F7F-9409-8196C0EB7739}"/>
              </a:ext>
            </a:extLst>
          </p:cNvPr>
          <p:cNvSpPr/>
          <p:nvPr/>
        </p:nvSpPr>
        <p:spPr>
          <a:xfrm>
            <a:off x="1004" y="2780928"/>
            <a:ext cx="2134556" cy="1531147"/>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0" name="任意多边形 3">
            <a:extLst>
              <a:ext uri="{FF2B5EF4-FFF2-40B4-BE49-F238E27FC236}">
                <a16:creationId xmlns="" xmlns:a16="http://schemas.microsoft.com/office/drawing/2014/main" id="{79E30776-5979-4CC0-866F-A9CAE1CDEC86}"/>
              </a:ext>
            </a:extLst>
          </p:cNvPr>
          <p:cNvSpPr/>
          <p:nvPr/>
        </p:nvSpPr>
        <p:spPr>
          <a:xfrm>
            <a:off x="398490" y="2901062"/>
            <a:ext cx="1170461" cy="1295844"/>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a:endParaRPr>
          </a:p>
        </p:txBody>
      </p:sp>
      <p:pic>
        <p:nvPicPr>
          <p:cNvPr id="23" name="图片 22">
            <a:extLst>
              <a:ext uri="{FF2B5EF4-FFF2-40B4-BE49-F238E27FC236}">
                <a16:creationId xmlns="" xmlns:a16="http://schemas.microsoft.com/office/drawing/2014/main" id="{2DAA2A69-B8C7-A146-AE32-F71F934663BD}"/>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7" name="矩形 6"/>
          <p:cNvSpPr/>
          <p:nvPr/>
        </p:nvSpPr>
        <p:spPr>
          <a:xfrm>
            <a:off x="4143575" y="2636912"/>
            <a:ext cx="4648455" cy="886749"/>
          </a:xfrm>
          <a:prstGeom prst="rect">
            <a:avLst/>
          </a:prstGeom>
        </p:spPr>
        <p:txBody>
          <a:bodyPr wrap="square" lIns="91410" tIns="45704" rIns="91410" bIns="45704">
            <a:spAutoFit/>
          </a:bodyPr>
          <a:lstStyle/>
          <a:p>
            <a:pPr algn="ctr">
              <a:lnSpc>
                <a:spcPct val="130000"/>
              </a:lnSpc>
              <a:defRPr/>
            </a:pPr>
            <a:r>
              <a:rPr lang="zh-CN" altLang="en-US" sz="4400" b="1" dirty="0">
                <a:latin typeface="微软雅黑" pitchFamily="34" charset="-122"/>
              </a:rPr>
              <a:t>本课结束</a:t>
            </a:r>
          </a:p>
        </p:txBody>
      </p:sp>
      <p:sp>
        <p:nvSpPr>
          <p:cNvPr id="8" name="标题 1"/>
          <p:cNvSpPr txBox="1">
            <a:spLocks/>
          </p:cNvSpPr>
          <p:nvPr/>
        </p:nvSpPr>
        <p:spPr>
          <a:xfrm>
            <a:off x="2735148" y="3500815"/>
            <a:ext cx="7465308"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smtClean="0">
                <a:latin typeface="微软雅黑" pitchFamily="34" charset="-122"/>
              </a:rPr>
              <a:t>更多精彩内容请登录</a:t>
            </a:r>
            <a:r>
              <a:rPr lang="zh-CN" altLang="en-US" sz="2400" b="1" dirty="0" smtClean="0">
                <a:solidFill>
                  <a:prstClr val="black"/>
                </a:solidFill>
                <a:latin typeface="微软雅黑" pitchFamily="34" charset="-122"/>
              </a:rPr>
              <a:t>：</a:t>
            </a:r>
            <a:r>
              <a:rPr lang="en-US" altLang="zh-CN" sz="2700" b="1" dirty="0">
                <a:solidFill>
                  <a:prstClr val="black"/>
                </a:solidFill>
                <a:latin typeface="微软雅黑" pitchFamily="34" charset="-122"/>
              </a:rPr>
              <a:t>www.xinjiaoyu.com</a:t>
            </a:r>
            <a:endParaRPr lang="zh-CN" altLang="en-US" sz="2700" b="1" dirty="0">
              <a:solidFill>
                <a:prstClr val="black"/>
              </a:solidFill>
              <a:latin typeface="微软雅黑" pitchFamily="34" charset="-122"/>
            </a:endParaRPr>
          </a:p>
        </p:txBody>
      </p:sp>
    </p:spTree>
    <p:extLst>
      <p:ext uri="{BB962C8B-B14F-4D97-AF65-F5344CB8AC3E}">
        <p14:creationId xmlns:p14="http://schemas.microsoft.com/office/powerpoint/2010/main" val="256546114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435">
                                          <p:stCondLst>
                                            <p:cond delay="0"/>
                                          </p:stCondLst>
                                        </p:cTn>
                                        <p:tgtEl>
                                          <p:spTgt spid="8"/>
                                        </p:tgtEl>
                                      </p:cBhvr>
                                    </p:animEffect>
                                    <p:anim calcmode="lin" valueType="num">
                                      <p:cBhvr>
                                        <p:cTn id="8" dur="1367"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8"/>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8"/>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8"/>
                                        </p:tgtEl>
                                        <p:attrNameLst>
                                          <p:attrName>ppt_y</p:attrName>
                                        </p:attrNameLst>
                                      </p:cBhvr>
                                      <p:tavLst>
                                        <p:tav tm="0" fmla="#ppt_y-sin(pi*$)/81">
                                          <p:val>
                                            <p:fltVal val="0"/>
                                          </p:val>
                                        </p:tav>
                                        <p:tav tm="100000">
                                          <p:val>
                                            <p:fltVal val="1"/>
                                          </p:val>
                                        </p:tav>
                                      </p:tavLst>
                                    </p:anim>
                                    <p:animScale>
                                      <p:cBhvr>
                                        <p:cTn id="13" dur="20">
                                          <p:stCondLst>
                                            <p:cond delay="487"/>
                                          </p:stCondLst>
                                        </p:cTn>
                                        <p:tgtEl>
                                          <p:spTgt spid="8"/>
                                        </p:tgtEl>
                                      </p:cBhvr>
                                      <p:to x="100000" y="60000"/>
                                    </p:animScale>
                                    <p:animScale>
                                      <p:cBhvr>
                                        <p:cTn id="14" dur="124" decel="50000">
                                          <p:stCondLst>
                                            <p:cond delay="507"/>
                                          </p:stCondLst>
                                        </p:cTn>
                                        <p:tgtEl>
                                          <p:spTgt spid="8"/>
                                        </p:tgtEl>
                                      </p:cBhvr>
                                      <p:to x="100000" y="100000"/>
                                    </p:animScale>
                                    <p:animScale>
                                      <p:cBhvr>
                                        <p:cTn id="15" dur="20">
                                          <p:stCondLst>
                                            <p:cond delay="984"/>
                                          </p:stCondLst>
                                        </p:cTn>
                                        <p:tgtEl>
                                          <p:spTgt spid="8"/>
                                        </p:tgtEl>
                                      </p:cBhvr>
                                      <p:to x="100000" y="80000"/>
                                    </p:animScale>
                                    <p:animScale>
                                      <p:cBhvr>
                                        <p:cTn id="16" dur="124" decel="50000">
                                          <p:stCondLst>
                                            <p:cond delay="1004"/>
                                          </p:stCondLst>
                                        </p:cTn>
                                        <p:tgtEl>
                                          <p:spTgt spid="8"/>
                                        </p:tgtEl>
                                      </p:cBhvr>
                                      <p:to x="100000" y="100000"/>
                                    </p:animScale>
                                    <p:animScale>
                                      <p:cBhvr>
                                        <p:cTn id="17" dur="20">
                                          <p:stCondLst>
                                            <p:cond delay="1231"/>
                                          </p:stCondLst>
                                        </p:cTn>
                                        <p:tgtEl>
                                          <p:spTgt spid="8"/>
                                        </p:tgtEl>
                                      </p:cBhvr>
                                      <p:to x="100000" y="90000"/>
                                    </p:animScale>
                                    <p:animScale>
                                      <p:cBhvr>
                                        <p:cTn id="18" dur="124" decel="50000">
                                          <p:stCondLst>
                                            <p:cond delay="1251"/>
                                          </p:stCondLst>
                                        </p:cTn>
                                        <p:tgtEl>
                                          <p:spTgt spid="8"/>
                                        </p:tgtEl>
                                      </p:cBhvr>
                                      <p:to x="100000" y="100000"/>
                                    </p:animScale>
                                    <p:animScale>
                                      <p:cBhvr>
                                        <p:cTn id="19" dur="20">
                                          <p:stCondLst>
                                            <p:cond delay="1356"/>
                                          </p:stCondLst>
                                        </p:cTn>
                                        <p:tgtEl>
                                          <p:spTgt spid="8"/>
                                        </p:tgtEl>
                                      </p:cBhvr>
                                      <p:to x="100000" y="95000"/>
                                    </p:animScale>
                                    <p:animScale>
                                      <p:cBhvr>
                                        <p:cTn id="20" dur="124" decel="50000">
                                          <p:stCondLst>
                                            <p:cond delay="1376"/>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5"/>
          <p:cNvSpPr txBox="1">
            <a:spLocks/>
          </p:cNvSpPr>
          <p:nvPr/>
        </p:nvSpPr>
        <p:spPr>
          <a:xfrm>
            <a:off x="866774" y="301599"/>
            <a:ext cx="10701833" cy="507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zh-CN" sz="2800" b="1" kern="100" dirty="0">
                <a:latin typeface="Times New Roman" panose="02020603050405020304" pitchFamily="18" charset="0"/>
                <a:ea typeface="微软雅黑" panose="020B0503020204020204" pitchFamily="34" charset="-122"/>
                <a:cs typeface="Times New Roman" panose="02020603050405020304" pitchFamily="18" charset="0"/>
              </a:rPr>
              <a:t>知识点二　半角公式</a:t>
            </a:r>
          </a:p>
        </p:txBody>
      </p:sp>
      <p:graphicFrame>
        <p:nvGraphicFramePr>
          <p:cNvPr id="3" name="对象 2"/>
          <p:cNvGraphicFramePr>
            <a:graphicFrameLocks noChangeAspect="1"/>
          </p:cNvGraphicFramePr>
          <p:nvPr>
            <p:extLst>
              <p:ext uri="{D42A27DB-BD31-4B8C-83A1-F6EECF244321}">
                <p14:modId xmlns:p14="http://schemas.microsoft.com/office/powerpoint/2010/main" val="3196725720"/>
              </p:ext>
            </p:extLst>
          </p:nvPr>
        </p:nvGraphicFramePr>
        <p:xfrm>
          <a:off x="845194" y="1673249"/>
          <a:ext cx="9053512" cy="4564063"/>
        </p:xfrm>
        <a:graphic>
          <a:graphicData uri="http://schemas.openxmlformats.org/presentationml/2006/ole">
            <mc:AlternateContent xmlns:mc="http://schemas.openxmlformats.org/markup-compatibility/2006">
              <mc:Choice xmlns:v="urn:schemas-microsoft-com:vml" Requires="v">
                <p:oleObj spid="_x0000_s534543" name="文档" r:id="rId4" imgW="9053072" imgH="4564811" progId="Word.Document.12">
                  <p:embed/>
                </p:oleObj>
              </mc:Choice>
              <mc:Fallback>
                <p:oleObj name="文档" r:id="rId4" imgW="9053072" imgH="4564811" progId="Word.Document.12">
                  <p:embed/>
                  <p:pic>
                    <p:nvPicPr>
                      <p:cNvPr id="0" name=""/>
                      <p:cNvPicPr/>
                      <p:nvPr/>
                    </p:nvPicPr>
                    <p:blipFill>
                      <a:blip r:embed="rId5"/>
                      <a:stretch>
                        <a:fillRect/>
                      </a:stretch>
                    </p:blipFill>
                    <p:spPr>
                      <a:xfrm>
                        <a:off x="845194" y="1673249"/>
                        <a:ext cx="9053512" cy="4564063"/>
                      </a:xfrm>
                      <a:prstGeom prst="rect">
                        <a:avLst/>
                      </a:prstGeom>
                    </p:spPr>
                  </p:pic>
                </p:oleObj>
              </mc:Fallback>
            </mc:AlternateContent>
          </a:graphicData>
        </a:graphic>
      </p:graphicFrame>
    </p:spTree>
    <p:extLst>
      <p:ext uri="{BB962C8B-B14F-4D97-AF65-F5344CB8AC3E}">
        <p14:creationId xmlns:p14="http://schemas.microsoft.com/office/powerpoint/2010/main" val="254908004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749561101"/>
              </p:ext>
            </p:extLst>
          </p:nvPr>
        </p:nvGraphicFramePr>
        <p:xfrm>
          <a:off x="698500" y="1497013"/>
          <a:ext cx="9099550" cy="4679950"/>
        </p:xfrm>
        <a:graphic>
          <a:graphicData uri="http://schemas.openxmlformats.org/presentationml/2006/ole">
            <mc:AlternateContent xmlns:mc="http://schemas.openxmlformats.org/markup-compatibility/2006">
              <mc:Choice xmlns:v="urn:schemas-microsoft-com:vml" Requires="v">
                <p:oleObj spid="_x0000_s523300" name="文档" r:id="rId4" imgW="9138723" imgH="4692586" progId="Word.Document.12">
                  <p:embed/>
                </p:oleObj>
              </mc:Choice>
              <mc:Fallback>
                <p:oleObj name="文档" r:id="rId4" imgW="9138723" imgH="4692586" progId="Word.Document.12">
                  <p:embed/>
                  <p:pic>
                    <p:nvPicPr>
                      <p:cNvPr id="0" name=""/>
                      <p:cNvPicPr/>
                      <p:nvPr/>
                    </p:nvPicPr>
                    <p:blipFill>
                      <a:blip r:embed="rId5"/>
                      <a:stretch>
                        <a:fillRect/>
                      </a:stretch>
                    </p:blipFill>
                    <p:spPr>
                      <a:xfrm>
                        <a:off x="698500" y="1497013"/>
                        <a:ext cx="9099550" cy="4679950"/>
                      </a:xfrm>
                      <a:prstGeom prst="rect">
                        <a:avLst/>
                      </a:prstGeom>
                    </p:spPr>
                  </p:pic>
                </p:oleObj>
              </mc:Fallback>
            </mc:AlternateContent>
          </a:graphicData>
        </a:graphic>
      </p:graphicFrame>
      <p:sp>
        <p:nvSpPr>
          <p:cNvPr id="5" name="标题 5"/>
          <p:cNvSpPr txBox="1">
            <a:spLocks/>
          </p:cNvSpPr>
          <p:nvPr/>
        </p:nvSpPr>
        <p:spPr>
          <a:xfrm>
            <a:off x="857250" y="232243"/>
            <a:ext cx="10515600" cy="381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srgbClr val="000000"/>
                </a:solidFill>
              </a:rPr>
              <a:t>思考辨析  判断正误</a:t>
            </a:r>
            <a:endParaRPr lang="zh-CN" altLang="en-US" sz="2400" b="1" dirty="0">
              <a:solidFill>
                <a:srgbClr val="000000"/>
              </a:solidFill>
            </a:endParaRPr>
          </a:p>
        </p:txBody>
      </p:sp>
      <p:sp>
        <p:nvSpPr>
          <p:cNvPr id="6" name="标题 5">
            <a:extLst>
              <a:ext uri="{FF2B5EF4-FFF2-40B4-BE49-F238E27FC236}">
                <a16:creationId xmlns:a16="http://schemas.microsoft.com/office/drawing/2014/main" xmlns="" id="{8338C955-F869-0D4F-AF60-AC1847908819}"/>
              </a:ext>
            </a:extLst>
          </p:cNvPr>
          <p:cNvSpPr txBox="1">
            <a:spLocks/>
          </p:cNvSpPr>
          <p:nvPr/>
        </p:nvSpPr>
        <p:spPr>
          <a:xfrm>
            <a:off x="857250" y="615685"/>
            <a:ext cx="10515600" cy="3807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200" dirty="0"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rPr>
              <a:t>SI KAO BIAN XI  PAN DUAN ZHENG WU</a:t>
            </a:r>
          </a:p>
        </p:txBody>
      </p:sp>
      <p:sp>
        <p:nvSpPr>
          <p:cNvPr id="15" name="矩形 14"/>
          <p:cNvSpPr/>
          <p:nvPr/>
        </p:nvSpPr>
        <p:spPr>
          <a:xfrm>
            <a:off x="3420745" y="3989701"/>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6" name="矩形 15"/>
          <p:cNvSpPr/>
          <p:nvPr/>
        </p:nvSpPr>
        <p:spPr>
          <a:xfrm>
            <a:off x="3923060" y="2834539"/>
            <a:ext cx="646331"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pic>
        <p:nvPicPr>
          <p:cNvPr id="9" name="返回">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
        <p:nvSpPr>
          <p:cNvPr id="10" name="矩形 9"/>
          <p:cNvSpPr/>
          <p:nvPr/>
        </p:nvSpPr>
        <p:spPr>
          <a:xfrm>
            <a:off x="4105176" y="1689849"/>
            <a:ext cx="646331"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1" name="矩形 10"/>
          <p:cNvSpPr/>
          <p:nvPr/>
        </p:nvSpPr>
        <p:spPr>
          <a:xfrm>
            <a:off x="7769602" y="5148483"/>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275308426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a:solidFill>
                  <a:srgbClr val="F5C131">
                    <a:lumMod val="20000"/>
                    <a:lumOff val="80000"/>
                  </a:srgbClr>
                </a:solidFill>
                <a:latin typeface="微软雅黑" panose="020B0503020204020204" pitchFamily="34" charset="-122"/>
              </a:rPr>
              <a:t>2</a:t>
            </a:r>
            <a:endParaRPr sz="5400" dirty="0">
              <a:solidFill>
                <a:srgbClr val="F5C131">
                  <a:lumMod val="20000"/>
                  <a:lumOff val="80000"/>
                </a:srgbClr>
              </a:solidFill>
              <a:latin typeface="微软雅黑" panose="020B0503020204020204" pitchFamily="34" charset="-122"/>
            </a:endParaRPr>
          </a:p>
        </p:txBody>
      </p:sp>
      <p:sp>
        <p:nvSpPr>
          <p:cNvPr id="8" name="文本框 18">
            <a:extLst>
              <a:ext uri="{FF2B5EF4-FFF2-40B4-BE49-F238E27FC236}">
                <a16:creationId xmlns="" xmlns:a16="http://schemas.microsoft.com/office/drawing/2014/main" id="{BD048E81-1781-914B-9126-831580D51281}"/>
              </a:ext>
            </a:extLst>
          </p:cNvPr>
          <p:cNvSpPr txBox="1"/>
          <p:nvPr/>
        </p:nvSpPr>
        <p:spPr>
          <a:xfrm>
            <a:off x="1701062" y="2977468"/>
            <a:ext cx="5187026" cy="707886"/>
          </a:xfrm>
          <a:prstGeom prst="rect">
            <a:avLst/>
          </a:prstGeom>
          <a:noFill/>
        </p:spPr>
        <p:txBody>
          <a:bodyPr wrap="square" rtlCol="0">
            <a:spAutoFit/>
          </a:bodyPr>
          <a:lstStyle/>
          <a:p>
            <a:pPr>
              <a:defRPr/>
            </a:pPr>
            <a:r>
              <a:rPr lang="zh-CN" altLang="en-US" sz="4000" b="1" dirty="0" smtClean="0">
                <a:solidFill>
                  <a:srgbClr val="000000">
                    <a:lumMod val="75000"/>
                    <a:lumOff val="25000"/>
                  </a:srgbClr>
                </a:solidFill>
                <a:latin typeface="微软雅黑" panose="020B0503020204020204" pitchFamily="34" charset="-122"/>
              </a:rPr>
              <a:t>题型探究</a:t>
            </a:r>
            <a:endParaRPr lang="zh-CN" altLang="en-US" sz="4000" b="1" dirty="0">
              <a:solidFill>
                <a:srgbClr val="000000">
                  <a:lumMod val="75000"/>
                  <a:lumOff val="25000"/>
                </a:srgbClr>
              </a:solidFill>
              <a:latin typeface="微软雅黑" panose="020B0503020204020204" pitchFamily="34" charset="-122"/>
            </a:endParaRPr>
          </a:p>
        </p:txBody>
      </p:sp>
      <p:pic>
        <p:nvPicPr>
          <p:cNvPr id="11" name="图片 10">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3" name="文本框 17">
            <a:extLst>
              <a:ext uri="{FF2B5EF4-FFF2-40B4-BE49-F238E27FC236}">
                <a16:creationId xmlns="" xmlns:a16="http://schemas.microsoft.com/office/drawing/2014/main" id="{34BAE266-6D78-8441-80C0-79C85588BFCA}"/>
              </a:ext>
            </a:extLst>
          </p:cNvPr>
          <p:cNvSpPr txBox="1"/>
          <p:nvPr/>
        </p:nvSpPr>
        <p:spPr>
          <a:xfrm>
            <a:off x="-55029" y="3519781"/>
            <a:ext cx="1452066"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TWO</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295130448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1_Office 主题">
  <a:themeElements>
    <a:clrScheme name="自定义 1646">
      <a:dk1>
        <a:srgbClr val="000000"/>
      </a:dk1>
      <a:lt1>
        <a:srgbClr val="FFFFFF"/>
      </a:lt1>
      <a:dk2>
        <a:srgbClr val="F5C131"/>
      </a:dk2>
      <a:lt2>
        <a:srgbClr val="2D2833"/>
      </a:lt2>
      <a:accent1>
        <a:srgbClr val="2D2833"/>
      </a:accent1>
      <a:accent2>
        <a:srgbClr val="F5C131"/>
      </a:accent2>
      <a:accent3>
        <a:srgbClr val="2D2833"/>
      </a:accent3>
      <a:accent4>
        <a:srgbClr val="F5C131"/>
      </a:accent4>
      <a:accent5>
        <a:srgbClr val="2D2833"/>
      </a:accent5>
      <a:accent6>
        <a:srgbClr val="F5C131"/>
      </a:accent6>
      <a:hlink>
        <a:srgbClr val="0070C0"/>
      </a:hlink>
      <a:folHlink>
        <a:srgbClr val="0089D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4569</TotalTime>
  <Words>1405</Words>
  <Application>Microsoft Office PowerPoint</Application>
  <PresentationFormat>宽屏</PresentationFormat>
  <Paragraphs>547</Paragraphs>
  <Slides>67</Slides>
  <Notes>2</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2</vt:i4>
      </vt:variant>
      <vt:variant>
        <vt:lpstr>幻灯片标题</vt:lpstr>
      </vt:variant>
      <vt:variant>
        <vt:i4>67</vt:i4>
      </vt:variant>
    </vt:vector>
  </HeadingPairs>
  <TitlesOfParts>
    <vt:vector size="86" baseType="lpstr">
      <vt:lpstr>等线</vt:lpstr>
      <vt:lpstr>方正中等线简体</vt:lpstr>
      <vt:lpstr>黑体</vt:lpstr>
      <vt:lpstr>华文细黑</vt:lpstr>
      <vt:lpstr>经典繁仿黑</vt:lpstr>
      <vt:lpstr>楷体</vt:lpstr>
      <vt:lpstr>宋体</vt:lpstr>
      <vt:lpstr>微软雅黑</vt:lpstr>
      <vt:lpstr>微软雅黑</vt:lpstr>
      <vt:lpstr>Arial</vt:lpstr>
      <vt:lpstr>Arial Black</vt:lpstr>
      <vt:lpstr>Broadway</vt:lpstr>
      <vt:lpstr>Calibri</vt:lpstr>
      <vt:lpstr>Courier New</vt:lpstr>
      <vt:lpstr>Impact</vt:lpstr>
      <vt:lpstr>Times New Roman</vt:lpstr>
      <vt:lpstr>1_Office 主题</vt:lpstr>
      <vt:lpstr>文档</vt:lpstr>
      <vt:lpstr>Microsoft Word 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999</cp:revision>
  <dcterms:created xsi:type="dcterms:W3CDTF">2019-11-13T09:14:31Z</dcterms:created>
  <dcterms:modified xsi:type="dcterms:W3CDTF">2021-08-24T06:32:19Z</dcterms:modified>
</cp:coreProperties>
</file>