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564" r:id="rId6"/>
    <p:sldId id="688" r:id="rId7"/>
    <p:sldId id="678" r:id="rId8"/>
    <p:sldId id="264" r:id="rId9"/>
    <p:sldId id="265" r:id="rId10"/>
    <p:sldId id="658" r:id="rId11"/>
    <p:sldId id="337" r:id="rId12"/>
    <p:sldId id="642" r:id="rId13"/>
    <p:sldId id="679" r:id="rId14"/>
    <p:sldId id="680" r:id="rId15"/>
    <p:sldId id="272" r:id="rId16"/>
    <p:sldId id="681" r:id="rId17"/>
    <p:sldId id="682" r:id="rId18"/>
    <p:sldId id="274" r:id="rId19"/>
    <p:sldId id="606" r:id="rId20"/>
    <p:sldId id="683" r:id="rId21"/>
    <p:sldId id="583" r:id="rId22"/>
    <p:sldId id="635" r:id="rId23"/>
    <p:sldId id="663" r:id="rId24"/>
    <p:sldId id="584" r:id="rId25"/>
    <p:sldId id="665" r:id="rId26"/>
    <p:sldId id="667" r:id="rId27"/>
    <p:sldId id="668" r:id="rId28"/>
    <p:sldId id="684" r:id="rId29"/>
    <p:sldId id="685" r:id="rId30"/>
    <p:sldId id="669" r:id="rId31"/>
    <p:sldId id="270" r:id="rId32"/>
    <p:sldId id="291" r:id="rId33"/>
    <p:sldId id="305" r:id="rId34"/>
    <p:sldId id="292" r:id="rId35"/>
    <p:sldId id="293" r:id="rId36"/>
    <p:sldId id="294" r:id="rId37"/>
    <p:sldId id="295" r:id="rId38"/>
    <p:sldId id="318" r:id="rId39"/>
    <p:sldId id="319" r:id="rId40"/>
    <p:sldId id="320" r:id="rId41"/>
    <p:sldId id="321" r:id="rId42"/>
    <p:sldId id="322" r:id="rId43"/>
    <p:sldId id="323" r:id="rId44"/>
    <p:sldId id="672" r:id="rId45"/>
    <p:sldId id="324" r:id="rId46"/>
    <p:sldId id="325" r:id="rId47"/>
    <p:sldId id="326" r:id="rId48"/>
    <p:sldId id="327" r:id="rId49"/>
    <p:sldId id="328" r:id="rId50"/>
    <p:sldId id="689" r:id="rId51"/>
    <p:sldId id="329" r:id="rId52"/>
    <p:sldId id="330" r:id="rId53"/>
    <p:sldId id="652" r:id="rId54"/>
    <p:sldId id="331" r:id="rId55"/>
    <p:sldId id="686" r:id="rId56"/>
    <p:sldId id="332" r:id="rId57"/>
    <p:sldId id="333" r:id="rId58"/>
    <p:sldId id="676" r:id="rId59"/>
    <p:sldId id="334" r:id="rId60"/>
    <p:sldId id="687" r:id="rId61"/>
    <p:sldId id="271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10" autoAdjust="0"/>
  </p:normalViewPr>
  <p:slideViewPr>
    <p:cSldViewPr>
      <p:cViewPr varScale="1">
        <p:scale>
          <a:sx n="105" d="100"/>
          <a:sy n="105" d="100"/>
        </p:scale>
        <p:origin x="108" y="2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4" Type="http://schemas.openxmlformats.org/officeDocument/2006/relationships/image" Target="../media/image95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4" Type="http://schemas.openxmlformats.org/officeDocument/2006/relationships/image" Target="../media/image105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4" Type="http://schemas.openxmlformats.org/officeDocument/2006/relationships/image" Target="../media/image112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image" Target="../media/image1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4" Type="http://schemas.openxmlformats.org/officeDocument/2006/relationships/image" Target="../media/image135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4" Type="http://schemas.openxmlformats.org/officeDocument/2006/relationships/image" Target="../media/image13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image" Target="../media/image141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image" Target="../media/image143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image" Target="../media/image146.emf"/><Relationship Id="rId5" Type="http://schemas.openxmlformats.org/officeDocument/2006/relationships/image" Target="../media/image150.emf"/><Relationship Id="rId4" Type="http://schemas.openxmlformats.org/officeDocument/2006/relationships/image" Target="../media/image14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package" Target="../embeddings/Microsoft_Word___11.docx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12.docx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package" Target="../embeddings/Microsoft_Word___14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package" Target="../embeddings/Microsoft_Word___17.docx"/><Relationship Id="rId7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__18.docx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package" Target="../embeddings/Microsoft_Word___2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5.docx"/><Relationship Id="rId3" Type="http://schemas.openxmlformats.org/officeDocument/2006/relationships/image" Target="../media/image14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24.docx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__23.docx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__26.docx"/><Relationship Id="rId7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27.docx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package" Target="../embeddings/Microsoft_Word___29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package" Target="../embeddings/Microsoft_Word___30.docx"/><Relationship Id="rId7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__31.docx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package" Target="../embeddings/Microsoft_Word___33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package" Target="../embeddings/Microsoft_Word___34.docx"/><Relationship Id="rId7" Type="http://schemas.openxmlformats.org/officeDocument/2006/relationships/package" Target="../embeddings/Microsoft_Word___36.docx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emf"/><Relationship Id="rId11" Type="http://schemas.openxmlformats.org/officeDocument/2006/relationships/package" Target="../embeddings/Microsoft_Word___38.docx"/><Relationship Id="rId5" Type="http://schemas.openxmlformats.org/officeDocument/2006/relationships/package" Target="../embeddings/Microsoft_Word___35.docx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package" Target="../embeddings/Microsoft_Word___37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package" Target="../embeddings/Microsoft_Word___39.docx"/><Relationship Id="rId7" Type="http://schemas.openxmlformats.org/officeDocument/2006/relationships/package" Target="../embeddings/Microsoft_Word___41.docx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emf"/><Relationship Id="rId11" Type="http://schemas.openxmlformats.org/officeDocument/2006/relationships/package" Target="../embeddings/Microsoft_Word___43.docx"/><Relationship Id="rId5" Type="http://schemas.openxmlformats.org/officeDocument/2006/relationships/package" Target="../embeddings/Microsoft_Word___40.docx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package" Target="../embeddings/Microsoft_Word___4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__44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package" Target="../embeddings/Microsoft_Word___45.docx"/><Relationship Id="rId7" Type="http://schemas.openxmlformats.org/officeDocument/2006/relationships/package" Target="../embeddings/Microsoft_Word___47.docx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emf"/><Relationship Id="rId11" Type="http://schemas.openxmlformats.org/officeDocument/2006/relationships/package" Target="../embeddings/Microsoft_Word___49.docx"/><Relationship Id="rId5" Type="http://schemas.openxmlformats.org/officeDocument/2006/relationships/package" Target="../embeddings/Microsoft_Word___46.docx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package" Target="../embeddings/Microsoft_Word___48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__51.docx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package" Target="../embeddings/Microsoft_Word___52.docx"/><Relationship Id="rId7" Type="http://schemas.openxmlformats.org/officeDocument/2006/relationships/package" Target="../embeddings/Microsoft_Word___54.docx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emf"/><Relationship Id="rId11" Type="http://schemas.openxmlformats.org/officeDocument/2006/relationships/package" Target="../embeddings/Microsoft_Word___56.docx"/><Relationship Id="rId5" Type="http://schemas.openxmlformats.org/officeDocument/2006/relationships/package" Target="../embeddings/Microsoft_Word___53.docx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package" Target="../embeddings/Microsoft_Word___55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9.docx"/><Relationship Id="rId3" Type="http://schemas.openxmlformats.org/officeDocument/2006/relationships/image" Target="../media/image67.png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__58.docx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package" Target="../embeddings/Microsoft_Word___60.docx"/><Relationship Id="rId4" Type="http://schemas.openxmlformats.org/officeDocument/2006/relationships/package" Target="../embeddings/Microsoft_Word___57.docx"/><Relationship Id="rId9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3.docx"/><Relationship Id="rId13" Type="http://schemas.openxmlformats.org/officeDocument/2006/relationships/image" Target="../media/image72.emf"/><Relationship Id="rId3" Type="http://schemas.openxmlformats.org/officeDocument/2006/relationships/image" Target="../media/image67.png"/><Relationship Id="rId7" Type="http://schemas.openxmlformats.org/officeDocument/2006/relationships/image" Target="../media/image69.emf"/><Relationship Id="rId12" Type="http://schemas.openxmlformats.org/officeDocument/2006/relationships/package" Target="../embeddings/Microsoft_Word___6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__62.docx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package" Target="../embeddings/Microsoft_Word___64.docx"/><Relationship Id="rId4" Type="http://schemas.openxmlformats.org/officeDocument/2006/relationships/package" Target="../embeddings/Microsoft_Word___61.docx"/><Relationship Id="rId9" Type="http://schemas.openxmlformats.org/officeDocument/2006/relationships/image" Target="../media/image70.emf"/><Relationship Id="rId14" Type="http://schemas.openxmlformats.org/officeDocument/2006/relationships/package" Target="../embeddings/Microsoft_Word___66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8.xml"/><Relationship Id="rId4" Type="http://schemas.openxmlformats.org/officeDocument/2006/relationships/tags" Target="../tags/tag4.xml"/><Relationship Id="rId9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7.docx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slide" Target="slide35.xml"/><Relationship Id="rId11" Type="http://schemas.openxmlformats.org/officeDocument/2006/relationships/image" Target="../media/image75.emf"/><Relationship Id="rId5" Type="http://schemas.openxmlformats.org/officeDocument/2006/relationships/slide" Target="slide34.xml"/><Relationship Id="rId10" Type="http://schemas.openxmlformats.org/officeDocument/2006/relationships/package" Target="../embeddings/Microsoft_Word___68.docx"/><Relationship Id="rId4" Type="http://schemas.openxmlformats.org/officeDocument/2006/relationships/slide" Target="slide33.xml"/><Relationship Id="rId9" Type="http://schemas.openxmlformats.org/officeDocument/2006/relationships/image" Target="../media/image7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9.docx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1.vml"/><Relationship Id="rId6" Type="http://schemas.openxmlformats.org/officeDocument/2006/relationships/slide" Target="slide35.xml"/><Relationship Id="rId11" Type="http://schemas.openxmlformats.org/officeDocument/2006/relationships/image" Target="../media/image77.emf"/><Relationship Id="rId5" Type="http://schemas.openxmlformats.org/officeDocument/2006/relationships/slide" Target="slide34.xml"/><Relationship Id="rId10" Type="http://schemas.openxmlformats.org/officeDocument/2006/relationships/package" Target="../embeddings/Microsoft_Word___70.docx"/><Relationship Id="rId4" Type="http://schemas.openxmlformats.org/officeDocument/2006/relationships/slide" Target="slide33.xml"/><Relationship Id="rId9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package" Target="../embeddings/Microsoft_Word___73.docx"/><Relationship Id="rId3" Type="http://schemas.openxmlformats.org/officeDocument/2006/relationships/notesSlide" Target="../notesSlides/notesSlide2.xml"/><Relationship Id="rId7" Type="http://schemas.openxmlformats.org/officeDocument/2006/relationships/slide" Target="slide35.xml"/><Relationship Id="rId12" Type="http://schemas.openxmlformats.org/officeDocument/2006/relationships/image" Target="../media/image7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6" Type="http://schemas.openxmlformats.org/officeDocument/2006/relationships/slide" Target="slide34.xml"/><Relationship Id="rId11" Type="http://schemas.openxmlformats.org/officeDocument/2006/relationships/package" Target="../embeddings/Microsoft_Word___72.docx"/><Relationship Id="rId5" Type="http://schemas.openxmlformats.org/officeDocument/2006/relationships/slide" Target="slide33.xml"/><Relationship Id="rId10" Type="http://schemas.openxmlformats.org/officeDocument/2006/relationships/image" Target="../media/image78.emf"/><Relationship Id="rId4" Type="http://schemas.openxmlformats.org/officeDocument/2006/relationships/slide" Target="slide32.xml"/><Relationship Id="rId9" Type="http://schemas.openxmlformats.org/officeDocument/2006/relationships/package" Target="../embeddings/Microsoft_Word___71.docx"/><Relationship Id="rId14" Type="http://schemas.openxmlformats.org/officeDocument/2006/relationships/image" Target="../media/image8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74.docx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3.vml"/><Relationship Id="rId6" Type="http://schemas.openxmlformats.org/officeDocument/2006/relationships/slide" Target="slide35.xml"/><Relationship Id="rId11" Type="http://schemas.openxmlformats.org/officeDocument/2006/relationships/image" Target="../media/image82.emf"/><Relationship Id="rId5" Type="http://schemas.openxmlformats.org/officeDocument/2006/relationships/slide" Target="slide34.xml"/><Relationship Id="rId10" Type="http://schemas.openxmlformats.org/officeDocument/2006/relationships/package" Target="../embeddings/Microsoft_Word___75.docx"/><Relationship Id="rId4" Type="http://schemas.openxmlformats.org/officeDocument/2006/relationships/slide" Target="slide33.xml"/><Relationship Id="rId9" Type="http://schemas.openxmlformats.org/officeDocument/2006/relationships/image" Target="../media/image8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76.docx"/><Relationship Id="rId13" Type="http://schemas.openxmlformats.org/officeDocument/2006/relationships/image" Target="../media/image85.emf"/><Relationship Id="rId3" Type="http://schemas.openxmlformats.org/officeDocument/2006/relationships/slide" Target="slide32.xml"/><Relationship Id="rId7" Type="http://schemas.openxmlformats.org/officeDocument/2006/relationships/slide" Target="slide36.xml"/><Relationship Id="rId12" Type="http://schemas.openxmlformats.org/officeDocument/2006/relationships/package" Target="../embeddings/Microsoft_Word___7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slide" Target="slide35.xml"/><Relationship Id="rId11" Type="http://schemas.openxmlformats.org/officeDocument/2006/relationships/image" Target="../media/image84.emf"/><Relationship Id="rId5" Type="http://schemas.openxmlformats.org/officeDocument/2006/relationships/slide" Target="slide34.xml"/><Relationship Id="rId10" Type="http://schemas.openxmlformats.org/officeDocument/2006/relationships/package" Target="../embeddings/Microsoft_Word___77.docx"/><Relationship Id="rId4" Type="http://schemas.openxmlformats.org/officeDocument/2006/relationships/slide" Target="slide33.xml"/><Relationship Id="rId9" Type="http://schemas.openxmlformats.org/officeDocument/2006/relationships/image" Target="../media/image8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5.xml"/><Relationship Id="rId18" Type="http://schemas.openxmlformats.org/officeDocument/2006/relationships/slide" Target="slide51.xml"/><Relationship Id="rId3" Type="http://schemas.openxmlformats.org/officeDocument/2006/relationships/package" Target="../embeddings/Microsoft_Word___79.docx"/><Relationship Id="rId21" Type="http://schemas.openxmlformats.org/officeDocument/2006/relationships/slide" Target="slide56.xml"/><Relationship Id="rId7" Type="http://schemas.openxmlformats.org/officeDocument/2006/relationships/image" Target="../media/image88.png"/><Relationship Id="rId12" Type="http://schemas.openxmlformats.org/officeDocument/2006/relationships/slide" Target="slide43.xml"/><Relationship Id="rId17" Type="http://schemas.openxmlformats.org/officeDocument/2006/relationships/slide" Target="slide4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8.xml"/><Relationship Id="rId20" Type="http://schemas.openxmlformats.org/officeDocument/2006/relationships/slide" Target="slide54.xml"/><Relationship Id="rId1" Type="http://schemas.openxmlformats.org/officeDocument/2006/relationships/vmlDrawing" Target="../drawings/vmlDrawing25.vml"/><Relationship Id="rId6" Type="http://schemas.microsoft.com/office/2007/relationships/hdphoto" Target="../media/hdphoto1.wdp"/><Relationship Id="rId11" Type="http://schemas.openxmlformats.org/officeDocument/2006/relationships/slide" Target="slide42.xml"/><Relationship Id="rId5" Type="http://schemas.openxmlformats.org/officeDocument/2006/relationships/image" Target="../media/image87.png"/><Relationship Id="rId15" Type="http://schemas.openxmlformats.org/officeDocument/2006/relationships/slide" Target="slide47.xml"/><Relationship Id="rId23" Type="http://schemas.openxmlformats.org/officeDocument/2006/relationships/slide" Target="slide59.xml"/><Relationship Id="rId10" Type="http://schemas.openxmlformats.org/officeDocument/2006/relationships/slide" Target="slide41.xml"/><Relationship Id="rId19" Type="http://schemas.openxmlformats.org/officeDocument/2006/relationships/slide" Target="slide52.xml"/><Relationship Id="rId4" Type="http://schemas.openxmlformats.org/officeDocument/2006/relationships/image" Target="../media/image86.emf"/><Relationship Id="rId9" Type="http://schemas.openxmlformats.org/officeDocument/2006/relationships/slide" Target="slide40.xml"/><Relationship Id="rId14" Type="http://schemas.openxmlformats.org/officeDocument/2006/relationships/slide" Target="slide46.xml"/><Relationship Id="rId22" Type="http://schemas.openxmlformats.org/officeDocument/2006/relationships/slide" Target="slide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package" Target="../embeddings/Microsoft_Word___80.docx"/><Relationship Id="rId21" Type="http://schemas.openxmlformats.org/officeDocument/2006/relationships/slide" Target="slide57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0.emf"/><Relationship Id="rId11" Type="http://schemas.openxmlformats.org/officeDocument/2006/relationships/slide" Target="slide43.xml"/><Relationship Id="rId24" Type="http://schemas.openxmlformats.org/officeDocument/2006/relationships/image" Target="../media/image91.emf"/><Relationship Id="rId5" Type="http://schemas.openxmlformats.org/officeDocument/2006/relationships/package" Target="../embeddings/Microsoft_Word___81.docx"/><Relationship Id="rId15" Type="http://schemas.openxmlformats.org/officeDocument/2006/relationships/slide" Target="slide48.xml"/><Relationship Id="rId23" Type="http://schemas.openxmlformats.org/officeDocument/2006/relationships/package" Target="../embeddings/Microsoft_Word___82.docx"/><Relationship Id="rId10" Type="http://schemas.openxmlformats.org/officeDocument/2006/relationships/slide" Target="slide42.xml"/><Relationship Id="rId19" Type="http://schemas.openxmlformats.org/officeDocument/2006/relationships/slide" Target="slide54.xml"/><Relationship Id="rId4" Type="http://schemas.openxmlformats.org/officeDocument/2006/relationships/image" Target="../media/image89.emf"/><Relationship Id="rId9" Type="http://schemas.openxmlformats.org/officeDocument/2006/relationships/slide" Target="slide41.xml"/><Relationship Id="rId14" Type="http://schemas.openxmlformats.org/officeDocument/2006/relationships/slide" Target="slide47.xml"/><Relationship Id="rId22" Type="http://schemas.openxmlformats.org/officeDocument/2006/relationships/slide" Target="slide5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26" Type="http://schemas.openxmlformats.org/officeDocument/2006/relationships/image" Target="../media/image95.emf"/><Relationship Id="rId3" Type="http://schemas.openxmlformats.org/officeDocument/2006/relationships/package" Target="../embeddings/Microsoft_Word___83.docx"/><Relationship Id="rId21" Type="http://schemas.openxmlformats.org/officeDocument/2006/relationships/slide" Target="slide57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5" Type="http://schemas.openxmlformats.org/officeDocument/2006/relationships/package" Target="../embeddings/Microsoft_Word___86.docx"/><Relationship Id="rId2" Type="http://schemas.openxmlformats.org/officeDocument/2006/relationships/slideLayout" Target="../slideLayouts/slideLayout8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.emf"/><Relationship Id="rId11" Type="http://schemas.openxmlformats.org/officeDocument/2006/relationships/slide" Target="slide43.xml"/><Relationship Id="rId24" Type="http://schemas.openxmlformats.org/officeDocument/2006/relationships/image" Target="../media/image94.emf"/><Relationship Id="rId5" Type="http://schemas.openxmlformats.org/officeDocument/2006/relationships/package" Target="../embeddings/Microsoft_Word___84.docx"/><Relationship Id="rId15" Type="http://schemas.openxmlformats.org/officeDocument/2006/relationships/slide" Target="slide48.xml"/><Relationship Id="rId23" Type="http://schemas.openxmlformats.org/officeDocument/2006/relationships/package" Target="../embeddings/Microsoft_Word___85.docx"/><Relationship Id="rId10" Type="http://schemas.openxmlformats.org/officeDocument/2006/relationships/slide" Target="slide42.xml"/><Relationship Id="rId19" Type="http://schemas.openxmlformats.org/officeDocument/2006/relationships/slide" Target="slide54.xml"/><Relationship Id="rId4" Type="http://schemas.openxmlformats.org/officeDocument/2006/relationships/image" Target="../media/image92.emf"/><Relationship Id="rId9" Type="http://schemas.openxmlformats.org/officeDocument/2006/relationships/slide" Target="slide41.xml"/><Relationship Id="rId14" Type="http://schemas.openxmlformats.org/officeDocument/2006/relationships/slide" Target="slide47.xml"/><Relationship Id="rId22" Type="http://schemas.openxmlformats.org/officeDocument/2006/relationships/slide" Target="slide5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8.xml"/><Relationship Id="rId18" Type="http://schemas.openxmlformats.org/officeDocument/2006/relationships/slide" Target="slide56.xml"/><Relationship Id="rId3" Type="http://schemas.openxmlformats.org/officeDocument/2006/relationships/package" Target="../embeddings/Microsoft_Word___87.docx"/><Relationship Id="rId21" Type="http://schemas.openxmlformats.org/officeDocument/2006/relationships/package" Target="../embeddings/Microsoft_Word___88.docx"/><Relationship Id="rId7" Type="http://schemas.openxmlformats.org/officeDocument/2006/relationships/slide" Target="slide41.xml"/><Relationship Id="rId12" Type="http://schemas.openxmlformats.org/officeDocument/2006/relationships/slide" Target="slide47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52.xml"/><Relationship Id="rId20" Type="http://schemas.openxmlformats.org/officeDocument/2006/relationships/slide" Target="slide59.xml"/><Relationship Id="rId1" Type="http://schemas.openxmlformats.org/officeDocument/2006/relationships/vmlDrawing" Target="../drawings/vmlDrawing28.vml"/><Relationship Id="rId6" Type="http://schemas.openxmlformats.org/officeDocument/2006/relationships/slide" Target="slide40.xml"/><Relationship Id="rId11" Type="http://schemas.openxmlformats.org/officeDocument/2006/relationships/slide" Target="slide46.xml"/><Relationship Id="rId5" Type="http://schemas.openxmlformats.org/officeDocument/2006/relationships/slide" Target="slide39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slide" Target="slide57.xml"/><Relationship Id="rId4" Type="http://schemas.openxmlformats.org/officeDocument/2006/relationships/image" Target="../media/image96.emf"/><Relationship Id="rId9" Type="http://schemas.openxmlformats.org/officeDocument/2006/relationships/slide" Target="slide43.xml"/><Relationship Id="rId14" Type="http://schemas.openxmlformats.org/officeDocument/2006/relationships/slide" Target="slide49.xml"/><Relationship Id="rId22" Type="http://schemas.openxmlformats.org/officeDocument/2006/relationships/image" Target="../media/image9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8.xml"/><Relationship Id="rId18" Type="http://schemas.openxmlformats.org/officeDocument/2006/relationships/slide" Target="slide56.xml"/><Relationship Id="rId3" Type="http://schemas.openxmlformats.org/officeDocument/2006/relationships/package" Target="../embeddings/Microsoft_Word___89.docx"/><Relationship Id="rId7" Type="http://schemas.openxmlformats.org/officeDocument/2006/relationships/slide" Target="slide41.xml"/><Relationship Id="rId12" Type="http://schemas.openxmlformats.org/officeDocument/2006/relationships/slide" Target="slide47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2.xml"/><Relationship Id="rId20" Type="http://schemas.openxmlformats.org/officeDocument/2006/relationships/slide" Target="slide59.xml"/><Relationship Id="rId1" Type="http://schemas.openxmlformats.org/officeDocument/2006/relationships/vmlDrawing" Target="../drawings/vmlDrawing29.vml"/><Relationship Id="rId6" Type="http://schemas.openxmlformats.org/officeDocument/2006/relationships/slide" Target="slide40.xml"/><Relationship Id="rId11" Type="http://schemas.openxmlformats.org/officeDocument/2006/relationships/slide" Target="slide46.xml"/><Relationship Id="rId5" Type="http://schemas.openxmlformats.org/officeDocument/2006/relationships/slide" Target="slide39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slide" Target="slide57.xml"/><Relationship Id="rId4" Type="http://schemas.openxmlformats.org/officeDocument/2006/relationships/image" Target="../media/image98.emf"/><Relationship Id="rId9" Type="http://schemas.openxmlformats.org/officeDocument/2006/relationships/slide" Target="slide43.xml"/><Relationship Id="rId14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3" Type="http://schemas.openxmlformats.org/officeDocument/2006/relationships/slide" Target="slide39.xml"/><Relationship Id="rId21" Type="http://schemas.openxmlformats.org/officeDocument/2006/relationships/package" Target="../embeddings/Microsoft_Word___91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6.xml"/><Relationship Id="rId20" Type="http://schemas.openxmlformats.org/officeDocument/2006/relationships/image" Target="../media/image99.emf"/><Relationship Id="rId1" Type="http://schemas.openxmlformats.org/officeDocument/2006/relationships/vmlDrawing" Target="../drawings/vmlDrawing30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101.emf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92.docx"/><Relationship Id="rId10" Type="http://schemas.openxmlformats.org/officeDocument/2006/relationships/slide" Target="slide47.xml"/><Relationship Id="rId19" Type="http://schemas.openxmlformats.org/officeDocument/2006/relationships/package" Target="../embeddings/Microsoft_Word___90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00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26" Type="http://schemas.openxmlformats.org/officeDocument/2006/relationships/image" Target="../media/image105.emf"/><Relationship Id="rId3" Type="http://schemas.openxmlformats.org/officeDocument/2006/relationships/slide" Target="slide39.xml"/><Relationship Id="rId21" Type="http://schemas.openxmlformats.org/officeDocument/2006/relationships/package" Target="../embeddings/Microsoft_Word___94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package" Target="../embeddings/Microsoft_Word___96.docx"/><Relationship Id="rId2" Type="http://schemas.openxmlformats.org/officeDocument/2006/relationships/slideLayout" Target="../slideLayouts/slideLayout7.xml"/><Relationship Id="rId16" Type="http://schemas.openxmlformats.org/officeDocument/2006/relationships/slide" Target="slide56.xml"/><Relationship Id="rId20" Type="http://schemas.openxmlformats.org/officeDocument/2006/relationships/image" Target="../media/image102.emf"/><Relationship Id="rId1" Type="http://schemas.openxmlformats.org/officeDocument/2006/relationships/vmlDrawing" Target="../drawings/vmlDrawing31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104.emf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95.docx"/><Relationship Id="rId10" Type="http://schemas.openxmlformats.org/officeDocument/2006/relationships/slide" Target="slide47.xml"/><Relationship Id="rId19" Type="http://schemas.openxmlformats.org/officeDocument/2006/relationships/package" Target="../embeddings/Microsoft_Word___93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0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3" Type="http://schemas.openxmlformats.org/officeDocument/2006/relationships/slide" Target="slide39.xml"/><Relationship Id="rId21" Type="http://schemas.openxmlformats.org/officeDocument/2006/relationships/package" Target="../embeddings/Microsoft_Word___98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56.xml"/><Relationship Id="rId20" Type="http://schemas.openxmlformats.org/officeDocument/2006/relationships/image" Target="../media/image106.emf"/><Relationship Id="rId1" Type="http://schemas.openxmlformats.org/officeDocument/2006/relationships/vmlDrawing" Target="../drawings/vmlDrawing32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108.emf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99.docx"/><Relationship Id="rId10" Type="http://schemas.openxmlformats.org/officeDocument/2006/relationships/slide" Target="slide47.xml"/><Relationship Id="rId19" Type="http://schemas.openxmlformats.org/officeDocument/2006/relationships/package" Target="../embeddings/Microsoft_Word___97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07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26" Type="http://schemas.openxmlformats.org/officeDocument/2006/relationships/image" Target="../media/image112.emf"/><Relationship Id="rId3" Type="http://schemas.openxmlformats.org/officeDocument/2006/relationships/slide" Target="slide39.xml"/><Relationship Id="rId21" Type="http://schemas.openxmlformats.org/officeDocument/2006/relationships/package" Target="../embeddings/Microsoft_Word___101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package" Target="../embeddings/Microsoft_Word___103.docx"/><Relationship Id="rId2" Type="http://schemas.openxmlformats.org/officeDocument/2006/relationships/slideLayout" Target="../slideLayouts/slideLayout7.xml"/><Relationship Id="rId16" Type="http://schemas.openxmlformats.org/officeDocument/2006/relationships/slide" Target="slide56.xml"/><Relationship Id="rId20" Type="http://schemas.openxmlformats.org/officeDocument/2006/relationships/image" Target="../media/image109.emf"/><Relationship Id="rId1" Type="http://schemas.openxmlformats.org/officeDocument/2006/relationships/vmlDrawing" Target="../drawings/vmlDrawing33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111.emf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102.docx"/><Relationship Id="rId10" Type="http://schemas.openxmlformats.org/officeDocument/2006/relationships/slide" Target="slide47.xml"/><Relationship Id="rId19" Type="http://schemas.openxmlformats.org/officeDocument/2006/relationships/package" Target="../embeddings/Microsoft_Word___100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1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3" Type="http://schemas.openxmlformats.org/officeDocument/2006/relationships/slide" Target="slide39.xml"/><Relationship Id="rId21" Type="http://schemas.openxmlformats.org/officeDocument/2006/relationships/package" Target="../embeddings/Microsoft_Word___105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56.xml"/><Relationship Id="rId20" Type="http://schemas.openxmlformats.org/officeDocument/2006/relationships/image" Target="../media/image113.emf"/><Relationship Id="rId1" Type="http://schemas.openxmlformats.org/officeDocument/2006/relationships/vmlDrawing" Target="../drawings/vmlDrawing34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115.emf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106.docx"/><Relationship Id="rId10" Type="http://schemas.openxmlformats.org/officeDocument/2006/relationships/slide" Target="slide47.xml"/><Relationship Id="rId19" Type="http://schemas.openxmlformats.org/officeDocument/2006/relationships/package" Target="../embeddings/Microsoft_Word___104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1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slide" Target="slide43.xml"/><Relationship Id="rId18" Type="http://schemas.openxmlformats.org/officeDocument/2006/relationships/slide" Target="slide49.xml"/><Relationship Id="rId26" Type="http://schemas.openxmlformats.org/officeDocument/2006/relationships/image" Target="../media/image119.emf"/><Relationship Id="rId3" Type="http://schemas.openxmlformats.org/officeDocument/2006/relationships/package" Target="../embeddings/Microsoft_Word___107.docx"/><Relationship Id="rId21" Type="http://schemas.openxmlformats.org/officeDocument/2006/relationships/slide" Target="slide54.xml"/><Relationship Id="rId7" Type="http://schemas.openxmlformats.org/officeDocument/2006/relationships/package" Target="../embeddings/Microsoft_Word___109.docx"/><Relationship Id="rId12" Type="http://schemas.openxmlformats.org/officeDocument/2006/relationships/slide" Target="slide42.xml"/><Relationship Id="rId17" Type="http://schemas.openxmlformats.org/officeDocument/2006/relationships/slide" Target="slide48.xml"/><Relationship Id="rId25" Type="http://schemas.openxmlformats.org/officeDocument/2006/relationships/package" Target="../embeddings/Microsoft_Word___110.docx"/><Relationship Id="rId2" Type="http://schemas.openxmlformats.org/officeDocument/2006/relationships/slideLayout" Target="../slideLayouts/slideLayout5.xml"/><Relationship Id="rId16" Type="http://schemas.openxmlformats.org/officeDocument/2006/relationships/slide" Target="slide47.xml"/><Relationship Id="rId20" Type="http://schemas.openxmlformats.org/officeDocument/2006/relationships/slide" Target="slide5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7.emf"/><Relationship Id="rId11" Type="http://schemas.openxmlformats.org/officeDocument/2006/relationships/slide" Target="slide41.xml"/><Relationship Id="rId24" Type="http://schemas.openxmlformats.org/officeDocument/2006/relationships/slide" Target="slide59.xml"/><Relationship Id="rId5" Type="http://schemas.openxmlformats.org/officeDocument/2006/relationships/package" Target="../embeddings/Microsoft_Word___108.docx"/><Relationship Id="rId15" Type="http://schemas.openxmlformats.org/officeDocument/2006/relationships/slide" Target="slide46.xml"/><Relationship Id="rId23" Type="http://schemas.openxmlformats.org/officeDocument/2006/relationships/slide" Target="slide57.xml"/><Relationship Id="rId28" Type="http://schemas.openxmlformats.org/officeDocument/2006/relationships/image" Target="../media/image120.emf"/><Relationship Id="rId10" Type="http://schemas.openxmlformats.org/officeDocument/2006/relationships/slide" Target="slide40.xml"/><Relationship Id="rId19" Type="http://schemas.openxmlformats.org/officeDocument/2006/relationships/slide" Target="slide51.xml"/><Relationship Id="rId4" Type="http://schemas.openxmlformats.org/officeDocument/2006/relationships/image" Target="../media/image116.emf"/><Relationship Id="rId9" Type="http://schemas.openxmlformats.org/officeDocument/2006/relationships/slide" Target="slide39.xml"/><Relationship Id="rId14" Type="http://schemas.openxmlformats.org/officeDocument/2006/relationships/slide" Target="slide45.xml"/><Relationship Id="rId22" Type="http://schemas.openxmlformats.org/officeDocument/2006/relationships/slide" Target="slide56.xml"/><Relationship Id="rId27" Type="http://schemas.openxmlformats.org/officeDocument/2006/relationships/package" Target="../embeddings/Microsoft_Word___111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Word___1.docx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13" Type="http://schemas.openxmlformats.org/officeDocument/2006/relationships/slide" Target="slide43.xml"/><Relationship Id="rId18" Type="http://schemas.openxmlformats.org/officeDocument/2006/relationships/slide" Target="slide49.xml"/><Relationship Id="rId26" Type="http://schemas.openxmlformats.org/officeDocument/2006/relationships/image" Target="../media/image124.emf"/><Relationship Id="rId3" Type="http://schemas.openxmlformats.org/officeDocument/2006/relationships/package" Target="../embeddings/Microsoft_Word___112.docx"/><Relationship Id="rId21" Type="http://schemas.openxmlformats.org/officeDocument/2006/relationships/slide" Target="slide54.xml"/><Relationship Id="rId7" Type="http://schemas.openxmlformats.org/officeDocument/2006/relationships/package" Target="../embeddings/Microsoft_Word___114.docx"/><Relationship Id="rId12" Type="http://schemas.openxmlformats.org/officeDocument/2006/relationships/slide" Target="slide42.xml"/><Relationship Id="rId17" Type="http://schemas.openxmlformats.org/officeDocument/2006/relationships/slide" Target="slide48.xml"/><Relationship Id="rId25" Type="http://schemas.openxmlformats.org/officeDocument/2006/relationships/package" Target="../embeddings/Microsoft_Word___115.docx"/><Relationship Id="rId2" Type="http://schemas.openxmlformats.org/officeDocument/2006/relationships/slideLayout" Target="../slideLayouts/slideLayout4.xml"/><Relationship Id="rId16" Type="http://schemas.openxmlformats.org/officeDocument/2006/relationships/slide" Target="slide47.xml"/><Relationship Id="rId20" Type="http://schemas.openxmlformats.org/officeDocument/2006/relationships/slide" Target="slide52.xml"/><Relationship Id="rId29" Type="http://schemas.openxmlformats.org/officeDocument/2006/relationships/package" Target="../embeddings/Microsoft_Word___117.docx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2.emf"/><Relationship Id="rId11" Type="http://schemas.openxmlformats.org/officeDocument/2006/relationships/slide" Target="slide41.xml"/><Relationship Id="rId24" Type="http://schemas.openxmlformats.org/officeDocument/2006/relationships/slide" Target="slide59.xml"/><Relationship Id="rId5" Type="http://schemas.openxmlformats.org/officeDocument/2006/relationships/package" Target="../embeddings/Microsoft_Word___113.docx"/><Relationship Id="rId15" Type="http://schemas.openxmlformats.org/officeDocument/2006/relationships/slide" Target="slide46.xml"/><Relationship Id="rId23" Type="http://schemas.openxmlformats.org/officeDocument/2006/relationships/slide" Target="slide57.xml"/><Relationship Id="rId28" Type="http://schemas.openxmlformats.org/officeDocument/2006/relationships/image" Target="../media/image125.emf"/><Relationship Id="rId10" Type="http://schemas.openxmlformats.org/officeDocument/2006/relationships/slide" Target="slide40.xml"/><Relationship Id="rId19" Type="http://schemas.openxmlformats.org/officeDocument/2006/relationships/slide" Target="slide51.xml"/><Relationship Id="rId4" Type="http://schemas.openxmlformats.org/officeDocument/2006/relationships/image" Target="../media/image121.emf"/><Relationship Id="rId9" Type="http://schemas.openxmlformats.org/officeDocument/2006/relationships/slide" Target="slide39.xml"/><Relationship Id="rId14" Type="http://schemas.openxmlformats.org/officeDocument/2006/relationships/slide" Target="slide45.xml"/><Relationship Id="rId22" Type="http://schemas.openxmlformats.org/officeDocument/2006/relationships/slide" Target="slide56.xml"/><Relationship Id="rId27" Type="http://schemas.openxmlformats.org/officeDocument/2006/relationships/package" Target="../embeddings/Microsoft_Word___116.docx"/><Relationship Id="rId30" Type="http://schemas.openxmlformats.org/officeDocument/2006/relationships/image" Target="../media/image126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slide" Target="slide54.xml"/><Relationship Id="rId3" Type="http://schemas.openxmlformats.org/officeDocument/2006/relationships/image" Target="../media/image87.png"/><Relationship Id="rId21" Type="http://schemas.openxmlformats.org/officeDocument/2006/relationships/slide" Target="slide59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37.v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image" Target="../media/image88.png"/><Relationship Id="rId15" Type="http://schemas.openxmlformats.org/officeDocument/2006/relationships/slide" Target="slide49.xml"/><Relationship Id="rId23" Type="http://schemas.openxmlformats.org/officeDocument/2006/relationships/image" Target="../media/image127.emf"/><Relationship Id="rId10" Type="http://schemas.openxmlformats.org/officeDocument/2006/relationships/slide" Target="slide43.xml"/><Relationship Id="rId19" Type="http://schemas.openxmlformats.org/officeDocument/2006/relationships/slide" Target="slide56.xml"/><Relationship Id="rId4" Type="http://schemas.microsoft.com/office/2007/relationships/hdphoto" Target="../media/hdphoto1.wdp"/><Relationship Id="rId9" Type="http://schemas.openxmlformats.org/officeDocument/2006/relationships/slide" Target="slide42.xml"/><Relationship Id="rId14" Type="http://schemas.openxmlformats.org/officeDocument/2006/relationships/slide" Target="slide48.xml"/><Relationship Id="rId22" Type="http://schemas.openxmlformats.org/officeDocument/2006/relationships/package" Target="../embeddings/Microsoft_Word___118.docx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8.xml"/><Relationship Id="rId18" Type="http://schemas.openxmlformats.org/officeDocument/2006/relationships/slide" Target="slide56.xml"/><Relationship Id="rId3" Type="http://schemas.openxmlformats.org/officeDocument/2006/relationships/package" Target="../embeddings/Microsoft_Word___119.docx"/><Relationship Id="rId7" Type="http://schemas.openxmlformats.org/officeDocument/2006/relationships/slide" Target="slide41.xml"/><Relationship Id="rId12" Type="http://schemas.openxmlformats.org/officeDocument/2006/relationships/slide" Target="slide47.xml"/><Relationship Id="rId17" Type="http://schemas.openxmlformats.org/officeDocument/2006/relationships/slide" Target="slide5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2.xml"/><Relationship Id="rId20" Type="http://schemas.openxmlformats.org/officeDocument/2006/relationships/slide" Target="slide59.xml"/><Relationship Id="rId1" Type="http://schemas.openxmlformats.org/officeDocument/2006/relationships/vmlDrawing" Target="../drawings/vmlDrawing38.vml"/><Relationship Id="rId6" Type="http://schemas.openxmlformats.org/officeDocument/2006/relationships/slide" Target="slide40.xml"/><Relationship Id="rId11" Type="http://schemas.openxmlformats.org/officeDocument/2006/relationships/slide" Target="slide46.xml"/><Relationship Id="rId5" Type="http://schemas.openxmlformats.org/officeDocument/2006/relationships/slide" Target="slide39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slide" Target="slide57.xml"/><Relationship Id="rId4" Type="http://schemas.openxmlformats.org/officeDocument/2006/relationships/image" Target="../media/image128.emf"/><Relationship Id="rId9" Type="http://schemas.openxmlformats.org/officeDocument/2006/relationships/slide" Target="slide43.xml"/><Relationship Id="rId1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3" Type="http://schemas.openxmlformats.org/officeDocument/2006/relationships/slide" Target="slide39.xml"/><Relationship Id="rId21" Type="http://schemas.openxmlformats.org/officeDocument/2006/relationships/package" Target="../embeddings/Microsoft_Word___121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6.xml"/><Relationship Id="rId20" Type="http://schemas.openxmlformats.org/officeDocument/2006/relationships/image" Target="../media/image129.emf"/><Relationship Id="rId1" Type="http://schemas.openxmlformats.org/officeDocument/2006/relationships/vmlDrawing" Target="../drawings/vmlDrawing39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19" Type="http://schemas.openxmlformats.org/officeDocument/2006/relationships/package" Target="../embeddings/Microsoft_Word___120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3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6.xml"/><Relationship Id="rId20" Type="http://schemas.openxmlformats.org/officeDocument/2006/relationships/image" Target="../media/image131.emf"/><Relationship Id="rId1" Type="http://schemas.openxmlformats.org/officeDocument/2006/relationships/vmlDrawing" Target="../drawings/vmlDrawing40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19" Type="http://schemas.openxmlformats.org/officeDocument/2006/relationships/package" Target="../embeddings/Microsoft_Word___122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26" Type="http://schemas.openxmlformats.org/officeDocument/2006/relationships/image" Target="../media/image135.emf"/><Relationship Id="rId3" Type="http://schemas.openxmlformats.org/officeDocument/2006/relationships/slide" Target="slide39.xml"/><Relationship Id="rId21" Type="http://schemas.openxmlformats.org/officeDocument/2006/relationships/package" Target="../embeddings/Microsoft_Word___124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package" Target="../embeddings/Microsoft_Word___126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56.xml"/><Relationship Id="rId20" Type="http://schemas.openxmlformats.org/officeDocument/2006/relationships/image" Target="../media/image132.emf"/><Relationship Id="rId1" Type="http://schemas.openxmlformats.org/officeDocument/2006/relationships/vmlDrawing" Target="../drawings/vmlDrawing41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134.emf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125.docx"/><Relationship Id="rId10" Type="http://schemas.openxmlformats.org/officeDocument/2006/relationships/slide" Target="slide47.xml"/><Relationship Id="rId19" Type="http://schemas.openxmlformats.org/officeDocument/2006/relationships/package" Target="../embeddings/Microsoft_Word___123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3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59.xml"/><Relationship Id="rId26" Type="http://schemas.openxmlformats.org/officeDocument/2006/relationships/image" Target="../media/image139.emf"/><Relationship Id="rId3" Type="http://schemas.openxmlformats.org/officeDocument/2006/relationships/slide" Target="slide39.xml"/><Relationship Id="rId21" Type="http://schemas.openxmlformats.org/officeDocument/2006/relationships/package" Target="../embeddings/Microsoft_Word___128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package" Target="../embeddings/Microsoft_Word___130.docx"/><Relationship Id="rId2" Type="http://schemas.openxmlformats.org/officeDocument/2006/relationships/slideLayout" Target="../slideLayouts/slideLayout5.xml"/><Relationship Id="rId16" Type="http://schemas.openxmlformats.org/officeDocument/2006/relationships/slide" Target="slide56.xml"/><Relationship Id="rId20" Type="http://schemas.openxmlformats.org/officeDocument/2006/relationships/image" Target="../media/image136.emf"/><Relationship Id="rId1" Type="http://schemas.openxmlformats.org/officeDocument/2006/relationships/vmlDrawing" Target="../drawings/vmlDrawing42.vml"/><Relationship Id="rId6" Type="http://schemas.openxmlformats.org/officeDocument/2006/relationships/slide" Target="slide42.xml"/><Relationship Id="rId11" Type="http://schemas.openxmlformats.org/officeDocument/2006/relationships/slide" Target="slide48.xml"/><Relationship Id="rId24" Type="http://schemas.openxmlformats.org/officeDocument/2006/relationships/image" Target="../media/image138.emf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129.docx"/><Relationship Id="rId10" Type="http://schemas.openxmlformats.org/officeDocument/2006/relationships/slide" Target="slide47.xml"/><Relationship Id="rId19" Type="http://schemas.openxmlformats.org/officeDocument/2006/relationships/package" Target="../embeddings/Microsoft_Word___127.docx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2.xml"/><Relationship Id="rId22" Type="http://schemas.openxmlformats.org/officeDocument/2006/relationships/image" Target="../media/image137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5.xml"/><Relationship Id="rId18" Type="http://schemas.openxmlformats.org/officeDocument/2006/relationships/slide" Target="slide51.xml"/><Relationship Id="rId3" Type="http://schemas.openxmlformats.org/officeDocument/2006/relationships/package" Target="../embeddings/Microsoft_Word___131.docx"/><Relationship Id="rId21" Type="http://schemas.openxmlformats.org/officeDocument/2006/relationships/slide" Target="slide56.xml"/><Relationship Id="rId7" Type="http://schemas.openxmlformats.org/officeDocument/2006/relationships/image" Target="../media/image88.png"/><Relationship Id="rId12" Type="http://schemas.openxmlformats.org/officeDocument/2006/relationships/slide" Target="slide43.xml"/><Relationship Id="rId17" Type="http://schemas.openxmlformats.org/officeDocument/2006/relationships/slide" Target="slide4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8.xml"/><Relationship Id="rId20" Type="http://schemas.openxmlformats.org/officeDocument/2006/relationships/slide" Target="slide54.xml"/><Relationship Id="rId1" Type="http://schemas.openxmlformats.org/officeDocument/2006/relationships/vmlDrawing" Target="../drawings/vmlDrawing43.vml"/><Relationship Id="rId6" Type="http://schemas.microsoft.com/office/2007/relationships/hdphoto" Target="../media/hdphoto1.wdp"/><Relationship Id="rId11" Type="http://schemas.openxmlformats.org/officeDocument/2006/relationships/slide" Target="slide42.xml"/><Relationship Id="rId5" Type="http://schemas.openxmlformats.org/officeDocument/2006/relationships/image" Target="../media/image87.png"/><Relationship Id="rId15" Type="http://schemas.openxmlformats.org/officeDocument/2006/relationships/slide" Target="slide47.xml"/><Relationship Id="rId23" Type="http://schemas.openxmlformats.org/officeDocument/2006/relationships/slide" Target="slide59.xml"/><Relationship Id="rId10" Type="http://schemas.openxmlformats.org/officeDocument/2006/relationships/slide" Target="slide41.xml"/><Relationship Id="rId19" Type="http://schemas.openxmlformats.org/officeDocument/2006/relationships/slide" Target="slide52.xml"/><Relationship Id="rId4" Type="http://schemas.openxmlformats.org/officeDocument/2006/relationships/image" Target="../media/image140.emf"/><Relationship Id="rId9" Type="http://schemas.openxmlformats.org/officeDocument/2006/relationships/slide" Target="slide40.xml"/><Relationship Id="rId14" Type="http://schemas.openxmlformats.org/officeDocument/2006/relationships/slide" Target="slide46.xml"/><Relationship Id="rId22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package" Target="../embeddings/Microsoft_Word___132.docx"/><Relationship Id="rId21" Type="http://schemas.openxmlformats.org/officeDocument/2006/relationships/slide" Target="slide57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1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2.emf"/><Relationship Id="rId11" Type="http://schemas.openxmlformats.org/officeDocument/2006/relationships/slide" Target="slide43.xml"/><Relationship Id="rId5" Type="http://schemas.openxmlformats.org/officeDocument/2006/relationships/package" Target="../embeddings/Microsoft_Word___133.docx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slide" Target="slide54.xml"/><Relationship Id="rId4" Type="http://schemas.openxmlformats.org/officeDocument/2006/relationships/image" Target="../media/image141.emf"/><Relationship Id="rId9" Type="http://schemas.openxmlformats.org/officeDocument/2006/relationships/slide" Target="slide41.xml"/><Relationship Id="rId14" Type="http://schemas.openxmlformats.org/officeDocument/2006/relationships/slide" Target="slide47.xml"/><Relationship Id="rId22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slide" Target="slide43.xml"/><Relationship Id="rId18" Type="http://schemas.openxmlformats.org/officeDocument/2006/relationships/slide" Target="slide49.xml"/><Relationship Id="rId3" Type="http://schemas.openxmlformats.org/officeDocument/2006/relationships/package" Target="../embeddings/Microsoft_Word___134.docx"/><Relationship Id="rId21" Type="http://schemas.openxmlformats.org/officeDocument/2006/relationships/slide" Target="slide54.xml"/><Relationship Id="rId7" Type="http://schemas.openxmlformats.org/officeDocument/2006/relationships/package" Target="../embeddings/Microsoft_Word___136.docx"/><Relationship Id="rId12" Type="http://schemas.openxmlformats.org/officeDocument/2006/relationships/slide" Target="slide42.xml"/><Relationship Id="rId17" Type="http://schemas.openxmlformats.org/officeDocument/2006/relationships/slide" Target="slide48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47.xml"/><Relationship Id="rId20" Type="http://schemas.openxmlformats.org/officeDocument/2006/relationships/slide" Target="slide5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44.emf"/><Relationship Id="rId11" Type="http://schemas.openxmlformats.org/officeDocument/2006/relationships/slide" Target="slide41.xml"/><Relationship Id="rId24" Type="http://schemas.openxmlformats.org/officeDocument/2006/relationships/slide" Target="slide59.xml"/><Relationship Id="rId5" Type="http://schemas.openxmlformats.org/officeDocument/2006/relationships/package" Target="../embeddings/Microsoft_Word___135.docx"/><Relationship Id="rId15" Type="http://schemas.openxmlformats.org/officeDocument/2006/relationships/slide" Target="slide46.xml"/><Relationship Id="rId23" Type="http://schemas.openxmlformats.org/officeDocument/2006/relationships/slide" Target="slide57.xml"/><Relationship Id="rId10" Type="http://schemas.openxmlformats.org/officeDocument/2006/relationships/slide" Target="slide40.xml"/><Relationship Id="rId19" Type="http://schemas.openxmlformats.org/officeDocument/2006/relationships/slide" Target="slide51.xml"/><Relationship Id="rId4" Type="http://schemas.openxmlformats.org/officeDocument/2006/relationships/image" Target="../media/image143.emf"/><Relationship Id="rId9" Type="http://schemas.openxmlformats.org/officeDocument/2006/relationships/slide" Target="slide39.xml"/><Relationship Id="rId14" Type="http://schemas.openxmlformats.org/officeDocument/2006/relationships/slide" Target="slide45.xml"/><Relationship Id="rId22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13" Type="http://schemas.openxmlformats.org/officeDocument/2006/relationships/slide" Target="slide39.xml"/><Relationship Id="rId18" Type="http://schemas.openxmlformats.org/officeDocument/2006/relationships/slide" Target="slide45.xml"/><Relationship Id="rId26" Type="http://schemas.openxmlformats.org/officeDocument/2006/relationships/slide" Target="slide56.xml"/><Relationship Id="rId3" Type="http://schemas.openxmlformats.org/officeDocument/2006/relationships/package" Target="../embeddings/Microsoft_Word___137.docx"/><Relationship Id="rId21" Type="http://schemas.openxmlformats.org/officeDocument/2006/relationships/slide" Target="slide48.xml"/><Relationship Id="rId7" Type="http://schemas.openxmlformats.org/officeDocument/2006/relationships/package" Target="../embeddings/Microsoft_Word___139.docx"/><Relationship Id="rId12" Type="http://schemas.openxmlformats.org/officeDocument/2006/relationships/image" Target="../media/image150.emf"/><Relationship Id="rId17" Type="http://schemas.openxmlformats.org/officeDocument/2006/relationships/slide" Target="slide43.xml"/><Relationship Id="rId25" Type="http://schemas.openxmlformats.org/officeDocument/2006/relationships/slide" Target="slide54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42.xml"/><Relationship Id="rId20" Type="http://schemas.openxmlformats.org/officeDocument/2006/relationships/slide" Target="slide47.xml"/><Relationship Id="rId29" Type="http://schemas.openxmlformats.org/officeDocument/2006/relationships/slide" Target="slide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47.emf"/><Relationship Id="rId11" Type="http://schemas.openxmlformats.org/officeDocument/2006/relationships/package" Target="../embeddings/Microsoft_Word___141.docx"/><Relationship Id="rId24" Type="http://schemas.openxmlformats.org/officeDocument/2006/relationships/slide" Target="slide52.xml"/><Relationship Id="rId5" Type="http://schemas.openxmlformats.org/officeDocument/2006/relationships/package" Target="../embeddings/Microsoft_Word___138.docx"/><Relationship Id="rId15" Type="http://schemas.openxmlformats.org/officeDocument/2006/relationships/slide" Target="slide41.xml"/><Relationship Id="rId23" Type="http://schemas.openxmlformats.org/officeDocument/2006/relationships/slide" Target="slide51.xml"/><Relationship Id="rId28" Type="http://schemas.openxmlformats.org/officeDocument/2006/relationships/slide" Target="slide59.xml"/><Relationship Id="rId10" Type="http://schemas.openxmlformats.org/officeDocument/2006/relationships/image" Target="../media/image149.emf"/><Relationship Id="rId19" Type="http://schemas.openxmlformats.org/officeDocument/2006/relationships/slide" Target="slide46.xml"/><Relationship Id="rId4" Type="http://schemas.openxmlformats.org/officeDocument/2006/relationships/image" Target="../media/image146.emf"/><Relationship Id="rId9" Type="http://schemas.openxmlformats.org/officeDocument/2006/relationships/package" Target="../embeddings/Microsoft_Word___140.docx"/><Relationship Id="rId14" Type="http://schemas.openxmlformats.org/officeDocument/2006/relationships/slide" Target="slide40.xml"/><Relationship Id="rId22" Type="http://schemas.openxmlformats.org/officeDocument/2006/relationships/slide" Target="slide49.xml"/><Relationship Id="rId27" Type="http://schemas.openxmlformats.org/officeDocument/2006/relationships/slide" Target="slide57.xml"/><Relationship Id="rId30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9.docx"/><Relationship Id="rId3" Type="http://schemas.openxmlformats.org/officeDocument/2006/relationships/image" Target="../media/image14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8.docx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package" Target="../embeddings/Microsoft_Word___10.docx"/><Relationship Id="rId4" Type="http://schemas.openxmlformats.org/officeDocument/2006/relationships/package" Target="../embeddings/Microsoft_Word___7.docx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9073008" cy="7413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321">
              <a:lnSpc>
                <a:spcPct val="130000"/>
              </a:lnSpc>
              <a:tabLst>
                <a:tab pos="2249990" algn="l"/>
              </a:tabLst>
            </a:pPr>
            <a:r>
              <a:rPr lang="en-US" altLang="zh-CN" sz="3500" b="1" dirty="0">
                <a:latin typeface="微软雅黑" panose="020B0503020204020204" pitchFamily="34" charset="-122"/>
              </a:rPr>
              <a:t>§10.2</a:t>
            </a:r>
            <a:r>
              <a:rPr lang="zh-CN" altLang="zh-CN" sz="3500" b="1" dirty="0">
                <a:latin typeface="微软雅黑" panose="020B0503020204020204" pitchFamily="34" charset="-122"/>
              </a:rPr>
              <a:t>　二倍角的三角函数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10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三角恒等变换</a:t>
            </a:r>
            <a:endParaRPr lang="zh-CN" altLang="zh-CN" sz="2000" dirty="0">
              <a:solidFill>
                <a:schemeClr val="tx1"/>
              </a:solidFill>
              <a:latin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74926"/>
              </p:ext>
            </p:extLst>
          </p:nvPr>
        </p:nvGraphicFramePr>
        <p:xfrm>
          <a:off x="533400" y="692696"/>
          <a:ext cx="8026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60" name="文档" r:id="rId3" imgW="8027436" imgH="1410686" progId="Word.Document.12">
                  <p:embed/>
                </p:oleObj>
              </mc:Choice>
              <mc:Fallback>
                <p:oleObj name="文档" r:id="rId3" imgW="8027436" imgH="14106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692696"/>
                        <a:ext cx="80264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986723"/>
              </p:ext>
            </p:extLst>
          </p:nvPr>
        </p:nvGraphicFramePr>
        <p:xfrm>
          <a:off x="533400" y="2285404"/>
          <a:ext cx="853916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61" name="文档" r:id="rId5" imgW="8538463" imgH="1270842" progId="Word.Document.12">
                  <p:embed/>
                </p:oleObj>
              </mc:Choice>
              <mc:Fallback>
                <p:oleObj name="文档" r:id="rId5" imgW="8538463" imgH="12708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285404"/>
                        <a:ext cx="8539162" cy="127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88881"/>
              </p:ext>
            </p:extLst>
          </p:nvPr>
        </p:nvGraphicFramePr>
        <p:xfrm>
          <a:off x="533400" y="3451200"/>
          <a:ext cx="78232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62" name="文档" r:id="rId7" imgW="7827704" imgH="1805346" progId="Word.Document.12">
                  <p:embed/>
                </p:oleObj>
              </mc:Choice>
              <mc:Fallback>
                <p:oleObj name="文档" r:id="rId7" imgW="7827704" imgH="1805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3451200"/>
                        <a:ext cx="78232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04792"/>
              </p:ext>
            </p:extLst>
          </p:nvPr>
        </p:nvGraphicFramePr>
        <p:xfrm>
          <a:off x="533400" y="4997152"/>
          <a:ext cx="89027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63" name="文档" r:id="rId9" imgW="9032183" imgH="1618891" progId="Word.Document.12">
                  <p:embed/>
                </p:oleObj>
              </mc:Choice>
              <mc:Fallback>
                <p:oleObj name="文档" r:id="rId9" imgW="9032183" imgH="16188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4997152"/>
                        <a:ext cx="89027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3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08567"/>
            <a:ext cx="10408429" cy="580075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0466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302656" y="1556792"/>
            <a:ext cx="9586689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对于给角求值问题，一般有两类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直接正用、逆用二倍角公式，结合诱导公式和同角三角函数的基本关系对已知式子进行转化，一般可以化为特殊角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若形式为几个非特殊角的三角函数式相乘，则一般逆用二倍角的正弦公式，在求解过程中，需利用互余关系配凑出应用二倍角公式的条件，使得问题出现可以连用二倍角的正弦公式的形式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3392" y="1005408"/>
            <a:ext cx="10585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求下列各式的值：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156143"/>
              </p:ext>
            </p:extLst>
          </p:nvPr>
        </p:nvGraphicFramePr>
        <p:xfrm>
          <a:off x="695400" y="1898376"/>
          <a:ext cx="483235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3" name="文档" r:id="rId3" imgW="4831796" imgH="1411287" progId="Word.Document.12">
                  <p:embed/>
                </p:oleObj>
              </mc:Choice>
              <mc:Fallback>
                <p:oleObj name="文档" r:id="rId3" imgW="4831796" imgH="14112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400" y="1898376"/>
                        <a:ext cx="483235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0439"/>
              </p:ext>
            </p:extLst>
          </p:nvPr>
        </p:nvGraphicFramePr>
        <p:xfrm>
          <a:off x="695400" y="3669704"/>
          <a:ext cx="594836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4" name="文档" r:id="rId5" imgW="5948422" imgH="1487095" progId="Word.Document.12">
                  <p:embed/>
                </p:oleObj>
              </mc:Choice>
              <mc:Fallback>
                <p:oleObj name="文档" r:id="rId5" imgW="5948422" imgH="148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400" y="3669704"/>
                        <a:ext cx="5948362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9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82803"/>
              </p:ext>
            </p:extLst>
          </p:nvPr>
        </p:nvGraphicFramePr>
        <p:xfrm>
          <a:off x="698500" y="332656"/>
          <a:ext cx="47625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86" name="文档" r:id="rId3" imgW="4831796" imgH="1413451" progId="Word.Document.12">
                  <p:embed/>
                </p:oleObj>
              </mc:Choice>
              <mc:Fallback>
                <p:oleObj name="文档" r:id="rId3" imgW="4831796" imgH="14134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332656"/>
                        <a:ext cx="47625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44776"/>
              </p:ext>
            </p:extLst>
          </p:nvPr>
        </p:nvGraphicFramePr>
        <p:xfrm>
          <a:off x="698500" y="1412776"/>
          <a:ext cx="7624762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87" name="文档" r:id="rId5" imgW="7624373" imgH="1881395" progId="Word.Document.12">
                  <p:embed/>
                </p:oleObj>
              </mc:Choice>
              <mc:Fallback>
                <p:oleObj name="文档" r:id="rId5" imgW="7624373" imgH="1881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500" y="1412776"/>
                        <a:ext cx="7624762" cy="188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016588"/>
              </p:ext>
            </p:extLst>
          </p:nvPr>
        </p:nvGraphicFramePr>
        <p:xfrm>
          <a:off x="698500" y="3212976"/>
          <a:ext cx="7624762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88" name="文档" r:id="rId7" imgW="7624373" imgH="1906624" progId="Word.Document.12">
                  <p:embed/>
                </p:oleObj>
              </mc:Choice>
              <mc:Fallback>
                <p:oleObj name="文档" r:id="rId7" imgW="7624373" imgH="1906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500" y="3212976"/>
                        <a:ext cx="7624762" cy="188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13990"/>
              </p:ext>
            </p:extLst>
          </p:nvPr>
        </p:nvGraphicFramePr>
        <p:xfrm>
          <a:off x="698500" y="4941168"/>
          <a:ext cx="7624762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89" name="文档" r:id="rId9" imgW="7624373" imgH="1908787" progId="Word.Document.12">
                  <p:embed/>
                </p:oleObj>
              </mc:Choice>
              <mc:Fallback>
                <p:oleObj name="文档" r:id="rId9" imgW="7624373" imgH="1908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8500" y="4941168"/>
                        <a:ext cx="7624762" cy="188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5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97492"/>
              </p:ext>
            </p:extLst>
          </p:nvPr>
        </p:nvGraphicFramePr>
        <p:xfrm>
          <a:off x="698500" y="1350292"/>
          <a:ext cx="47625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2" name="文档" r:id="rId3" imgW="4831796" imgH="1415254" progId="Word.Document.12">
                  <p:embed/>
                </p:oleObj>
              </mc:Choice>
              <mc:Fallback>
                <p:oleObj name="文档" r:id="rId3" imgW="4831796" imgH="14152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1350292"/>
                        <a:ext cx="47625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93447"/>
              </p:ext>
            </p:extLst>
          </p:nvPr>
        </p:nvGraphicFramePr>
        <p:xfrm>
          <a:off x="698500" y="2983532"/>
          <a:ext cx="812958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3" name="文档" r:id="rId5" imgW="8128922" imgH="1525660" progId="Word.Document.12">
                  <p:embed/>
                </p:oleObj>
              </mc:Choice>
              <mc:Fallback>
                <p:oleObj name="文档" r:id="rId5" imgW="8128922" imgH="15256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500" y="2983532"/>
                        <a:ext cx="8129587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3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86339" y="44624"/>
            <a:ext cx="9819322" cy="70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二、给值求值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17244"/>
              </p:ext>
            </p:extLst>
          </p:nvPr>
        </p:nvGraphicFramePr>
        <p:xfrm>
          <a:off x="533400" y="1196752"/>
          <a:ext cx="109220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5" name="文档" r:id="rId4" imgW="11235216" imgH="2334883" progId="Word.Document.12">
                  <p:embed/>
                </p:oleObj>
              </mc:Choice>
              <mc:Fallback>
                <p:oleObj name="文档" r:id="rId4" imgW="11235216" imgH="2334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196752"/>
                        <a:ext cx="10922000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9"/>
          <p:cNvSpPr txBox="1"/>
          <p:nvPr/>
        </p:nvSpPr>
        <p:spPr>
          <a:xfrm>
            <a:off x="276052" y="21020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73716"/>
              </p:ext>
            </p:extLst>
          </p:nvPr>
        </p:nvGraphicFramePr>
        <p:xfrm>
          <a:off x="533400" y="3356992"/>
          <a:ext cx="9307512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6" name="文档" r:id="rId6" imgW="9307337" imgH="1597325" progId="Word.Document.12">
                  <p:embed/>
                </p:oleObj>
              </mc:Choice>
              <mc:Fallback>
                <p:oleObj name="文档" r:id="rId6" imgW="9307337" imgH="1597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3356992"/>
                        <a:ext cx="9307512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410729"/>
              </p:ext>
            </p:extLst>
          </p:nvPr>
        </p:nvGraphicFramePr>
        <p:xfrm>
          <a:off x="533400" y="4581128"/>
          <a:ext cx="102743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7" name="文档" r:id="rId8" imgW="10285503" imgH="2180326" progId="Word.Document.12">
                  <p:embed/>
                </p:oleObj>
              </mc:Choice>
              <mc:Fallback>
                <p:oleObj name="文档" r:id="rId8" imgW="10285503" imgH="2180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4581128"/>
                        <a:ext cx="10274300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11728"/>
              </p:ext>
            </p:extLst>
          </p:nvPr>
        </p:nvGraphicFramePr>
        <p:xfrm>
          <a:off x="533400" y="1193800"/>
          <a:ext cx="104775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4" name="文档" r:id="rId3" imgW="10938093" imgH="1544847" progId="Word.Document.12">
                  <p:embed/>
                </p:oleObj>
              </mc:Choice>
              <mc:Fallback>
                <p:oleObj name="文档" r:id="rId3" imgW="10938093" imgH="1544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93800"/>
                        <a:ext cx="104775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92229"/>
              </p:ext>
            </p:extLst>
          </p:nvPr>
        </p:nvGraphicFramePr>
        <p:xfrm>
          <a:off x="533400" y="3503780"/>
          <a:ext cx="9307512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5" name="文档" r:id="rId5" imgW="9307337" imgH="1594449" progId="Word.Document.12">
                  <p:embed/>
                </p:oleObj>
              </mc:Choice>
              <mc:Fallback>
                <p:oleObj name="文档" r:id="rId5" imgW="9307337" imgH="1594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503780"/>
                        <a:ext cx="9307512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96851"/>
              </p:ext>
            </p:extLst>
          </p:nvPr>
        </p:nvGraphicFramePr>
        <p:xfrm>
          <a:off x="535880" y="4522688"/>
          <a:ext cx="9880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6" name="文档" r:id="rId7" imgW="10026195" imgH="1516092" progId="Word.Document.12">
                  <p:embed/>
                </p:oleObj>
              </mc:Choice>
              <mc:Fallback>
                <p:oleObj name="文档" r:id="rId7" imgW="10026195" imgH="1516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880" y="4522688"/>
                        <a:ext cx="98806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240157"/>
              </p:ext>
            </p:extLst>
          </p:nvPr>
        </p:nvGraphicFramePr>
        <p:xfrm>
          <a:off x="5772150" y="886274"/>
          <a:ext cx="99695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7" name="文档" r:id="rId9" imgW="997311" imgH="1386047" progId="Word.Document.12">
                  <p:embed/>
                </p:oleObj>
              </mc:Choice>
              <mc:Fallback>
                <p:oleObj name="文档" r:id="rId9" imgW="997311" imgH="13860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72150" y="886274"/>
                        <a:ext cx="996950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9376" y="2567676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965177"/>
              </p:ext>
            </p:extLst>
          </p:nvPr>
        </p:nvGraphicFramePr>
        <p:xfrm>
          <a:off x="531316" y="2636912"/>
          <a:ext cx="9271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8" name="文档" r:id="rId3" imgW="9281767" imgH="1457864" progId="Word.Document.12">
                  <p:embed/>
                </p:oleObj>
              </mc:Choice>
              <mc:Fallback>
                <p:oleObj name="文档" r:id="rId3" imgW="9281767" imgH="1457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316" y="2636912"/>
                        <a:ext cx="92710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93828"/>
              </p:ext>
            </p:extLst>
          </p:nvPr>
        </p:nvGraphicFramePr>
        <p:xfrm>
          <a:off x="531316" y="3683992"/>
          <a:ext cx="93091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9" name="文档" r:id="rId5" imgW="9581051" imgH="1511060" progId="Word.Document.12">
                  <p:embed/>
                </p:oleObj>
              </mc:Choice>
              <mc:Fallback>
                <p:oleObj name="文档" r:id="rId5" imgW="9581051" imgH="1511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316" y="3683992"/>
                        <a:ext cx="93091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80424"/>
              </p:ext>
            </p:extLst>
          </p:nvPr>
        </p:nvGraphicFramePr>
        <p:xfrm>
          <a:off x="531316" y="692696"/>
          <a:ext cx="8977312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60" name="文档" r:id="rId7" imgW="8977080" imgH="1914345" progId="Word.Document.12">
                  <p:embed/>
                </p:oleObj>
              </mc:Choice>
              <mc:Fallback>
                <p:oleObj name="文档" r:id="rId7" imgW="8977080" imgH="1914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316" y="692696"/>
                        <a:ext cx="8977312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566333"/>
              </p:ext>
            </p:extLst>
          </p:nvPr>
        </p:nvGraphicFramePr>
        <p:xfrm>
          <a:off x="531316" y="4620096"/>
          <a:ext cx="93091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61" name="文档" r:id="rId9" imgW="9581051" imgH="1508904" progId="Word.Document.12">
                  <p:embed/>
                </p:oleObj>
              </mc:Choice>
              <mc:Fallback>
                <p:oleObj name="文档" r:id="rId9" imgW="9581051" imgH="1508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1316" y="4620096"/>
                        <a:ext cx="93091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652583"/>
            <a:ext cx="10408429" cy="522468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548680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115058" y="1772816"/>
            <a:ext cx="9961884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条件求值问题常有两种解题途径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对题设条件变形，把条件中的角、函数名向结论中的角、函数名靠拢；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对结论变形，将结论中的角、函数名向题设条件中的角、函数名靠拢，以便将题设条件代入结论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一个重要结论：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±cos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1±sin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85935"/>
              </p:ext>
            </p:extLst>
          </p:nvPr>
        </p:nvGraphicFramePr>
        <p:xfrm>
          <a:off x="800100" y="476672"/>
          <a:ext cx="106045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26" name="文档" r:id="rId3" imgW="10612878" imgH="2079325" progId="Word.Document.12">
                  <p:embed/>
                </p:oleObj>
              </mc:Choice>
              <mc:Fallback>
                <p:oleObj name="文档" r:id="rId3" imgW="10612878" imgH="2079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476672"/>
                        <a:ext cx="10604500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9"/>
          <p:cNvSpPr txBox="1"/>
          <p:nvPr/>
        </p:nvSpPr>
        <p:spPr>
          <a:xfrm>
            <a:off x="538684" y="14519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38166"/>
              </p:ext>
            </p:extLst>
          </p:nvPr>
        </p:nvGraphicFramePr>
        <p:xfrm>
          <a:off x="800100" y="2708920"/>
          <a:ext cx="8069262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27" name="文档" r:id="rId5" imgW="8068822" imgH="1385456" progId="Word.Document.12">
                  <p:embed/>
                </p:oleObj>
              </mc:Choice>
              <mc:Fallback>
                <p:oleObj name="文档" r:id="rId5" imgW="8068822" imgH="13854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2708920"/>
                        <a:ext cx="8069262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19188"/>
              </p:ext>
            </p:extLst>
          </p:nvPr>
        </p:nvGraphicFramePr>
        <p:xfrm>
          <a:off x="800100" y="3582640"/>
          <a:ext cx="8069262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28" name="文档" r:id="rId7" imgW="8068822" imgH="1387619" progId="Word.Document.12">
                  <p:embed/>
                </p:oleObj>
              </mc:Choice>
              <mc:Fallback>
                <p:oleObj name="文档" r:id="rId7" imgW="8068822" imgH="13876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0100" y="3582640"/>
                        <a:ext cx="8069262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73304"/>
              </p:ext>
            </p:extLst>
          </p:nvPr>
        </p:nvGraphicFramePr>
        <p:xfrm>
          <a:off x="800100" y="4479776"/>
          <a:ext cx="8069262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29" name="文档" r:id="rId9" imgW="8068822" imgH="1389060" progId="Word.Document.12">
                  <p:embed/>
                </p:oleObj>
              </mc:Choice>
              <mc:Fallback>
                <p:oleObj name="文档" r:id="rId9" imgW="8068822" imgH="1389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100" y="4479776"/>
                        <a:ext cx="8069262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485290"/>
              </p:ext>
            </p:extLst>
          </p:nvPr>
        </p:nvGraphicFramePr>
        <p:xfrm>
          <a:off x="800100" y="5445224"/>
          <a:ext cx="8724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30" name="文档" r:id="rId11" imgW="8855710" imgH="1374835" progId="Word.Document.12">
                  <p:embed/>
                </p:oleObj>
              </mc:Choice>
              <mc:Fallback>
                <p:oleObj name="文档" r:id="rId11" imgW="8855710" imgH="13748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0100" y="5445224"/>
                        <a:ext cx="87249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8012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会用两角和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的正弦、余弦、正切公式推导出二倍角的正弦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余弦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、正切公式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能熟练运用二倍角的公式进行简单的三角恒等变换并能灵活地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变形运用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87946"/>
              </p:ext>
            </p:extLst>
          </p:nvPr>
        </p:nvGraphicFramePr>
        <p:xfrm>
          <a:off x="800100" y="1105644"/>
          <a:ext cx="10515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1" name="文档" r:id="rId3" imgW="10526803" imgH="1597325" progId="Word.Document.12">
                  <p:embed/>
                </p:oleObj>
              </mc:Choice>
              <mc:Fallback>
                <p:oleObj name="文档" r:id="rId3" imgW="10526803" imgH="1597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1105644"/>
                        <a:ext cx="105156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752495"/>
              </p:ext>
            </p:extLst>
          </p:nvPr>
        </p:nvGraphicFramePr>
        <p:xfrm>
          <a:off x="800100" y="2592288"/>
          <a:ext cx="82042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2" name="文档" r:id="rId5" imgW="8320737" imgH="1429788" progId="Word.Document.12">
                  <p:embed/>
                </p:oleObj>
              </mc:Choice>
              <mc:Fallback>
                <p:oleObj name="文档" r:id="rId5" imgW="8320737" imgH="14297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2592288"/>
                        <a:ext cx="82042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86284"/>
              </p:ext>
            </p:extLst>
          </p:nvPr>
        </p:nvGraphicFramePr>
        <p:xfrm>
          <a:off x="800100" y="3600400"/>
          <a:ext cx="7975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3" name="文档" r:id="rId7" imgW="8068822" imgH="1429788" progId="Word.Document.12">
                  <p:embed/>
                </p:oleObj>
              </mc:Choice>
              <mc:Fallback>
                <p:oleObj name="文档" r:id="rId7" imgW="8068822" imgH="14297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0100" y="3600400"/>
                        <a:ext cx="79756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033862"/>
              </p:ext>
            </p:extLst>
          </p:nvPr>
        </p:nvGraphicFramePr>
        <p:xfrm>
          <a:off x="800100" y="4578052"/>
          <a:ext cx="85979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4" name="文档" r:id="rId9" imgW="8855710" imgH="2070699" progId="Word.Document.12">
                  <p:embed/>
                </p:oleObj>
              </mc:Choice>
              <mc:Fallback>
                <p:oleObj name="文档" r:id="rId9" imgW="8855710" imgH="20706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100" y="4578052"/>
                        <a:ext cx="8597900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029170"/>
              </p:ext>
            </p:extLst>
          </p:nvPr>
        </p:nvGraphicFramePr>
        <p:xfrm>
          <a:off x="8400256" y="816260"/>
          <a:ext cx="14414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5" name="文档" r:id="rId11" imgW="1441801" imgH="1259125" progId="Word.Document.12">
                  <p:embed/>
                </p:oleObj>
              </mc:Choice>
              <mc:Fallback>
                <p:oleObj name="文档" r:id="rId11" imgW="1441801" imgH="1259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00256" y="816260"/>
                        <a:ext cx="1441450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5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87101" y="44624"/>
            <a:ext cx="9819322" cy="74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200" b="1" dirty="0"/>
              <a:t>三、利用倍角公式化简及证明</a:t>
            </a:r>
            <a:endParaRPr lang="zh-CN" altLang="zh-CN" sz="30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15736"/>
              </p:ext>
            </p:extLst>
          </p:nvPr>
        </p:nvGraphicFramePr>
        <p:xfrm>
          <a:off x="623392" y="1208856"/>
          <a:ext cx="7840662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15" name="文档" r:id="rId4" imgW="7840300" imgH="1715962" progId="Word.Document.12">
                  <p:embed/>
                </p:oleObj>
              </mc:Choice>
              <mc:Fallback>
                <p:oleObj name="文档" r:id="rId4" imgW="7840300" imgH="17159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92" y="1208856"/>
                        <a:ext cx="7840662" cy="171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8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343588"/>
              </p:ext>
            </p:extLst>
          </p:nvPr>
        </p:nvGraphicFramePr>
        <p:xfrm>
          <a:off x="623392" y="692696"/>
          <a:ext cx="8129588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62" name="文档" r:id="rId3" imgW="8128922" imgH="1601708" progId="Word.Document.12">
                  <p:embed/>
                </p:oleObj>
              </mc:Choice>
              <mc:Fallback>
                <p:oleObj name="文档" r:id="rId3" imgW="8128922" imgH="1601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692696"/>
                        <a:ext cx="8129588" cy="160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061"/>
              </p:ext>
            </p:extLst>
          </p:nvPr>
        </p:nvGraphicFramePr>
        <p:xfrm>
          <a:off x="622300" y="1917700"/>
          <a:ext cx="9271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63" name="文档" r:id="rId5" imgW="9281767" imgH="1711265" progId="Word.Document.12">
                  <p:embed/>
                </p:oleObj>
              </mc:Choice>
              <mc:Fallback>
                <p:oleObj name="文档" r:id="rId5" imgW="9281767" imgH="17112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300" y="1917700"/>
                        <a:ext cx="9271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84195"/>
              </p:ext>
            </p:extLst>
          </p:nvPr>
        </p:nvGraphicFramePr>
        <p:xfrm>
          <a:off x="622300" y="3077096"/>
          <a:ext cx="9271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64" name="文档" r:id="rId7" imgW="9281767" imgH="1708749" progId="Word.Document.12">
                  <p:embed/>
                </p:oleObj>
              </mc:Choice>
              <mc:Fallback>
                <p:oleObj name="文档" r:id="rId7" imgW="9281767" imgH="17087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300" y="3077096"/>
                        <a:ext cx="9271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04987"/>
              </p:ext>
            </p:extLst>
          </p:nvPr>
        </p:nvGraphicFramePr>
        <p:xfrm>
          <a:off x="622300" y="4253632"/>
          <a:ext cx="9271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65" name="文档" r:id="rId9" imgW="9281767" imgH="1705514" progId="Word.Document.12">
                  <p:embed/>
                </p:oleObj>
              </mc:Choice>
              <mc:Fallback>
                <p:oleObj name="文档" r:id="rId9" imgW="9281767" imgH="17055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300" y="4253632"/>
                        <a:ext cx="9271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143612"/>
              </p:ext>
            </p:extLst>
          </p:nvPr>
        </p:nvGraphicFramePr>
        <p:xfrm>
          <a:off x="622300" y="5458916"/>
          <a:ext cx="9271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66" name="文档" r:id="rId11" imgW="9281767" imgH="1702279" progId="Word.Document.12">
                  <p:embed/>
                </p:oleObj>
              </mc:Choice>
              <mc:Fallback>
                <p:oleObj name="文档" r:id="rId11" imgW="9281767" imgH="1702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2300" y="5458916"/>
                        <a:ext cx="9271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4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06557"/>
              </p:ext>
            </p:extLst>
          </p:nvPr>
        </p:nvGraphicFramePr>
        <p:xfrm>
          <a:off x="790972" y="1289819"/>
          <a:ext cx="7929562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11" name="文档" r:id="rId3" imgW="7929190" imgH="1576119" progId="Word.Document.12">
                  <p:embed/>
                </p:oleObj>
              </mc:Choice>
              <mc:Fallback>
                <p:oleObj name="文档" r:id="rId3" imgW="7929190" imgH="15761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972" y="1289819"/>
                        <a:ext cx="7929562" cy="157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2729"/>
              </p:ext>
            </p:extLst>
          </p:nvPr>
        </p:nvGraphicFramePr>
        <p:xfrm>
          <a:off x="790972" y="3018011"/>
          <a:ext cx="87614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12" name="文档" r:id="rId5" imgW="8760991" imgH="1635425" progId="Word.Document.12">
                  <p:embed/>
                </p:oleObj>
              </mc:Choice>
              <mc:Fallback>
                <p:oleObj name="文档" r:id="rId5" imgW="8760991" imgH="1635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972" y="3018011"/>
                        <a:ext cx="8761412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8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364551"/>
            <a:ext cx="10408429" cy="5872761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260648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223573" y="1484784"/>
            <a:ext cx="9779382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三角函数式化简、证明的常用技巧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特殊角的三角函数与特殊值的互化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对于分式形式，应分别对分子、分母进行变形处理，有公因式的提取公因式后进行约分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对于二次根式，注意二倍角公式的逆用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利用角与角之间的隐含关系，如互余、互补等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的恒等变形，如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tan 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57279"/>
              </p:ext>
            </p:extLst>
          </p:nvPr>
        </p:nvGraphicFramePr>
        <p:xfrm>
          <a:off x="565150" y="2204864"/>
          <a:ext cx="778986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5" name="文档" r:id="rId3" imgW="7789557" imgH="1493943" progId="Word.Document.12">
                  <p:embed/>
                </p:oleObj>
              </mc:Choice>
              <mc:Fallback>
                <p:oleObj name="文档" r:id="rId3" imgW="7789557" imgH="14939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2204864"/>
                        <a:ext cx="7789862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07362"/>
              </p:ext>
            </p:extLst>
          </p:nvPr>
        </p:nvGraphicFramePr>
        <p:xfrm>
          <a:off x="565150" y="3284984"/>
          <a:ext cx="778986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6" name="文档" r:id="rId5" imgW="7789557" imgH="1493943" progId="Word.Document.12">
                  <p:embed/>
                </p:oleObj>
              </mc:Choice>
              <mc:Fallback>
                <p:oleObj name="文档" r:id="rId5" imgW="7789557" imgH="14939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150" y="3284984"/>
                        <a:ext cx="7789862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853"/>
              </p:ext>
            </p:extLst>
          </p:nvPr>
        </p:nvGraphicFramePr>
        <p:xfrm>
          <a:off x="565150" y="4077072"/>
          <a:ext cx="778986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7" name="文档" r:id="rId7" imgW="7789557" imgH="1495745" progId="Word.Document.12">
                  <p:embed/>
                </p:oleObj>
              </mc:Choice>
              <mc:Fallback>
                <p:oleObj name="文档" r:id="rId7" imgW="7789557" imgH="14957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150" y="4077072"/>
                        <a:ext cx="7789862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778305"/>
              </p:ext>
            </p:extLst>
          </p:nvPr>
        </p:nvGraphicFramePr>
        <p:xfrm>
          <a:off x="565150" y="4869160"/>
          <a:ext cx="778986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8" name="文档" r:id="rId9" imgW="7789557" imgH="1497186" progId="Word.Document.12">
                  <p:embed/>
                </p:oleObj>
              </mc:Choice>
              <mc:Fallback>
                <p:oleObj name="文档" r:id="rId9" imgW="7789557" imgH="1497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150" y="4869160"/>
                        <a:ext cx="7789862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32745"/>
              </p:ext>
            </p:extLst>
          </p:nvPr>
        </p:nvGraphicFramePr>
        <p:xfrm>
          <a:off x="565150" y="725488"/>
          <a:ext cx="10171112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9" name="文档" r:id="rId11" imgW="10171335" imgH="1445284" progId="Word.Document.12">
                  <p:embed/>
                </p:oleObj>
              </mc:Choice>
              <mc:Fallback>
                <p:oleObj name="文档" r:id="rId11" imgW="10171335" imgH="1445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150" y="725488"/>
                        <a:ext cx="10171112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94681" y="915948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sin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cos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63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67194" y="3744926"/>
            <a:ext cx="1105761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如何选择关于点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对称的点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矩形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的面积最大，最大值是多少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000000"/>
                </a:solidFill>
              </a:rPr>
              <a:t>核心素养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之数学建模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XIN SU YANG ZHI SHU XUE JIAN MO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7194" y="1052736"/>
            <a:ext cx="11057612" cy="2634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三角函数的实际应用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典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如图，有一块以点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为圆心的半圆形空地，要在这块空地上划出一个内接矩形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开辟为绿地，使其一边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落在半圆的直径上，另两点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落在半圆的圆周上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已知半圆的半径长为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1018" name="Picture 42" descr="S2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11" y="4103107"/>
            <a:ext cx="2717595" cy="16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2" name="Picture 82" descr="S2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69" y="2107137"/>
            <a:ext cx="2470541" cy="153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9376" y="3326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，如图所示，设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044689"/>
              </p:ext>
            </p:extLst>
          </p:nvPr>
        </p:nvGraphicFramePr>
        <p:xfrm>
          <a:off x="551384" y="703456"/>
          <a:ext cx="10691812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1" name="文档" r:id="rId4" imgW="10692111" imgH="1305824" progId="Word.Document.12">
                  <p:embed/>
                </p:oleObj>
              </mc:Choice>
              <mc:Fallback>
                <p:oleObj name="文档" r:id="rId4" imgW="10692111" imgH="13058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703456"/>
                        <a:ext cx="10691812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79376" y="1495544"/>
            <a:ext cx="7776864" cy="243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关于原点对称，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40cos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设矩形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的面积为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40cos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·20sin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400sin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90026"/>
              </p:ext>
            </p:extLst>
          </p:nvPr>
        </p:nvGraphicFramePr>
        <p:xfrm>
          <a:off x="546100" y="4005064"/>
          <a:ext cx="10375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2" name="文档" r:id="rId6" imgW="10384183" imgH="1369084" progId="Word.Document.12">
                  <p:embed/>
                </p:oleObj>
              </mc:Choice>
              <mc:Fallback>
                <p:oleObj name="文档" r:id="rId6" imgW="10384183" imgH="1369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100" y="4005064"/>
                        <a:ext cx="103759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30288"/>
              </p:ext>
            </p:extLst>
          </p:nvPr>
        </p:nvGraphicFramePr>
        <p:xfrm>
          <a:off x="546100" y="5005288"/>
          <a:ext cx="6189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3" name="文档" r:id="rId8" imgW="6189900" imgH="991156" progId="Word.Document.12">
                  <p:embed/>
                </p:oleObj>
              </mc:Choice>
              <mc:Fallback>
                <p:oleObj name="文档" r:id="rId8" imgW="6189900" imgH="9911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100" y="5005288"/>
                        <a:ext cx="61896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57952"/>
              </p:ext>
            </p:extLst>
          </p:nvPr>
        </p:nvGraphicFramePr>
        <p:xfrm>
          <a:off x="546100" y="5587876"/>
          <a:ext cx="110236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4" name="文档" r:id="rId10" imgW="11035333" imgH="1571805" progId="Word.Document.12">
                  <p:embed/>
                </p:oleObj>
              </mc:Choice>
              <mc:Fallback>
                <p:oleObj name="文档" r:id="rId10" imgW="11035333" imgH="15718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6100" y="5587876"/>
                        <a:ext cx="110236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7194" y="1052736"/>
            <a:ext cx="11057612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修一条步行小路从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，如何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选择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位置，使步行小路的距离最远？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1018" name="Picture 42" descr="S2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03" y="2394297"/>
            <a:ext cx="2717595" cy="16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2" name="Picture 82" descr="S2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523624"/>
            <a:ext cx="2470541" cy="153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9376" y="188640"/>
            <a:ext cx="777686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40cos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11020"/>
              </p:ext>
            </p:extLst>
          </p:nvPr>
        </p:nvGraphicFramePr>
        <p:xfrm>
          <a:off x="551384" y="1474415"/>
          <a:ext cx="10691812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2" name="文档" r:id="rId4" imgW="10692111" imgH="1304386" progId="Word.Document.12">
                  <p:embed/>
                </p:oleObj>
              </mc:Choice>
              <mc:Fallback>
                <p:oleObj name="文档" r:id="rId4" imgW="10692111" imgH="13043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1474415"/>
                        <a:ext cx="10691812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68058"/>
              </p:ext>
            </p:extLst>
          </p:nvPr>
        </p:nvGraphicFramePr>
        <p:xfrm>
          <a:off x="546100" y="2345432"/>
          <a:ext cx="10375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3" name="文档" r:id="rId6" imgW="10384183" imgH="1366208" progId="Word.Document.12">
                  <p:embed/>
                </p:oleObj>
              </mc:Choice>
              <mc:Fallback>
                <p:oleObj name="文档" r:id="rId6" imgW="10384183" imgH="13662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100" y="2345432"/>
                        <a:ext cx="103759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70643"/>
              </p:ext>
            </p:extLst>
          </p:nvPr>
        </p:nvGraphicFramePr>
        <p:xfrm>
          <a:off x="546100" y="3356992"/>
          <a:ext cx="5930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4" name="文档" r:id="rId8" imgW="6013200" imgH="1455738" progId="Word.Document.12">
                  <p:embed/>
                </p:oleObj>
              </mc:Choice>
              <mc:Fallback>
                <p:oleObj name="文档" r:id="rId8" imgW="6013200" imgH="1455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100" y="3356992"/>
                        <a:ext cx="59309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54593"/>
              </p:ext>
            </p:extLst>
          </p:nvPr>
        </p:nvGraphicFramePr>
        <p:xfrm>
          <a:off x="546100" y="4318496"/>
          <a:ext cx="110236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5" name="文档" r:id="rId10" imgW="11035333" imgH="1569289" progId="Word.Document.12">
                  <p:embed/>
                </p:oleObj>
              </mc:Choice>
              <mc:Fallback>
                <p:oleObj name="文档" r:id="rId10" imgW="11035333" imgH="1569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6100" y="4318496"/>
                        <a:ext cx="110236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429816"/>
              </p:ext>
            </p:extLst>
          </p:nvPr>
        </p:nvGraphicFramePr>
        <p:xfrm>
          <a:off x="546100" y="5300657"/>
          <a:ext cx="10947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6" name="文档" r:id="rId12" imgW="11107003" imgH="1168879" progId="Word.Document.12">
                  <p:embed/>
                </p:oleObj>
              </mc:Choice>
              <mc:Fallback>
                <p:oleObj name="文档" r:id="rId12" imgW="11107003" imgH="1168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6100" y="5300657"/>
                        <a:ext cx="109474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68998"/>
              </p:ext>
            </p:extLst>
          </p:nvPr>
        </p:nvGraphicFramePr>
        <p:xfrm>
          <a:off x="546100" y="5945708"/>
          <a:ext cx="10947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7" name="文档" r:id="rId14" imgW="11107003" imgH="1166723" progId="Word.Document.12">
                  <p:embed/>
                </p:oleObj>
              </mc:Choice>
              <mc:Fallback>
                <p:oleObj name="文档" r:id="rId14" imgW="11107003" imgH="11667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6100" y="5945708"/>
                        <a:ext cx="109474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1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084631"/>
            <a:ext cx="10408429" cy="4072561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980728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zh-CN" sz="2000" b="1" dirty="0">
                  <a:solidFill>
                    <a:srgbClr val="FFFFFF"/>
                  </a:solidFill>
                  <a:latin typeface="微软雅黑" pitchFamily="34" charset="-122"/>
                </a:rPr>
                <a:t>素养提升</a:t>
              </a:r>
              <a:endParaRPr lang="zh-CN" altLang="en-US" sz="20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23573" y="2263949"/>
            <a:ext cx="9779382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三角函数与平面几何有着密切联系，几何中的角度、长度、面积等问题，常借助三角变换来解决；实际问题的意义常反映在三角形的边、角关系上，故常用建立三角函数模型解决实际的优化问题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04918"/>
              </p:ext>
            </p:extLst>
          </p:nvPr>
        </p:nvGraphicFramePr>
        <p:xfrm>
          <a:off x="520700" y="1130300"/>
          <a:ext cx="10248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00" name="文档" r:id="rId8" imgW="10260292" imgH="2294626" progId="Word.Document.12">
                  <p:embed/>
                </p:oleObj>
              </mc:Choice>
              <mc:Fallback>
                <p:oleObj name="文档" r:id="rId8" imgW="10260292" imgH="2294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700" y="1130300"/>
                        <a:ext cx="102489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6913488" y="21401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636115"/>
              </p:ext>
            </p:extLst>
          </p:nvPr>
        </p:nvGraphicFramePr>
        <p:xfrm>
          <a:off x="520700" y="3717032"/>
          <a:ext cx="9434512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01" name="文档" r:id="rId10" imgW="9434470" imgH="1610264" progId="Word.Document.12">
                  <p:embed/>
                </p:oleObj>
              </mc:Choice>
              <mc:Fallback>
                <p:oleObj name="文档" r:id="rId10" imgW="9434470" imgH="1610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0700" y="3717032"/>
                        <a:ext cx="9434512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84371"/>
              </p:ext>
            </p:extLst>
          </p:nvPr>
        </p:nvGraphicFramePr>
        <p:xfrm>
          <a:off x="495300" y="918716"/>
          <a:ext cx="111252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26" name="文档" r:id="rId8" imgW="11133654" imgH="2472187" progId="Word.Document.12">
                  <p:embed/>
                </p:oleObj>
              </mc:Choice>
              <mc:Fallback>
                <p:oleObj name="文档" r:id="rId8" imgW="11133654" imgH="2472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300" y="918716"/>
                        <a:ext cx="1112520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9"/>
          <p:cNvSpPr txBox="1"/>
          <p:nvPr/>
        </p:nvSpPr>
        <p:spPr>
          <a:xfrm>
            <a:off x="237952" y="21401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62742"/>
              </p:ext>
            </p:extLst>
          </p:nvPr>
        </p:nvGraphicFramePr>
        <p:xfrm>
          <a:off x="495300" y="3424336"/>
          <a:ext cx="8234362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27" name="文档" r:id="rId10" imgW="8233646" imgH="2021238" progId="Word.Document.12">
                  <p:embed/>
                </p:oleObj>
              </mc:Choice>
              <mc:Fallback>
                <p:oleObj name="文档" r:id="rId10" imgW="8233646" imgH="20212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00" y="3424336"/>
                        <a:ext cx="8234362" cy="202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37840"/>
              </p:ext>
            </p:extLst>
          </p:nvPr>
        </p:nvGraphicFramePr>
        <p:xfrm>
          <a:off x="673100" y="723900"/>
          <a:ext cx="10693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31" name="文档" r:id="rId9" imgW="10854178" imgH="2428336" progId="Word.Document.12">
                  <p:embed/>
                </p:oleObj>
              </mc:Choice>
              <mc:Fallback>
                <p:oleObj name="文档" r:id="rId9" imgW="10854178" imgH="2428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3100" y="723900"/>
                        <a:ext cx="106934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9"/>
          <p:cNvSpPr txBox="1"/>
          <p:nvPr/>
        </p:nvSpPr>
        <p:spPr>
          <a:xfrm>
            <a:off x="3035646" y="18774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05394"/>
              </p:ext>
            </p:extLst>
          </p:nvPr>
        </p:nvGraphicFramePr>
        <p:xfrm>
          <a:off x="673100" y="3200251"/>
          <a:ext cx="9193212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32" name="文档" r:id="rId11" imgW="9192810" imgH="1812985" progId="Word.Document.12">
                  <p:embed/>
                </p:oleObj>
              </mc:Choice>
              <mc:Fallback>
                <p:oleObj name="文档" r:id="rId11" imgW="9192810" imgH="1812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3100" y="3200251"/>
                        <a:ext cx="9193212" cy="181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70138"/>
              </p:ext>
            </p:extLst>
          </p:nvPr>
        </p:nvGraphicFramePr>
        <p:xfrm>
          <a:off x="673100" y="4221956"/>
          <a:ext cx="91821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33" name="文档" r:id="rId13" imgW="9192810" imgH="1508544" progId="Word.Document.12">
                  <p:embed/>
                </p:oleObj>
              </mc:Choice>
              <mc:Fallback>
                <p:oleObj name="文档" r:id="rId13" imgW="9192810" imgH="15085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3100" y="4221956"/>
                        <a:ext cx="91821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984" y="692696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75°cos 15°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43127"/>
              </p:ext>
            </p:extLst>
          </p:nvPr>
        </p:nvGraphicFramePr>
        <p:xfrm>
          <a:off x="571500" y="1662435"/>
          <a:ext cx="988853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26" name="文档" r:id="rId8" imgW="9888618" imgH="1406825" progId="Word.Document.12">
                  <p:embed/>
                </p:oleObj>
              </mc:Choice>
              <mc:Fallback>
                <p:oleObj name="文档" r:id="rId8" imgW="9888618" imgH="1406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500" y="1662435"/>
                        <a:ext cx="9888538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4873401" y="177498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5984" y="3243427"/>
            <a:ext cx="1101722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原式＝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15°cos 15°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64281"/>
              </p:ext>
            </p:extLst>
          </p:nvPr>
        </p:nvGraphicFramePr>
        <p:xfrm>
          <a:off x="571500" y="4228752"/>
          <a:ext cx="668496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27" name="文档" r:id="rId10" imgW="6685092" imgH="1360227" progId="Word.Document.12">
                  <p:embed/>
                </p:oleObj>
              </mc:Choice>
              <mc:Fallback>
                <p:oleObj name="文档" r:id="rId10" imgW="6685092" imgH="1360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1500" y="4228752"/>
                        <a:ext cx="6684962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0860"/>
              </p:ext>
            </p:extLst>
          </p:nvPr>
        </p:nvGraphicFramePr>
        <p:xfrm>
          <a:off x="406400" y="884932"/>
          <a:ext cx="88900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78" name="文档" r:id="rId8" imgW="9153553" imgH="1549879" progId="Word.Document.12">
                  <p:embed/>
                </p:oleObj>
              </mc:Choice>
              <mc:Fallback>
                <p:oleObj name="文档" r:id="rId8" imgW="9153553" imgH="1549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400" y="884932"/>
                        <a:ext cx="88900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21563"/>
              </p:ext>
            </p:extLst>
          </p:nvPr>
        </p:nvGraphicFramePr>
        <p:xfrm>
          <a:off x="3114565" y="1002122"/>
          <a:ext cx="1790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79" name="文档" r:id="rId10" imgW="1819347" imgH="992300" progId="Word.Document.12">
                  <p:embed/>
                </p:oleObj>
              </mc:Choice>
              <mc:Fallback>
                <p:oleObj name="文档" r:id="rId10" imgW="181934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4565" y="1002122"/>
                        <a:ext cx="17907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155020"/>
              </p:ext>
            </p:extLst>
          </p:nvPr>
        </p:nvGraphicFramePr>
        <p:xfrm>
          <a:off x="406400" y="2852936"/>
          <a:ext cx="961231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80" name="文档" r:id="rId12" imgW="9612023" imgH="2142586" progId="Word.Document.12">
                  <p:embed/>
                </p:oleObj>
              </mc:Choice>
              <mc:Fallback>
                <p:oleObj name="文档" r:id="rId12" imgW="9612023" imgH="2142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400" y="2852936"/>
                        <a:ext cx="961231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4751" y="1189053"/>
            <a:ext cx="11082498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二倍角公式的推导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二倍角公式的正用、逆用，利用二倍角公式进行化简和证明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方法归纳：转化法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常见误区：化简求值时开根号忽略角的范围导致出错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47327"/>
              </p:ext>
            </p:extLst>
          </p:nvPr>
        </p:nvGraphicFramePr>
        <p:xfrm>
          <a:off x="643913" y="2154163"/>
          <a:ext cx="10679112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22" name="文档" r:id="rId3" imgW="10679506" imgH="2066386" progId="Word.Document.12">
                  <p:embed/>
                </p:oleObj>
              </mc:Choice>
              <mc:Fallback>
                <p:oleObj name="文档" r:id="rId3" imgW="10679506" imgH="20663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913" y="2154163"/>
                        <a:ext cx="10679112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75556" y="1196752"/>
            <a:ext cx="1104088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下列各式中，一定成立的是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9"/>
          <p:cNvSpPr txBox="1"/>
          <p:nvPr/>
        </p:nvSpPr>
        <p:spPr>
          <a:xfrm>
            <a:off x="388763" y="206368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401463" y="276888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89336"/>
              </p:ext>
            </p:extLst>
          </p:nvPr>
        </p:nvGraphicFramePr>
        <p:xfrm>
          <a:off x="622300" y="406400"/>
          <a:ext cx="10795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9" name="文档" r:id="rId3" imgW="10800156" imgH="2205846" progId="Word.Document.12">
                  <p:embed/>
                </p:oleObj>
              </mc:Choice>
              <mc:Fallback>
                <p:oleObj name="文档" r:id="rId3" imgW="10800156" imgH="2205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406400"/>
                        <a:ext cx="10795000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7006271" y="155543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385657"/>
              </p:ext>
            </p:extLst>
          </p:nvPr>
        </p:nvGraphicFramePr>
        <p:xfrm>
          <a:off x="622300" y="3312992"/>
          <a:ext cx="98171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0" name="文档" r:id="rId5" imgW="9824872" imgH="1467569" progId="Word.Document.12">
                  <p:embed/>
                </p:oleObj>
              </mc:Choice>
              <mc:Fallback>
                <p:oleObj name="文档" r:id="rId5" imgW="9824872" imgH="1467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300" y="3312992"/>
                        <a:ext cx="98171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415042"/>
              </p:ext>
            </p:extLst>
          </p:nvPr>
        </p:nvGraphicFramePr>
        <p:xfrm>
          <a:off x="622300" y="4314155"/>
          <a:ext cx="1136491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1" name="文档" r:id="rId23" imgW="11365590" imgH="1635425" progId="Word.Document.12">
                  <p:embed/>
                </p:oleObj>
              </mc:Choice>
              <mc:Fallback>
                <p:oleObj name="文档" r:id="rId23" imgW="11365590" imgH="1635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2300" y="4314155"/>
                        <a:ext cx="11364912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777070"/>
              </p:ext>
            </p:extLst>
          </p:nvPr>
        </p:nvGraphicFramePr>
        <p:xfrm>
          <a:off x="468932" y="4814267"/>
          <a:ext cx="945991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72" name="文档" r:id="rId3" imgW="9469317" imgH="2138849" progId="Word.Document.12">
                  <p:embed/>
                </p:oleObj>
              </mc:Choice>
              <mc:Fallback>
                <p:oleObj name="文档" r:id="rId3" imgW="9469317" imgH="2138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32" y="4814267"/>
                        <a:ext cx="945991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92613"/>
              </p:ext>
            </p:extLst>
          </p:nvPr>
        </p:nvGraphicFramePr>
        <p:xfrm>
          <a:off x="468932" y="448097"/>
          <a:ext cx="113157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73" name="文档" r:id="rId5" imgW="11335709" imgH="2418080" progId="Word.Document.12">
                  <p:embed/>
                </p:oleObj>
              </mc:Choice>
              <mc:Fallback>
                <p:oleObj name="文档" r:id="rId5" imgW="11335709" imgH="2418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932" y="448097"/>
                        <a:ext cx="113157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17809" y="152821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15189"/>
              </p:ext>
            </p:extLst>
          </p:nvPr>
        </p:nvGraphicFramePr>
        <p:xfrm>
          <a:off x="468932" y="2719773"/>
          <a:ext cx="945991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74" name="文档" r:id="rId23" imgW="9469317" imgH="2142088" progId="Word.Document.12">
                  <p:embed/>
                </p:oleObj>
              </mc:Choice>
              <mc:Fallback>
                <p:oleObj name="文档" r:id="rId23" imgW="9469317" imgH="2142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8932" y="2719773"/>
                        <a:ext cx="945991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69122"/>
              </p:ext>
            </p:extLst>
          </p:nvPr>
        </p:nvGraphicFramePr>
        <p:xfrm>
          <a:off x="468932" y="3769200"/>
          <a:ext cx="945991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75" name="文档" r:id="rId25" imgW="9469317" imgH="2138849" progId="Word.Document.12">
                  <p:embed/>
                </p:oleObj>
              </mc:Choice>
              <mc:Fallback>
                <p:oleObj name="文档" r:id="rId25" imgW="9469317" imgH="2138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8932" y="3769200"/>
                        <a:ext cx="945991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94441"/>
              </p:ext>
            </p:extLst>
          </p:nvPr>
        </p:nvGraphicFramePr>
        <p:xfrm>
          <a:off x="584200" y="814611"/>
          <a:ext cx="10590212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04" name="文档" r:id="rId3" imgW="10590549" imgH="2155166" progId="Word.Document.12">
                  <p:embed/>
                </p:oleObj>
              </mc:Choice>
              <mc:Fallback>
                <p:oleObj name="文档" r:id="rId3" imgW="10590549" imgH="2155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814611"/>
                        <a:ext cx="10590212" cy="215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19"/>
          <p:cNvSpPr txBox="1"/>
          <p:nvPr/>
        </p:nvSpPr>
        <p:spPr>
          <a:xfrm>
            <a:off x="2704245" y="198781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77516"/>
              </p:ext>
            </p:extLst>
          </p:nvPr>
        </p:nvGraphicFramePr>
        <p:xfrm>
          <a:off x="584200" y="3374107"/>
          <a:ext cx="945991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05" name="文档" r:id="rId21" imgW="9459680" imgH="2142586" progId="Word.Document.12">
                  <p:embed/>
                </p:oleObj>
              </mc:Choice>
              <mc:Fallback>
                <p:oleObj name="文档" r:id="rId21" imgW="9459680" imgH="2142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4200" y="3374107"/>
                        <a:ext cx="945991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84694"/>
              </p:ext>
            </p:extLst>
          </p:nvPr>
        </p:nvGraphicFramePr>
        <p:xfrm>
          <a:off x="635000" y="935608"/>
          <a:ext cx="112141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8" name="文档" r:id="rId3" imgW="11225852" imgH="2556654" progId="Word.Document.12">
                  <p:embed/>
                </p:oleObj>
              </mc:Choice>
              <mc:Fallback>
                <p:oleObj name="文档" r:id="rId3" imgW="11225852" imgH="2556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0" y="935608"/>
                        <a:ext cx="112141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19"/>
          <p:cNvSpPr txBox="1"/>
          <p:nvPr/>
        </p:nvSpPr>
        <p:spPr>
          <a:xfrm>
            <a:off x="381968" y="213285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86636"/>
              </p:ext>
            </p:extLst>
          </p:nvPr>
        </p:nvGraphicFramePr>
        <p:xfrm>
          <a:off x="653698" y="476672"/>
          <a:ext cx="8208962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52" name="文档" r:id="rId19" imgW="8208455" imgH="1843190" progId="Word.Document.12">
                  <p:embed/>
                </p:oleObj>
              </mc:Choice>
              <mc:Fallback>
                <p:oleObj name="文档" r:id="rId19" imgW="8208455" imgH="1843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3698" y="476672"/>
                        <a:ext cx="8208962" cy="184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28764"/>
              </p:ext>
            </p:extLst>
          </p:nvPr>
        </p:nvGraphicFramePr>
        <p:xfrm>
          <a:off x="653698" y="1945952"/>
          <a:ext cx="8208962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53" name="文档" r:id="rId21" imgW="8208455" imgH="1845353" progId="Word.Document.12">
                  <p:embed/>
                </p:oleObj>
              </mc:Choice>
              <mc:Fallback>
                <p:oleObj name="文档" r:id="rId21" imgW="8208455" imgH="1845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3698" y="1945952"/>
                        <a:ext cx="8208962" cy="184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04281"/>
              </p:ext>
            </p:extLst>
          </p:nvPr>
        </p:nvGraphicFramePr>
        <p:xfrm>
          <a:off x="653698" y="3284984"/>
          <a:ext cx="8208962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54" name="文档" r:id="rId23" imgW="8208455" imgH="1846794" progId="Word.Document.12">
                  <p:embed/>
                </p:oleObj>
              </mc:Choice>
              <mc:Fallback>
                <p:oleObj name="文档" r:id="rId23" imgW="8208455" imgH="1846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3698" y="3284984"/>
                        <a:ext cx="8208962" cy="184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9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65399"/>
              </p:ext>
            </p:extLst>
          </p:nvPr>
        </p:nvGraphicFramePr>
        <p:xfrm>
          <a:off x="695400" y="1181596"/>
          <a:ext cx="104775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47" name="文档" r:id="rId19" imgW="10629805" imgH="1529032" progId="Word.Document.12">
                  <p:embed/>
                </p:oleObj>
              </mc:Choice>
              <mc:Fallback>
                <p:oleObj name="文档" r:id="rId19" imgW="10629805" imgH="15290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5400" y="1181596"/>
                        <a:ext cx="1047750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06756"/>
              </p:ext>
            </p:extLst>
          </p:nvPr>
        </p:nvGraphicFramePr>
        <p:xfrm>
          <a:off x="7362890" y="1214264"/>
          <a:ext cx="20637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48" name="文档" r:id="rId21" imgW="2063726" imgH="890258" progId="Word.Document.12">
                  <p:embed/>
                </p:oleObj>
              </mc:Choice>
              <mc:Fallback>
                <p:oleObj name="文档" r:id="rId21" imgW="2063726" imgH="8902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62890" y="1214264"/>
                        <a:ext cx="2063750" cy="89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23174"/>
              </p:ext>
            </p:extLst>
          </p:nvPr>
        </p:nvGraphicFramePr>
        <p:xfrm>
          <a:off x="695400" y="2692896"/>
          <a:ext cx="860901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49" name="文档" r:id="rId23" imgW="8608287" imgH="1267364" progId="Word.Document.12">
                  <p:embed/>
                </p:oleObj>
              </mc:Choice>
              <mc:Fallback>
                <p:oleObj name="文档" r:id="rId23" imgW="8608287" imgH="1267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5400" y="2692896"/>
                        <a:ext cx="8609012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6050"/>
              </p:ext>
            </p:extLst>
          </p:nvPr>
        </p:nvGraphicFramePr>
        <p:xfrm>
          <a:off x="698500" y="3768700"/>
          <a:ext cx="82042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150" name="文档" r:id="rId25" imgW="8205216" imgH="1461865" progId="Word.Document.12">
                  <p:embed/>
                </p:oleObj>
              </mc:Choice>
              <mc:Fallback>
                <p:oleObj name="文档" r:id="rId25" imgW="8205216" imgH="14618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98500" y="3768700"/>
                        <a:ext cx="82042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644500" y="836712"/>
            <a:ext cx="9915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7.sin 6°sin 42°sin 66°sin 78°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       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555600"/>
              </p:ext>
            </p:extLst>
          </p:nvPr>
        </p:nvGraphicFramePr>
        <p:xfrm>
          <a:off x="6145238" y="589300"/>
          <a:ext cx="103505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36" name="文档" r:id="rId19" imgW="1035462" imgH="1233524" progId="Word.Document.12">
                  <p:embed/>
                </p:oleObj>
              </mc:Choice>
              <mc:Fallback>
                <p:oleObj name="文档" r:id="rId19" imgW="1035462" imgH="1233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45238" y="589300"/>
                        <a:ext cx="1035050" cy="12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644500" y="2500446"/>
            <a:ext cx="9915996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原式＝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6°cos 48°cos 24°cos 12°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34155"/>
              </p:ext>
            </p:extLst>
          </p:nvPr>
        </p:nvGraphicFramePr>
        <p:xfrm>
          <a:off x="718621" y="3503918"/>
          <a:ext cx="7485062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37" name="文档" r:id="rId21" imgW="7484740" imgH="1423661" progId="Word.Document.12">
                  <p:embed/>
                </p:oleObj>
              </mc:Choice>
              <mc:Fallback>
                <p:oleObj name="文档" r:id="rId21" imgW="7484740" imgH="1423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8621" y="3503918"/>
                        <a:ext cx="7485062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77996"/>
              </p:ext>
            </p:extLst>
          </p:nvPr>
        </p:nvGraphicFramePr>
        <p:xfrm>
          <a:off x="718621" y="4453284"/>
          <a:ext cx="7485062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38" name="文档" r:id="rId23" imgW="7484740" imgH="1425823" progId="Word.Document.12">
                  <p:embed/>
                </p:oleObj>
              </mc:Choice>
              <mc:Fallback>
                <p:oleObj name="文档" r:id="rId23" imgW="7484740" imgH="1425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8621" y="4453284"/>
                        <a:ext cx="7485062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577059"/>
              </p:ext>
            </p:extLst>
          </p:nvPr>
        </p:nvGraphicFramePr>
        <p:xfrm>
          <a:off x="572826" y="1138188"/>
          <a:ext cx="7739062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89" name="文档" r:id="rId19" imgW="7738814" imgH="1220384" progId="Word.Document.12">
                  <p:embed/>
                </p:oleObj>
              </mc:Choice>
              <mc:Fallback>
                <p:oleObj name="文档" r:id="rId19" imgW="7738814" imgH="12203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826" y="1138188"/>
                        <a:ext cx="7739062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94973"/>
              </p:ext>
            </p:extLst>
          </p:nvPr>
        </p:nvGraphicFramePr>
        <p:xfrm>
          <a:off x="5175498" y="887421"/>
          <a:ext cx="13398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90" name="文档" r:id="rId21" imgW="1340306" imgH="1042780" progId="Word.Document.12">
                  <p:embed/>
                </p:oleObj>
              </mc:Choice>
              <mc:Fallback>
                <p:oleObj name="文档" r:id="rId21" imgW="1340306" imgH="1042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75498" y="887421"/>
                        <a:ext cx="133985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1568"/>
              </p:ext>
            </p:extLst>
          </p:nvPr>
        </p:nvGraphicFramePr>
        <p:xfrm>
          <a:off x="572826" y="2546771"/>
          <a:ext cx="8913812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91" name="文档" r:id="rId23" imgW="8913334" imgH="1255143" progId="Word.Document.12">
                  <p:embed/>
                </p:oleObj>
              </mc:Choice>
              <mc:Fallback>
                <p:oleObj name="文档" r:id="rId23" imgW="8913334" imgH="12551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2826" y="2546771"/>
                        <a:ext cx="8913812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31574"/>
              </p:ext>
            </p:extLst>
          </p:nvPr>
        </p:nvGraphicFramePr>
        <p:xfrm>
          <a:off x="571500" y="3696692"/>
          <a:ext cx="95377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92" name="文档" r:id="rId25" imgW="9545396" imgH="1457864" progId="Word.Document.12">
                  <p:embed/>
                </p:oleObj>
              </mc:Choice>
              <mc:Fallback>
                <p:oleObj name="文档" r:id="rId25" imgW="9545396" imgH="1457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1500" y="3696692"/>
                        <a:ext cx="95377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89218"/>
              </p:ext>
            </p:extLst>
          </p:nvPr>
        </p:nvGraphicFramePr>
        <p:xfrm>
          <a:off x="558800" y="2204864"/>
          <a:ext cx="1053941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42" name="文档" r:id="rId19" imgW="10539768" imgH="1692934" progId="Word.Document.12">
                  <p:embed/>
                </p:oleObj>
              </mc:Choice>
              <mc:Fallback>
                <p:oleObj name="文档" r:id="rId19" imgW="10539768" imgH="1692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2204864"/>
                        <a:ext cx="10539412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411335"/>
              </p:ext>
            </p:extLst>
          </p:nvPr>
        </p:nvGraphicFramePr>
        <p:xfrm>
          <a:off x="558800" y="3284984"/>
          <a:ext cx="103632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43" name="文档" r:id="rId21" imgW="10374459" imgH="1632549" progId="Word.Document.12">
                  <p:embed/>
                </p:oleObj>
              </mc:Choice>
              <mc:Fallback>
                <p:oleObj name="文档" r:id="rId21" imgW="10374459" imgH="16325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3284984"/>
                        <a:ext cx="103632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51384" y="764704"/>
            <a:ext cx="10132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34717"/>
              </p:ext>
            </p:extLst>
          </p:nvPr>
        </p:nvGraphicFramePr>
        <p:xfrm>
          <a:off x="558800" y="4309350"/>
          <a:ext cx="104521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44" name="文档" r:id="rId23" imgW="10463416" imgH="1470804" progId="Word.Document.12">
                  <p:embed/>
                </p:oleObj>
              </mc:Choice>
              <mc:Fallback>
                <p:oleObj name="文档" r:id="rId23" imgW="10463416" imgH="14708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8800" y="4309350"/>
                        <a:ext cx="104521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551384" y="5220426"/>
            <a:ext cx="1013202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＝右边，所以等式成立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17681"/>
              </p:ext>
            </p:extLst>
          </p:nvPr>
        </p:nvGraphicFramePr>
        <p:xfrm>
          <a:off x="571500" y="5421064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0" name="文档" r:id="rId3" imgW="9481935" imgH="1440773" progId="Word.Document.12">
                  <p:embed/>
                </p:oleObj>
              </mc:Choice>
              <mc:Fallback>
                <p:oleObj name="文档" r:id="rId3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5421064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72225"/>
              </p:ext>
            </p:extLst>
          </p:nvPr>
        </p:nvGraphicFramePr>
        <p:xfrm>
          <a:off x="571500" y="1719858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1" name="文档" r:id="rId5" imgW="9481935" imgH="1442212" progId="Word.Document.12">
                  <p:embed/>
                </p:oleObj>
              </mc:Choice>
              <mc:Fallback>
                <p:oleObj name="文档" r:id="rId5" imgW="9481935" imgH="1442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1719858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40969"/>
              </p:ext>
            </p:extLst>
          </p:nvPr>
        </p:nvGraphicFramePr>
        <p:xfrm>
          <a:off x="571500" y="260648"/>
          <a:ext cx="113538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2" name="文档" r:id="rId7" imgW="11377168" imgH="1735836" progId="Word.Document.12">
                  <p:embed/>
                </p:oleObj>
              </mc:Choice>
              <mc:Fallback>
                <p:oleObj name="文档" r:id="rId7" imgW="11377168" imgH="1735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" y="260648"/>
                        <a:ext cx="113538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91667" y="890136"/>
            <a:ext cx="46939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的周期及对称中心；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91139"/>
              </p:ext>
            </p:extLst>
          </p:nvPr>
        </p:nvGraphicFramePr>
        <p:xfrm>
          <a:off x="571500" y="2706236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3" name="文档" r:id="rId25" imgW="9481935" imgH="1440773" progId="Word.Document.12">
                  <p:embed/>
                </p:oleObj>
              </mc:Choice>
              <mc:Fallback>
                <p:oleObj name="文档" r:id="rId25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1500" y="2706236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491667" y="3717032"/>
            <a:ext cx="11433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14095"/>
              </p:ext>
            </p:extLst>
          </p:nvPr>
        </p:nvGraphicFramePr>
        <p:xfrm>
          <a:off x="571500" y="4467918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4" name="文档" r:id="rId27" imgW="9481935" imgH="1440773" progId="Word.Document.12">
                  <p:embed/>
                </p:oleObj>
              </mc:Choice>
              <mc:Fallback>
                <p:oleObj name="文档" r:id="rId27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1500" y="4467918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4" y="301599"/>
            <a:ext cx="10701833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　二倍角公式</a:t>
            </a:r>
          </a:p>
        </p:txBody>
      </p:sp>
      <p:sp>
        <p:nvSpPr>
          <p:cNvPr id="10" name="矩形 9"/>
          <p:cNvSpPr/>
          <p:nvPr/>
        </p:nvSpPr>
        <p:spPr>
          <a:xfrm>
            <a:off x="593046" y="1116608"/>
            <a:ext cx="1100590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倍角公式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3)tan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二倍角公式的重要变形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升幂公式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9576" y="1897668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2sin 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 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1584" y="2526804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27848" y="2520340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2sin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82378" y="2520340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2cos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55624"/>
              </p:ext>
            </p:extLst>
          </p:nvPr>
        </p:nvGraphicFramePr>
        <p:xfrm>
          <a:off x="2418847" y="3201948"/>
          <a:ext cx="19240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9" name="文档" r:id="rId3" imgW="1924080" imgH="1106242" progId="Word.Document.12">
                  <p:embed/>
                </p:oleObj>
              </mc:Choice>
              <mc:Fallback>
                <p:oleObj name="文档" r:id="rId3" imgW="1924080" imgH="11062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8847" y="3201948"/>
                        <a:ext cx="192405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1978844" y="4915768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2cos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51984" y="4915768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2sin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26805"/>
              </p:ext>
            </p:extLst>
          </p:nvPr>
        </p:nvGraphicFramePr>
        <p:xfrm>
          <a:off x="1847528" y="5595536"/>
          <a:ext cx="17462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0" name="文档" r:id="rId5" imgW="1746285" imgH="1157083" progId="Word.Document.12">
                  <p:embed/>
                </p:oleObj>
              </mc:Choice>
              <mc:Fallback>
                <p:oleObj name="文档" r:id="rId5" imgW="1746285" imgH="1157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7528" y="5595536"/>
                        <a:ext cx="1746250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636058"/>
              </p:ext>
            </p:extLst>
          </p:nvPr>
        </p:nvGraphicFramePr>
        <p:xfrm>
          <a:off x="5551700" y="5614586"/>
          <a:ext cx="14795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1" name="文档" r:id="rId7" imgW="1479951" imgH="1042780" progId="Word.Document.12">
                  <p:embed/>
                </p:oleObj>
              </mc:Choice>
              <mc:Fallback>
                <p:oleObj name="文档" r:id="rId7" imgW="1479951" imgH="1042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1700" y="5614586"/>
                        <a:ext cx="147955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5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/>
      <p:bldP spid="17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67310"/>
              </p:ext>
            </p:extLst>
          </p:nvPr>
        </p:nvGraphicFramePr>
        <p:xfrm>
          <a:off x="571500" y="5219675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0" name="文档" r:id="rId3" imgW="9481935" imgH="1440773" progId="Word.Document.12">
                  <p:embed/>
                </p:oleObj>
              </mc:Choice>
              <mc:Fallback>
                <p:oleObj name="文档" r:id="rId3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5219675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417646"/>
              </p:ext>
            </p:extLst>
          </p:nvPr>
        </p:nvGraphicFramePr>
        <p:xfrm>
          <a:off x="571500" y="1268760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1" name="文档" r:id="rId5" imgW="9481935" imgH="1440773" progId="Word.Document.12">
                  <p:embed/>
                </p:oleObj>
              </mc:Choice>
              <mc:Fallback>
                <p:oleObj name="文档" r:id="rId5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1268760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33335"/>
              </p:ext>
            </p:extLst>
          </p:nvPr>
        </p:nvGraphicFramePr>
        <p:xfrm>
          <a:off x="571500" y="145207"/>
          <a:ext cx="113538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2" name="文档" r:id="rId7" imgW="11377168" imgH="1734397" progId="Word.Document.12">
                  <p:embed/>
                </p:oleObj>
              </mc:Choice>
              <mc:Fallback>
                <p:oleObj name="文档" r:id="rId7" imgW="11377168" imgH="17343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" y="145207"/>
                        <a:ext cx="113538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0091"/>
              </p:ext>
            </p:extLst>
          </p:nvPr>
        </p:nvGraphicFramePr>
        <p:xfrm>
          <a:off x="571500" y="2340406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3" name="文档" r:id="rId25" imgW="9481935" imgH="1440773" progId="Word.Document.12">
                  <p:embed/>
                </p:oleObj>
              </mc:Choice>
              <mc:Fallback>
                <p:oleObj name="文档" r:id="rId25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1500" y="2340406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33794"/>
              </p:ext>
            </p:extLst>
          </p:nvPr>
        </p:nvGraphicFramePr>
        <p:xfrm>
          <a:off x="571500" y="3429000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4" name="文档" r:id="rId27" imgW="9481935" imgH="1440773" progId="Word.Document.12">
                  <p:embed/>
                </p:oleObj>
              </mc:Choice>
              <mc:Fallback>
                <p:oleObj name="文档" r:id="rId27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1500" y="3429000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23100"/>
              </p:ext>
            </p:extLst>
          </p:nvPr>
        </p:nvGraphicFramePr>
        <p:xfrm>
          <a:off x="571500" y="4492758"/>
          <a:ext cx="9461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5" name="文档" r:id="rId29" imgW="9481935" imgH="1440773" progId="Word.Document.12">
                  <p:embed/>
                </p:oleObj>
              </mc:Choice>
              <mc:Fallback>
                <p:oleObj name="文档" r:id="rId29" imgW="9481935" imgH="14407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1500" y="4492758"/>
                        <a:ext cx="94615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7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9231" y="1052736"/>
            <a:ext cx="10633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为锐角，且满足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B.45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C.60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D.30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19"/>
          <p:cNvSpPr txBox="1"/>
          <p:nvPr/>
        </p:nvSpPr>
        <p:spPr>
          <a:xfrm>
            <a:off x="7041928" y="17579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矩形 22"/>
          <p:cNvSpPr/>
          <p:nvPr/>
        </p:nvSpPr>
        <p:spPr>
          <a:xfrm>
            <a:off x="779231" y="2750154"/>
            <a:ext cx="1063353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故由题意，知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1)(2sin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221726"/>
              </p:ext>
            </p:extLst>
          </p:nvPr>
        </p:nvGraphicFramePr>
        <p:xfrm>
          <a:off x="846364" y="4787800"/>
          <a:ext cx="6964362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46" name="文档" r:id="rId22" imgW="6964357" imgH="1232998" progId="Word.Document.12">
                  <p:embed/>
                </p:oleObj>
              </mc:Choice>
              <mc:Fallback>
                <p:oleObj name="文档" r:id="rId22" imgW="6964357" imgH="1232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46364" y="4787800"/>
                        <a:ext cx="6964362" cy="12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779231" y="5603769"/>
            <a:ext cx="1063353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65913"/>
              </p:ext>
            </p:extLst>
          </p:nvPr>
        </p:nvGraphicFramePr>
        <p:xfrm>
          <a:off x="479376" y="692696"/>
          <a:ext cx="96393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40" name="文档" r:id="rId3" imgW="9919591" imgH="4545761" progId="Word.Document.12">
                  <p:embed/>
                </p:oleObj>
              </mc:Choice>
              <mc:Fallback>
                <p:oleObj name="文档" r:id="rId3" imgW="9919591" imgH="4545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692696"/>
                        <a:ext cx="9639300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216744" y="40843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172597"/>
              </p:ext>
            </p:extLst>
          </p:nvPr>
        </p:nvGraphicFramePr>
        <p:xfrm>
          <a:off x="464344" y="1517576"/>
          <a:ext cx="11263312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06" name="文档" r:id="rId19" imgW="11264028" imgH="2205846" progId="Word.Document.12">
                  <p:embed/>
                </p:oleObj>
              </mc:Choice>
              <mc:Fallback>
                <p:oleObj name="文档" r:id="rId19" imgW="11264028" imgH="2205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4344" y="1517576"/>
                        <a:ext cx="11263312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46946"/>
              </p:ext>
            </p:extLst>
          </p:nvPr>
        </p:nvGraphicFramePr>
        <p:xfrm>
          <a:off x="464344" y="3126283"/>
          <a:ext cx="953611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07" name="文档" r:id="rId21" imgW="9536032" imgH="1166363" progId="Word.Document.12">
                  <p:embed/>
                </p:oleObj>
              </mc:Choice>
              <mc:Fallback>
                <p:oleObj name="文档" r:id="rId21" imgW="9536032" imgH="1166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4344" y="3126283"/>
                        <a:ext cx="953611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87941"/>
              </p:ext>
            </p:extLst>
          </p:nvPr>
        </p:nvGraphicFramePr>
        <p:xfrm>
          <a:off x="565944" y="725488"/>
          <a:ext cx="11060112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22" name="文档" r:id="rId19" imgW="11060544" imgH="2497707" progId="Word.Document.12">
                  <p:embed/>
                </p:oleObj>
              </mc:Choice>
              <mc:Fallback>
                <p:oleObj name="文档" r:id="rId19" imgW="11060544" imgH="2497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5944" y="725488"/>
                        <a:ext cx="11060112" cy="249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2988717" y="191683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37011"/>
              </p:ext>
            </p:extLst>
          </p:nvPr>
        </p:nvGraphicFramePr>
        <p:xfrm>
          <a:off x="623392" y="622300"/>
          <a:ext cx="6540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6" name="文档" r:id="rId19" imgW="6558055" imgH="1372841" progId="Word.Document.12">
                  <p:embed/>
                </p:oleObj>
              </mc:Choice>
              <mc:Fallback>
                <p:oleObj name="文档" r:id="rId19" imgW="6558055" imgH="1372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3392" y="622300"/>
                        <a:ext cx="65405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99711"/>
              </p:ext>
            </p:extLst>
          </p:nvPr>
        </p:nvGraphicFramePr>
        <p:xfrm>
          <a:off x="623392" y="1700808"/>
          <a:ext cx="6540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7" name="文档" r:id="rId21" imgW="6558055" imgH="1374644" progId="Word.Document.12">
                  <p:embed/>
                </p:oleObj>
              </mc:Choice>
              <mc:Fallback>
                <p:oleObj name="文档" r:id="rId21" imgW="6558055" imgH="1374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3392" y="1700808"/>
                        <a:ext cx="65405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09895"/>
              </p:ext>
            </p:extLst>
          </p:nvPr>
        </p:nvGraphicFramePr>
        <p:xfrm>
          <a:off x="623392" y="2779316"/>
          <a:ext cx="6540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8" name="文档" r:id="rId23" imgW="6558055" imgH="1376446" progId="Word.Document.12">
                  <p:embed/>
                </p:oleObj>
              </mc:Choice>
              <mc:Fallback>
                <p:oleObj name="文档" r:id="rId23" imgW="6558055" imgH="1376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3392" y="2779316"/>
                        <a:ext cx="65405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54588"/>
              </p:ext>
            </p:extLst>
          </p:nvPr>
        </p:nvGraphicFramePr>
        <p:xfrm>
          <a:off x="623392" y="3785592"/>
          <a:ext cx="6540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9" name="文档" r:id="rId25" imgW="6558055" imgH="1377887" progId="Word.Document.12">
                  <p:embed/>
                </p:oleObj>
              </mc:Choice>
              <mc:Fallback>
                <p:oleObj name="文档" r:id="rId25" imgW="6558055" imgH="13778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23392" y="3785592"/>
                        <a:ext cx="65405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2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41871"/>
              </p:ext>
            </p:extLst>
          </p:nvPr>
        </p:nvGraphicFramePr>
        <p:xfrm>
          <a:off x="580413" y="476672"/>
          <a:ext cx="1078071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02" name="文档" r:id="rId19" imgW="10792050" imgH="1418463" progId="Word.Document.12">
                  <p:embed/>
                </p:oleObj>
              </mc:Choice>
              <mc:Fallback>
                <p:oleObj name="文档" r:id="rId19" imgW="10792050" imgH="1418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0413" y="476672"/>
                        <a:ext cx="10780712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54252"/>
              </p:ext>
            </p:extLst>
          </p:nvPr>
        </p:nvGraphicFramePr>
        <p:xfrm>
          <a:off x="9148911" y="675109"/>
          <a:ext cx="15303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03" name="文档" r:id="rId21" imgW="1530423" imgH="1220717" progId="Word.Document.12">
                  <p:embed/>
                </p:oleObj>
              </mc:Choice>
              <mc:Fallback>
                <p:oleObj name="文档" r:id="rId21" imgW="1530423" imgH="12207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148911" y="675109"/>
                        <a:ext cx="1530350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7664"/>
              </p:ext>
            </p:extLst>
          </p:nvPr>
        </p:nvGraphicFramePr>
        <p:xfrm>
          <a:off x="580413" y="1862311"/>
          <a:ext cx="1078071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04" name="文档" r:id="rId23" imgW="10792050" imgH="1418463" progId="Word.Document.12">
                  <p:embed/>
                </p:oleObj>
              </mc:Choice>
              <mc:Fallback>
                <p:oleObj name="文档" r:id="rId23" imgW="10792050" imgH="1418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0413" y="1862311"/>
                        <a:ext cx="10780712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502070" y="2798415"/>
            <a:ext cx="779760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为第二象限角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191232"/>
              </p:ext>
            </p:extLst>
          </p:nvPr>
        </p:nvGraphicFramePr>
        <p:xfrm>
          <a:off x="580413" y="4242023"/>
          <a:ext cx="1078071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05" name="文档" r:id="rId25" imgW="10792050" imgH="1418463" progId="Word.Document.12">
                  <p:embed/>
                </p:oleObj>
              </mc:Choice>
              <mc:Fallback>
                <p:oleObj name="文档" r:id="rId25" imgW="10792050" imgH="1418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80413" y="4242023"/>
                        <a:ext cx="10780712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359243"/>
              </p:ext>
            </p:extLst>
          </p:nvPr>
        </p:nvGraphicFramePr>
        <p:xfrm>
          <a:off x="495300" y="1196752"/>
          <a:ext cx="106172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96" name="文档" r:id="rId3" imgW="10628725" imgH="1571805" progId="Word.Document.12">
                  <p:embed/>
                </p:oleObj>
              </mc:Choice>
              <mc:Fallback>
                <p:oleObj name="文档" r:id="rId3" imgW="10628725" imgH="15718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196752"/>
                        <a:ext cx="106172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83704" y="2187839"/>
            <a:ext cx="11544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B.2  		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6618014" y="221311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77716"/>
              </p:ext>
            </p:extLst>
          </p:nvPr>
        </p:nvGraphicFramePr>
        <p:xfrm>
          <a:off x="482600" y="447824"/>
          <a:ext cx="10109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34" name="文档" r:id="rId3" imgW="10117313" imgH="1394604" progId="Word.Document.12">
                  <p:embed/>
                </p:oleObj>
              </mc:Choice>
              <mc:Fallback>
                <p:oleObj name="文档" r:id="rId3" imgW="10117313" imgH="13946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600" y="447824"/>
                        <a:ext cx="101092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86628" y="1268760"/>
            <a:ext cx="7797603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1,1]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1,1]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89536"/>
              </p:ext>
            </p:extLst>
          </p:nvPr>
        </p:nvGraphicFramePr>
        <p:xfrm>
          <a:off x="482600" y="3998031"/>
          <a:ext cx="10058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35" name="文档" r:id="rId5" imgW="10209151" imgH="1462896" progId="Word.Document.12">
                  <p:embed/>
                </p:oleObj>
              </mc:Choice>
              <mc:Fallback>
                <p:oleObj name="文档" r:id="rId5" imgW="10209151" imgH="1462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" y="3998031"/>
                        <a:ext cx="100584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矩形 26"/>
          <p:cNvSpPr/>
          <p:nvPr/>
        </p:nvSpPr>
        <p:spPr>
          <a:xfrm>
            <a:off x="386628" y="4790119"/>
            <a:ext cx="779760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有最小值－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综上，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的最小值为－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2666"/>
              </p:ext>
            </p:extLst>
          </p:nvPr>
        </p:nvGraphicFramePr>
        <p:xfrm>
          <a:off x="698500" y="548680"/>
          <a:ext cx="10934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2" name="文档" r:id="rId3" imgW="11257545" imgH="2031880" progId="Word.Document.12">
                  <p:embed/>
                </p:oleObj>
              </mc:Choice>
              <mc:Fallback>
                <p:oleObj name="文档" r:id="rId3" imgW="11257545" imgH="2031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548680"/>
                        <a:ext cx="109347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51384" y="2329716"/>
            <a:ext cx="7627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的值；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51384" y="3303813"/>
            <a:ext cx="762718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为共线向量，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83651"/>
              </p:ext>
            </p:extLst>
          </p:nvPr>
        </p:nvGraphicFramePr>
        <p:xfrm>
          <a:off x="698500" y="4133281"/>
          <a:ext cx="8056562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3" name="文档" r:id="rId5" imgW="8056227" imgH="1474840" progId="Word.Document.12">
                  <p:embed/>
                </p:oleObj>
              </mc:Choice>
              <mc:Fallback>
                <p:oleObj name="文档" r:id="rId5" imgW="8056227" imgH="1474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500" y="4133281"/>
                        <a:ext cx="8056562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014424"/>
              </p:ext>
            </p:extLst>
          </p:nvPr>
        </p:nvGraphicFramePr>
        <p:xfrm>
          <a:off x="698500" y="5122564"/>
          <a:ext cx="8056562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4" name="文档" r:id="rId7" imgW="8056227" imgH="1476643" progId="Word.Document.12">
                  <p:embed/>
                </p:oleObj>
              </mc:Choice>
              <mc:Fallback>
                <p:oleObj name="文档" r:id="rId7" imgW="8056227" imgH="1476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500" y="5122564"/>
                        <a:ext cx="8056562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3392" y="1492692"/>
            <a:ext cx="105851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倍角公式常见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变形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sin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±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en-US" altLang="zh-CN" sz="2800" kern="100" dirty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49689"/>
              </p:ext>
            </p:extLst>
          </p:nvPr>
        </p:nvGraphicFramePr>
        <p:xfrm>
          <a:off x="1841277" y="2280790"/>
          <a:ext cx="20224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0" name="文档" r:id="rId3" imgW="2023051" imgH="1266435" progId="Word.Document.12">
                  <p:embed/>
                </p:oleObj>
              </mc:Choice>
              <mc:Fallback>
                <p:oleObj name="文档" r:id="rId3" imgW="2023051" imgH="1266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277" y="2280790"/>
                        <a:ext cx="202247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47364"/>
              </p:ext>
            </p:extLst>
          </p:nvPr>
        </p:nvGraphicFramePr>
        <p:xfrm>
          <a:off x="4939578" y="2280790"/>
          <a:ext cx="20224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1" name="文档" r:id="rId5" imgW="2023051" imgH="1266795" progId="Word.Document.12">
                  <p:embed/>
                </p:oleObj>
              </mc:Choice>
              <mc:Fallback>
                <p:oleObj name="文档" r:id="rId5" imgW="2023051" imgH="12667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9578" y="2280790"/>
                        <a:ext cx="202247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508839" y="2728300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1±sin 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α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72401"/>
              </p:ext>
            </p:extLst>
          </p:nvPr>
        </p:nvGraphicFramePr>
        <p:xfrm>
          <a:off x="551384" y="546100"/>
          <a:ext cx="8140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7" name="文档" r:id="rId3" imgW="8495278" imgH="1430148" progId="Word.Document.12">
                  <p:embed/>
                </p:oleObj>
              </mc:Choice>
              <mc:Fallback>
                <p:oleObj name="文档" r:id="rId3" imgW="8495278" imgH="1430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546100"/>
                        <a:ext cx="81407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22818"/>
              </p:ext>
            </p:extLst>
          </p:nvPr>
        </p:nvGraphicFramePr>
        <p:xfrm>
          <a:off x="551384" y="1853059"/>
          <a:ext cx="104505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8" name="文档" r:id="rId5" imgW="10450811" imgH="1432344" progId="Word.Document.12">
                  <p:embed/>
                </p:oleObj>
              </mc:Choice>
              <mc:Fallback>
                <p:oleObj name="文档" r:id="rId5" imgW="10450811" imgH="14323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1853059"/>
                        <a:ext cx="10450512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35791"/>
              </p:ext>
            </p:extLst>
          </p:nvPr>
        </p:nvGraphicFramePr>
        <p:xfrm>
          <a:off x="551384" y="2824683"/>
          <a:ext cx="115109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9" name="文档" r:id="rId7" imgW="11511451" imgH="1419764" progId="Word.Document.12">
                  <p:embed/>
                </p:oleObj>
              </mc:Choice>
              <mc:Fallback>
                <p:oleObj name="文档" r:id="rId7" imgW="11511451" imgH="1419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384" y="2824683"/>
                        <a:ext cx="11510962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00582"/>
              </p:ext>
            </p:extLst>
          </p:nvPr>
        </p:nvGraphicFramePr>
        <p:xfrm>
          <a:off x="551384" y="3811860"/>
          <a:ext cx="109601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0" name="文档" r:id="rId9" imgW="10965104" imgH="1584744" progId="Word.Document.12">
                  <p:embed/>
                </p:oleObj>
              </mc:Choice>
              <mc:Fallback>
                <p:oleObj name="文档" r:id="rId9" imgW="10965104" imgH="15847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384" y="3811860"/>
                        <a:ext cx="109601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17647"/>
              </p:ext>
            </p:extLst>
          </p:nvPr>
        </p:nvGraphicFramePr>
        <p:xfrm>
          <a:off x="551384" y="4920828"/>
          <a:ext cx="103251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1" name="文档" r:id="rId11" imgW="10336284" imgH="1457864" progId="Word.Document.12">
                  <p:embed/>
                </p:oleObj>
              </mc:Choice>
              <mc:Fallback>
                <p:oleObj name="文档" r:id="rId11" imgW="10336284" imgH="1457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384" y="4920828"/>
                        <a:ext cx="103251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8" name="返回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微软雅黑" pitchFamily="34" charset="-122"/>
              </a:rPr>
              <a:t>更多精彩内容请登录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</a:rPr>
              <a:t>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157801"/>
              </p:ext>
            </p:extLst>
          </p:nvPr>
        </p:nvGraphicFramePr>
        <p:xfrm>
          <a:off x="695400" y="1207293"/>
          <a:ext cx="9129712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3" name="文档" r:id="rId3" imgW="9129423" imgH="4526352" progId="Word.Document.12">
                  <p:embed/>
                </p:oleObj>
              </mc:Choice>
              <mc:Fallback>
                <p:oleObj name="文档" r:id="rId3" imgW="9129423" imgH="45263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400" y="1207293"/>
                        <a:ext cx="9129712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sp>
        <p:nvSpPr>
          <p:cNvPr id="13" name="矩形 12"/>
          <p:cNvSpPr/>
          <p:nvPr/>
        </p:nvSpPr>
        <p:spPr>
          <a:xfrm>
            <a:off x="4665682" y="22235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91744" y="443711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35960" y="317250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07767" y="130635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2420888"/>
            <a:ext cx="12190413" cy="223943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44067" y="44624"/>
            <a:ext cx="8303867" cy="70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一、给角求值</a:t>
            </a:r>
          </a:p>
        </p:txBody>
      </p:sp>
      <p:sp>
        <p:nvSpPr>
          <p:cNvPr id="4" name="矩形 3"/>
          <p:cNvSpPr/>
          <p:nvPr/>
        </p:nvSpPr>
        <p:spPr>
          <a:xfrm>
            <a:off x="551384" y="908720"/>
            <a:ext cx="8170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求下列各式的值：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1384" y="1628800"/>
            <a:ext cx="817015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72°cos 36°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96321"/>
              </p:ext>
            </p:extLst>
          </p:nvPr>
        </p:nvGraphicFramePr>
        <p:xfrm>
          <a:off x="623392" y="4653136"/>
          <a:ext cx="442595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98" name="文档" r:id="rId4" imgW="4425457" imgH="1424268" progId="Word.Document.12">
                  <p:embed/>
                </p:oleObj>
              </mc:Choice>
              <mc:Fallback>
                <p:oleObj name="文档" r:id="rId4" imgW="4425457" imgH="1424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92" y="4653136"/>
                        <a:ext cx="4425950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671453"/>
              </p:ext>
            </p:extLst>
          </p:nvPr>
        </p:nvGraphicFramePr>
        <p:xfrm>
          <a:off x="623392" y="2550025"/>
          <a:ext cx="86471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99" name="文档" r:id="rId6" imgW="8646463" imgH="1356504" progId="Word.Document.12">
                  <p:embed/>
                </p:oleObj>
              </mc:Choice>
              <mc:Fallback>
                <p:oleObj name="文档" r:id="rId6" imgW="8646463" imgH="13565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3392" y="2550025"/>
                        <a:ext cx="8647112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30305"/>
              </p:ext>
            </p:extLst>
          </p:nvPr>
        </p:nvGraphicFramePr>
        <p:xfrm>
          <a:off x="622300" y="3547492"/>
          <a:ext cx="8636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00" name="文档" r:id="rId8" imgW="8646463" imgH="1353628" progId="Word.Document.12">
                  <p:embed/>
                </p:oleObj>
              </mc:Choice>
              <mc:Fallback>
                <p:oleObj name="文档" r:id="rId8" imgW="8646463" imgH="1353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2300" y="3547492"/>
                        <a:ext cx="86360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93537"/>
              </p:ext>
            </p:extLst>
          </p:nvPr>
        </p:nvGraphicFramePr>
        <p:xfrm>
          <a:off x="623392" y="5805264"/>
          <a:ext cx="10793412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01" name="文档" r:id="rId10" imgW="10793673" imgH="1483025" progId="Word.Document.12">
                  <p:embed/>
                </p:oleObj>
              </mc:Choice>
              <mc:Fallback>
                <p:oleObj name="文档" r:id="rId10" imgW="10793673" imgH="1483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3392" y="5805264"/>
                        <a:ext cx="10793412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1416</Words>
  <Application>Microsoft Office PowerPoint</Application>
  <PresentationFormat>宽屏</PresentationFormat>
  <Paragraphs>527</Paragraphs>
  <Slides>61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9" baseType="lpstr"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微软雅黑</vt:lpstr>
      <vt:lpstr>微软雅黑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983</cp:revision>
  <dcterms:created xsi:type="dcterms:W3CDTF">2019-11-13T09:14:31Z</dcterms:created>
  <dcterms:modified xsi:type="dcterms:W3CDTF">2021-09-08T07:32:44Z</dcterms:modified>
</cp:coreProperties>
</file>