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445" r:id="rId3"/>
    <p:sldId id="259" r:id="rId4"/>
    <p:sldId id="362" r:id="rId5"/>
    <p:sldId id="446" r:id="rId6"/>
    <p:sldId id="448" r:id="rId7"/>
    <p:sldId id="436" r:id="rId8"/>
    <p:sldId id="475" r:id="rId9"/>
    <p:sldId id="508" r:id="rId10"/>
    <p:sldId id="450" r:id="rId11"/>
    <p:sldId id="263" r:id="rId12"/>
    <p:sldId id="509" r:id="rId13"/>
    <p:sldId id="265" r:id="rId14"/>
    <p:sldId id="453" r:id="rId15"/>
    <p:sldId id="510" r:id="rId16"/>
    <p:sldId id="491" r:id="rId17"/>
    <p:sldId id="337" r:id="rId18"/>
    <p:sldId id="511" r:id="rId19"/>
    <p:sldId id="464" r:id="rId20"/>
    <p:sldId id="388" r:id="rId21"/>
    <p:sldId id="493" r:id="rId22"/>
    <p:sldId id="466" r:id="rId23"/>
    <p:sldId id="495" r:id="rId24"/>
    <p:sldId id="496" r:id="rId25"/>
    <p:sldId id="497" r:id="rId26"/>
    <p:sldId id="447" r:id="rId27"/>
    <p:sldId id="291" r:id="rId28"/>
    <p:sldId id="305" r:id="rId29"/>
    <p:sldId id="292" r:id="rId30"/>
    <p:sldId id="293" r:id="rId31"/>
    <p:sldId id="512" r:id="rId32"/>
    <p:sldId id="513" r:id="rId33"/>
    <p:sldId id="294" r:id="rId34"/>
    <p:sldId id="271"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0" autoAdjust="0"/>
    <p:restoredTop sz="96318" autoAdjust="0"/>
  </p:normalViewPr>
  <p:slideViewPr>
    <p:cSldViewPr>
      <p:cViewPr varScale="1">
        <p:scale>
          <a:sx n="113" d="100"/>
          <a:sy n="113" d="100"/>
        </p:scale>
        <p:origin x="300" y="96"/>
      </p:cViewPr>
      <p:guideLst/>
    </p:cSldViewPr>
  </p:slideViewPr>
  <p:notesTextViewPr>
    <p:cViewPr>
      <p:scale>
        <a:sx n="75" d="100"/>
        <a:sy n="75" d="100"/>
      </p:scale>
      <p:origin x="0" y="0"/>
    </p:cViewPr>
  </p:notesTextViewPr>
  <p:sorterViewPr>
    <p:cViewPr>
      <p:scale>
        <a:sx n="100" d="100"/>
        <a:sy n="100" d="100"/>
      </p:scale>
      <p:origin x="0" y="-534"/>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wmf"/><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5" Type="http://schemas.openxmlformats.org/officeDocument/2006/relationships/image" Target="../media/image57.emf"/><Relationship Id="rId4"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4" Type="http://schemas.openxmlformats.org/officeDocument/2006/relationships/image" Target="../media/image6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29</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package" Target="../embeddings/Microsoft_Word___9.docx"/></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11.docx"/><Relationship Id="rId13" Type="http://schemas.openxmlformats.org/officeDocument/2006/relationships/oleObject" Target="../embeddings/oleObject13.bin"/><Relationship Id="rId18" Type="http://schemas.openxmlformats.org/officeDocument/2006/relationships/image" Target="../media/image22.emf"/><Relationship Id="rId3" Type="http://schemas.openxmlformats.org/officeDocument/2006/relationships/image" Target="../media/image17.png"/><Relationship Id="rId21" Type="http://schemas.openxmlformats.org/officeDocument/2006/relationships/image" Target="../media/image23.emf"/><Relationship Id="rId7" Type="http://schemas.openxmlformats.org/officeDocument/2006/relationships/oleObject" Target="../embeddings/oleObject11.bin"/><Relationship Id="rId12" Type="http://schemas.openxmlformats.org/officeDocument/2006/relationships/image" Target="../media/image20.emf"/><Relationship Id="rId17" Type="http://schemas.openxmlformats.org/officeDocument/2006/relationships/package" Target="../embeddings/Microsoft_Word___14.docx"/><Relationship Id="rId2" Type="http://schemas.openxmlformats.org/officeDocument/2006/relationships/slideLayout" Target="../slideLayouts/slideLayout3.xml"/><Relationship Id="rId16" Type="http://schemas.openxmlformats.org/officeDocument/2006/relationships/oleObject" Target="../embeddings/oleObject14.bin"/><Relationship Id="rId20" Type="http://schemas.openxmlformats.org/officeDocument/2006/relationships/package" Target="../embeddings/Microsoft_Word___15.docx"/><Relationship Id="rId1" Type="http://schemas.openxmlformats.org/officeDocument/2006/relationships/vmlDrawing" Target="../drawings/vmlDrawing4.vml"/><Relationship Id="rId6" Type="http://schemas.openxmlformats.org/officeDocument/2006/relationships/image" Target="../media/image18.emf"/><Relationship Id="rId11" Type="http://schemas.openxmlformats.org/officeDocument/2006/relationships/package" Target="../embeddings/Microsoft_Word___12.docx"/><Relationship Id="rId5" Type="http://schemas.openxmlformats.org/officeDocument/2006/relationships/package" Target="../embeddings/Microsoft_Word___10.docx"/><Relationship Id="rId15" Type="http://schemas.openxmlformats.org/officeDocument/2006/relationships/image" Target="../media/image21.emf"/><Relationship Id="rId10" Type="http://schemas.openxmlformats.org/officeDocument/2006/relationships/oleObject" Target="../embeddings/oleObject12.bin"/><Relationship Id="rId19"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image" Target="../media/image19.emf"/><Relationship Id="rId14" Type="http://schemas.openxmlformats.org/officeDocument/2006/relationships/package" Target="../embeddings/Microsoft_Word___13.docx"/></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package" Target="../embeddings/Microsoft_Word___16.docx"/></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17.bin"/><Relationship Id="rId7" Type="http://schemas.openxmlformats.org/officeDocument/2006/relationships/package" Target="../embeddings/Microsoft_Word___18.docx"/><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image" Target="../media/image27.emf"/><Relationship Id="rId5" Type="http://schemas.openxmlformats.org/officeDocument/2006/relationships/image" Target="../media/image25.emf"/><Relationship Id="rId10" Type="http://schemas.openxmlformats.org/officeDocument/2006/relationships/package" Target="../embeddings/Microsoft_Word___19.docx"/><Relationship Id="rId4" Type="http://schemas.openxmlformats.org/officeDocument/2006/relationships/package" Target="../embeddings/Microsoft_Word___17.docx"/><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package" Target="../embeddings/Microsoft_Word___23.docx"/><Relationship Id="rId3" Type="http://schemas.openxmlformats.org/officeDocument/2006/relationships/oleObject" Target="../embeddings/oleObject20.bin"/><Relationship Id="rId7" Type="http://schemas.openxmlformats.org/officeDocument/2006/relationships/package" Target="../embeddings/Microsoft_Word___21.docx"/><Relationship Id="rId12" Type="http://schemas.openxmlformats.org/officeDocument/2006/relationships/oleObject" Target="../embeddings/oleObject23.bin"/><Relationship Id="rId17" Type="http://schemas.openxmlformats.org/officeDocument/2006/relationships/image" Target="../media/image32.emf"/><Relationship Id="rId2" Type="http://schemas.openxmlformats.org/officeDocument/2006/relationships/slideLayout" Target="../slideLayouts/slideLayout7.xml"/><Relationship Id="rId16" Type="http://schemas.openxmlformats.org/officeDocument/2006/relationships/package" Target="../embeddings/Microsoft_Word___24.docx"/><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30.emf"/><Relationship Id="rId5" Type="http://schemas.openxmlformats.org/officeDocument/2006/relationships/image" Target="../media/image28.emf"/><Relationship Id="rId15" Type="http://schemas.openxmlformats.org/officeDocument/2006/relationships/oleObject" Target="../embeddings/oleObject24.bin"/><Relationship Id="rId10" Type="http://schemas.openxmlformats.org/officeDocument/2006/relationships/package" Target="../embeddings/Microsoft_Word___22.docx"/><Relationship Id="rId4" Type="http://schemas.openxmlformats.org/officeDocument/2006/relationships/package" Target="../embeddings/Microsoft_Word___20.docx"/><Relationship Id="rId9" Type="http://schemas.openxmlformats.org/officeDocument/2006/relationships/oleObject" Target="../embeddings/oleObject22.bin"/><Relationship Id="rId14"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5.bin"/><Relationship Id="rId7" Type="http://schemas.openxmlformats.org/officeDocument/2006/relationships/package" Target="../embeddings/Microsoft_Word___26.doc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image" Target="../media/image33.emf"/><Relationship Id="rId4" Type="http://schemas.openxmlformats.org/officeDocument/2006/relationships/package" Target="../embeddings/Microsoft_Word___25.docx"/></Relationships>
</file>

<file path=ppt/slides/_rels/slide19.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package" Target="../embeddings/Microsoft_Word___30.docx"/><Relationship Id="rId18" Type="http://schemas.openxmlformats.org/officeDocument/2006/relationships/oleObject" Target="../embeddings/oleObject32.bin"/><Relationship Id="rId3" Type="http://schemas.openxmlformats.org/officeDocument/2006/relationships/oleObject" Target="../embeddings/oleObject27.bin"/><Relationship Id="rId21" Type="http://schemas.openxmlformats.org/officeDocument/2006/relationships/oleObject" Target="../embeddings/oleObject33.bin"/><Relationship Id="rId7" Type="http://schemas.openxmlformats.org/officeDocument/2006/relationships/package" Target="../embeddings/Microsoft_Word___28.docx"/><Relationship Id="rId12" Type="http://schemas.openxmlformats.org/officeDocument/2006/relationships/oleObject" Target="../embeddings/oleObject30.bin"/><Relationship Id="rId17" Type="http://schemas.openxmlformats.org/officeDocument/2006/relationships/image" Target="../media/image39.emf"/><Relationship Id="rId2" Type="http://schemas.openxmlformats.org/officeDocument/2006/relationships/slideLayout" Target="../slideLayouts/slideLayout6.xml"/><Relationship Id="rId16" Type="http://schemas.openxmlformats.org/officeDocument/2006/relationships/package" Target="../embeddings/Microsoft_Word___31.docx"/><Relationship Id="rId20" Type="http://schemas.openxmlformats.org/officeDocument/2006/relationships/image" Target="../media/image40.emf"/><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37.emf"/><Relationship Id="rId5" Type="http://schemas.openxmlformats.org/officeDocument/2006/relationships/image" Target="../media/image35.emf"/><Relationship Id="rId15" Type="http://schemas.openxmlformats.org/officeDocument/2006/relationships/oleObject" Target="../embeddings/oleObject31.bin"/><Relationship Id="rId23" Type="http://schemas.openxmlformats.org/officeDocument/2006/relationships/image" Target="../media/image41.emf"/><Relationship Id="rId10" Type="http://schemas.openxmlformats.org/officeDocument/2006/relationships/package" Target="../embeddings/Microsoft_Word___29.docx"/><Relationship Id="rId19" Type="http://schemas.openxmlformats.org/officeDocument/2006/relationships/package" Target="../embeddings/Microsoft_Word___32.docx"/><Relationship Id="rId4" Type="http://schemas.openxmlformats.org/officeDocument/2006/relationships/package" Target="../embeddings/Microsoft_Word___27.docx"/><Relationship Id="rId9" Type="http://schemas.openxmlformats.org/officeDocument/2006/relationships/oleObject" Target="../embeddings/oleObject29.bin"/><Relationship Id="rId14" Type="http://schemas.openxmlformats.org/officeDocument/2006/relationships/image" Target="../media/image38.emf"/><Relationship Id="rId22" Type="http://schemas.openxmlformats.org/officeDocument/2006/relationships/package" Target="../embeddings/Microsoft_Word___33.docx"/></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tags" Target="../tags/tag3.xml"/><Relationship Id="rId7" Type="http://schemas.openxmlformats.org/officeDocument/2006/relationships/slide" Target="slide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4.bin"/><Relationship Id="rId7" Type="http://schemas.openxmlformats.org/officeDocument/2006/relationships/package" Target="../embeddings/Microsoft_Word___35.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42.emf"/><Relationship Id="rId4" Type="http://schemas.openxmlformats.org/officeDocument/2006/relationships/package" Target="../embeddings/Microsoft_Word___34.docx"/></Relationships>
</file>

<file path=ppt/slides/_rels/slide22.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package" Target="../embeddings/Microsoft_Word___39.docx"/><Relationship Id="rId3" Type="http://schemas.openxmlformats.org/officeDocument/2006/relationships/oleObject" Target="../embeddings/oleObject36.bin"/><Relationship Id="rId7" Type="http://schemas.openxmlformats.org/officeDocument/2006/relationships/package" Target="../embeddings/Microsoft_Word___37.docx"/><Relationship Id="rId12"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image" Target="../media/image46.emf"/><Relationship Id="rId5" Type="http://schemas.openxmlformats.org/officeDocument/2006/relationships/image" Target="../media/image44.emf"/><Relationship Id="rId15" Type="http://schemas.openxmlformats.org/officeDocument/2006/relationships/image" Target="../media/image48.png"/><Relationship Id="rId10" Type="http://schemas.openxmlformats.org/officeDocument/2006/relationships/package" Target="../embeddings/Microsoft_Word___38.docx"/><Relationship Id="rId4" Type="http://schemas.openxmlformats.org/officeDocument/2006/relationships/package" Target="../embeddings/Microsoft_Word___36.docx"/><Relationship Id="rId9" Type="http://schemas.openxmlformats.org/officeDocument/2006/relationships/oleObject" Target="../embeddings/oleObject38.bin"/><Relationship Id="rId14" Type="http://schemas.openxmlformats.org/officeDocument/2006/relationships/image" Target="../media/image47.emf"/></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40.bin"/><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1.bin"/><Relationship Id="rId11" Type="http://schemas.openxmlformats.org/officeDocument/2006/relationships/image" Target="../media/image51.emf"/><Relationship Id="rId5" Type="http://schemas.openxmlformats.org/officeDocument/2006/relationships/image" Target="../media/image49.emf"/><Relationship Id="rId10" Type="http://schemas.openxmlformats.org/officeDocument/2006/relationships/package" Target="../embeddings/Microsoft_Word___41.docx"/><Relationship Id="rId4" Type="http://schemas.openxmlformats.org/officeDocument/2006/relationships/package" Target="../embeddings/Microsoft_Word___40.docx"/><Relationship Id="rId9"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package" Target="../embeddings/Microsoft_Word___45.docx"/><Relationship Id="rId18" Type="http://schemas.openxmlformats.org/officeDocument/2006/relationships/image" Target="../media/image57.emf"/><Relationship Id="rId3" Type="http://schemas.openxmlformats.org/officeDocument/2006/relationships/oleObject" Target="../embeddings/oleObject43.bin"/><Relationship Id="rId7" Type="http://schemas.openxmlformats.org/officeDocument/2006/relationships/package" Target="../embeddings/Microsoft_Word___43.docx"/><Relationship Id="rId12" Type="http://schemas.openxmlformats.org/officeDocument/2006/relationships/oleObject" Target="../embeddings/oleObject46.bin"/><Relationship Id="rId17" Type="http://schemas.openxmlformats.org/officeDocument/2006/relationships/package" Target="../embeddings/Microsoft_Word___46.docx"/><Relationship Id="rId2" Type="http://schemas.openxmlformats.org/officeDocument/2006/relationships/slideLayout" Target="../slideLayouts/slideLayout3.xml"/><Relationship Id="rId16" Type="http://schemas.openxmlformats.org/officeDocument/2006/relationships/oleObject" Target="../embeddings/oleObject47.bin"/><Relationship Id="rId20" Type="http://schemas.openxmlformats.org/officeDocument/2006/relationships/image" Target="../media/image3.png"/><Relationship Id="rId1" Type="http://schemas.openxmlformats.org/officeDocument/2006/relationships/vmlDrawing" Target="../drawings/vmlDrawing13.vml"/><Relationship Id="rId6" Type="http://schemas.openxmlformats.org/officeDocument/2006/relationships/oleObject" Target="../embeddings/oleObject44.bin"/><Relationship Id="rId11" Type="http://schemas.openxmlformats.org/officeDocument/2006/relationships/image" Target="../media/image55.emf"/><Relationship Id="rId5" Type="http://schemas.openxmlformats.org/officeDocument/2006/relationships/image" Target="../media/image53.emf"/><Relationship Id="rId15" Type="http://schemas.openxmlformats.org/officeDocument/2006/relationships/image" Target="../media/image58.png"/><Relationship Id="rId10" Type="http://schemas.openxmlformats.org/officeDocument/2006/relationships/package" Target="../embeddings/Microsoft_Word___44.docx"/><Relationship Id="rId19" Type="http://schemas.openxmlformats.org/officeDocument/2006/relationships/slide" Target="slide2.xml"/><Relationship Id="rId4" Type="http://schemas.openxmlformats.org/officeDocument/2006/relationships/package" Target="../embeddings/Microsoft_Word___42.docx"/><Relationship Id="rId9" Type="http://schemas.openxmlformats.org/officeDocument/2006/relationships/oleObject" Target="../embeddings/oleObject45.bin"/><Relationship Id="rId14" Type="http://schemas.openxmlformats.org/officeDocument/2006/relationships/image" Target="../media/image56.emf"/></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slide" Target="slide33.xml"/><Relationship Id="rId3" Type="http://schemas.openxmlformats.org/officeDocument/2006/relationships/oleObject" Target="../embeddings/oleObject48.bin"/><Relationship Id="rId7" Type="http://schemas.openxmlformats.org/officeDocument/2006/relationships/package" Target="../embeddings/Microsoft_Word___48.docx"/><Relationship Id="rId12" Type="http://schemas.openxmlformats.org/officeDocument/2006/relationships/slide" Target="slide30.xml"/><Relationship Id="rId17" Type="http://schemas.openxmlformats.org/officeDocument/2006/relationships/image" Target="../media/image61.emf"/><Relationship Id="rId2" Type="http://schemas.openxmlformats.org/officeDocument/2006/relationships/slideLayout" Target="../slideLayouts/slideLayout10.xml"/><Relationship Id="rId16" Type="http://schemas.openxmlformats.org/officeDocument/2006/relationships/package" Target="../embeddings/Microsoft_Word___49.docx"/><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slide" Target="slide29.xml"/><Relationship Id="rId5" Type="http://schemas.openxmlformats.org/officeDocument/2006/relationships/image" Target="../media/image59.emf"/><Relationship Id="rId15" Type="http://schemas.openxmlformats.org/officeDocument/2006/relationships/oleObject" Target="../embeddings/oleObject50.bin"/><Relationship Id="rId10" Type="http://schemas.openxmlformats.org/officeDocument/2006/relationships/slide" Target="slide28.xml"/><Relationship Id="rId4" Type="http://schemas.openxmlformats.org/officeDocument/2006/relationships/package" Target="../embeddings/Microsoft_Word___47.docx"/><Relationship Id="rId9" Type="http://schemas.openxmlformats.org/officeDocument/2006/relationships/slide" Target="slide27.xml"/><Relationship Id="rId1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64.emf"/><Relationship Id="rId18" Type="http://schemas.openxmlformats.org/officeDocument/2006/relationships/package" Target="../embeddings/Microsoft_Word___53.docx"/><Relationship Id="rId3" Type="http://schemas.openxmlformats.org/officeDocument/2006/relationships/oleObject" Target="../embeddings/oleObject51.bin"/><Relationship Id="rId7" Type="http://schemas.openxmlformats.org/officeDocument/2006/relationships/slide" Target="slide28.xml"/><Relationship Id="rId12" Type="http://schemas.openxmlformats.org/officeDocument/2006/relationships/package" Target="../embeddings/Microsoft_Word___51.docx"/><Relationship Id="rId17" Type="http://schemas.openxmlformats.org/officeDocument/2006/relationships/oleObject" Target="../embeddings/oleObject54.bin"/><Relationship Id="rId2" Type="http://schemas.openxmlformats.org/officeDocument/2006/relationships/slideLayout" Target="../slideLayouts/slideLayout8.xml"/><Relationship Id="rId16" Type="http://schemas.openxmlformats.org/officeDocument/2006/relationships/image" Target="../media/image65.emf"/><Relationship Id="rId1" Type="http://schemas.openxmlformats.org/officeDocument/2006/relationships/vmlDrawing" Target="../drawings/vmlDrawing15.vml"/><Relationship Id="rId6" Type="http://schemas.openxmlformats.org/officeDocument/2006/relationships/slide" Target="slide27.xml"/><Relationship Id="rId11" Type="http://schemas.openxmlformats.org/officeDocument/2006/relationships/oleObject" Target="../embeddings/oleObject52.bin"/><Relationship Id="rId5" Type="http://schemas.openxmlformats.org/officeDocument/2006/relationships/image" Target="../media/image63.emf"/><Relationship Id="rId15" Type="http://schemas.openxmlformats.org/officeDocument/2006/relationships/package" Target="../embeddings/Microsoft_Word___52.docx"/><Relationship Id="rId10" Type="http://schemas.openxmlformats.org/officeDocument/2006/relationships/slide" Target="slide33.xml"/><Relationship Id="rId19" Type="http://schemas.openxmlformats.org/officeDocument/2006/relationships/image" Target="../media/image66.emf"/><Relationship Id="rId4" Type="http://schemas.openxmlformats.org/officeDocument/2006/relationships/package" Target="../embeddings/Microsoft_Word___50.docx"/><Relationship Id="rId9" Type="http://schemas.openxmlformats.org/officeDocument/2006/relationships/slide" Target="slide30.xml"/><Relationship Id="rId14"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Word___55.docx"/><Relationship Id="rId13" Type="http://schemas.openxmlformats.org/officeDocument/2006/relationships/slide" Target="slide30.xml"/><Relationship Id="rId3" Type="http://schemas.openxmlformats.org/officeDocument/2006/relationships/notesSlide" Target="../notesSlides/notesSlide2.xml"/><Relationship Id="rId7" Type="http://schemas.openxmlformats.org/officeDocument/2006/relationships/oleObject" Target="../embeddings/oleObject56.bin"/><Relationship Id="rId12" Type="http://schemas.openxmlformats.org/officeDocument/2006/relationships/slide" Target="slide29.xml"/><Relationship Id="rId2" Type="http://schemas.openxmlformats.org/officeDocument/2006/relationships/slideLayout" Target="../slideLayouts/slideLayout8.xml"/><Relationship Id="rId1" Type="http://schemas.openxmlformats.org/officeDocument/2006/relationships/vmlDrawing" Target="../drawings/vmlDrawing16.vml"/><Relationship Id="rId6" Type="http://schemas.openxmlformats.org/officeDocument/2006/relationships/image" Target="../media/image67.emf"/><Relationship Id="rId11" Type="http://schemas.openxmlformats.org/officeDocument/2006/relationships/slide" Target="slide28.xml"/><Relationship Id="rId5" Type="http://schemas.openxmlformats.org/officeDocument/2006/relationships/package" Target="../embeddings/Microsoft_Word___54.docx"/><Relationship Id="rId10" Type="http://schemas.openxmlformats.org/officeDocument/2006/relationships/slide" Target="slide27.xml"/><Relationship Id="rId4" Type="http://schemas.openxmlformats.org/officeDocument/2006/relationships/oleObject" Target="../embeddings/oleObject55.bin"/><Relationship Id="rId9" Type="http://schemas.openxmlformats.org/officeDocument/2006/relationships/image" Target="../media/image68.emf"/><Relationship Id="rId14" Type="http://schemas.openxmlformats.org/officeDocument/2006/relationships/slide" Target="slide3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slide" Target="slide27.xml"/><Relationship Id="rId7" Type="http://schemas.openxmlformats.org/officeDocument/2006/relationships/slide" Target="slide33.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slide" Target="slide30.xml"/><Relationship Id="rId5" Type="http://schemas.openxmlformats.org/officeDocument/2006/relationships/slide" Target="slide29.xml"/><Relationship Id="rId10" Type="http://schemas.openxmlformats.org/officeDocument/2006/relationships/image" Target="../media/image69.emf"/><Relationship Id="rId4" Type="http://schemas.openxmlformats.org/officeDocument/2006/relationships/slide" Target="slide28.xml"/><Relationship Id="rId9" Type="http://schemas.openxmlformats.org/officeDocument/2006/relationships/package" Target="../embeddings/Microsoft_Word___56.docx"/></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1.emf"/><Relationship Id="rId18" Type="http://schemas.openxmlformats.org/officeDocument/2006/relationships/package" Target="../embeddings/Microsoft_Word___60.docx"/><Relationship Id="rId3" Type="http://schemas.openxmlformats.org/officeDocument/2006/relationships/slide" Target="slide27.xml"/><Relationship Id="rId21" Type="http://schemas.openxmlformats.org/officeDocument/2006/relationships/package" Target="../embeddings/Microsoft_Word___61.docx"/><Relationship Id="rId7" Type="http://schemas.openxmlformats.org/officeDocument/2006/relationships/slide" Target="slide33.xml"/><Relationship Id="rId12" Type="http://schemas.openxmlformats.org/officeDocument/2006/relationships/package" Target="../embeddings/Microsoft_Word___58.docx"/><Relationship Id="rId17" Type="http://schemas.openxmlformats.org/officeDocument/2006/relationships/oleObject" Target="../embeddings/oleObject61.bin"/><Relationship Id="rId25" Type="http://schemas.openxmlformats.org/officeDocument/2006/relationships/image" Target="../media/image75.emf"/><Relationship Id="rId2" Type="http://schemas.openxmlformats.org/officeDocument/2006/relationships/slideLayout" Target="../slideLayouts/slideLayout3.xml"/><Relationship Id="rId16" Type="http://schemas.openxmlformats.org/officeDocument/2006/relationships/image" Target="../media/image72.emf"/><Relationship Id="rId20" Type="http://schemas.openxmlformats.org/officeDocument/2006/relationships/oleObject" Target="../embeddings/oleObject62.bin"/><Relationship Id="rId1" Type="http://schemas.openxmlformats.org/officeDocument/2006/relationships/vmlDrawing" Target="../drawings/vmlDrawing18.vml"/><Relationship Id="rId6" Type="http://schemas.openxmlformats.org/officeDocument/2006/relationships/slide" Target="slide30.xml"/><Relationship Id="rId11" Type="http://schemas.openxmlformats.org/officeDocument/2006/relationships/oleObject" Target="../embeddings/oleObject59.bin"/><Relationship Id="rId24" Type="http://schemas.openxmlformats.org/officeDocument/2006/relationships/package" Target="../embeddings/Microsoft_Word___62.docx"/><Relationship Id="rId5" Type="http://schemas.openxmlformats.org/officeDocument/2006/relationships/slide" Target="slide29.xml"/><Relationship Id="rId15" Type="http://schemas.openxmlformats.org/officeDocument/2006/relationships/package" Target="../embeddings/Microsoft_Word___59.docx"/><Relationship Id="rId23" Type="http://schemas.openxmlformats.org/officeDocument/2006/relationships/oleObject" Target="../embeddings/oleObject63.bin"/><Relationship Id="rId10" Type="http://schemas.openxmlformats.org/officeDocument/2006/relationships/image" Target="../media/image70.emf"/><Relationship Id="rId19" Type="http://schemas.openxmlformats.org/officeDocument/2006/relationships/image" Target="../media/image73.emf"/><Relationship Id="rId4" Type="http://schemas.openxmlformats.org/officeDocument/2006/relationships/slide" Target="slide28.xml"/><Relationship Id="rId9" Type="http://schemas.openxmlformats.org/officeDocument/2006/relationships/package" Target="../embeddings/Microsoft_Word___57.docx"/><Relationship Id="rId14" Type="http://schemas.openxmlformats.org/officeDocument/2006/relationships/oleObject" Target="../embeddings/oleObject60.bin"/><Relationship Id="rId22" Type="http://schemas.openxmlformats.org/officeDocument/2006/relationships/image" Target="../media/image74.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7.emf"/><Relationship Id="rId18" Type="http://schemas.openxmlformats.org/officeDocument/2006/relationships/package" Target="../embeddings/Microsoft_Word___66.docx"/><Relationship Id="rId3" Type="http://schemas.openxmlformats.org/officeDocument/2006/relationships/slide" Target="slide27.xml"/><Relationship Id="rId21" Type="http://schemas.openxmlformats.org/officeDocument/2006/relationships/package" Target="../embeddings/Microsoft_Word___67.docx"/><Relationship Id="rId7" Type="http://schemas.openxmlformats.org/officeDocument/2006/relationships/slide" Target="slide33.xml"/><Relationship Id="rId12" Type="http://schemas.openxmlformats.org/officeDocument/2006/relationships/package" Target="../embeddings/Microsoft_Word___64.docx"/><Relationship Id="rId17" Type="http://schemas.openxmlformats.org/officeDocument/2006/relationships/oleObject" Target="../embeddings/oleObject67.bin"/><Relationship Id="rId2" Type="http://schemas.openxmlformats.org/officeDocument/2006/relationships/slideLayout" Target="../slideLayouts/slideLayout3.xml"/><Relationship Id="rId16" Type="http://schemas.openxmlformats.org/officeDocument/2006/relationships/image" Target="../media/image78.emf"/><Relationship Id="rId20" Type="http://schemas.openxmlformats.org/officeDocument/2006/relationships/oleObject" Target="../embeddings/oleObject68.bin"/><Relationship Id="rId1" Type="http://schemas.openxmlformats.org/officeDocument/2006/relationships/vmlDrawing" Target="../drawings/vmlDrawing19.vml"/><Relationship Id="rId6" Type="http://schemas.openxmlformats.org/officeDocument/2006/relationships/slide" Target="slide30.xml"/><Relationship Id="rId11" Type="http://schemas.openxmlformats.org/officeDocument/2006/relationships/oleObject" Target="../embeddings/oleObject65.bin"/><Relationship Id="rId5" Type="http://schemas.openxmlformats.org/officeDocument/2006/relationships/slide" Target="slide29.xml"/><Relationship Id="rId15" Type="http://schemas.openxmlformats.org/officeDocument/2006/relationships/package" Target="../embeddings/Microsoft_Word___65.docx"/><Relationship Id="rId10" Type="http://schemas.openxmlformats.org/officeDocument/2006/relationships/image" Target="../media/image76.emf"/><Relationship Id="rId19" Type="http://schemas.openxmlformats.org/officeDocument/2006/relationships/image" Target="../media/image79.emf"/><Relationship Id="rId4" Type="http://schemas.openxmlformats.org/officeDocument/2006/relationships/slide" Target="slide28.xml"/><Relationship Id="rId9" Type="http://schemas.openxmlformats.org/officeDocument/2006/relationships/package" Target="../embeddings/Microsoft_Word___63.docx"/><Relationship Id="rId14" Type="http://schemas.openxmlformats.org/officeDocument/2006/relationships/oleObject" Target="../embeddings/oleObject66.bin"/><Relationship Id="rId22" Type="http://schemas.openxmlformats.org/officeDocument/2006/relationships/image" Target="../media/image80.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82.emf"/><Relationship Id="rId3" Type="http://schemas.openxmlformats.org/officeDocument/2006/relationships/slide" Target="slide27.xml"/><Relationship Id="rId7" Type="http://schemas.openxmlformats.org/officeDocument/2006/relationships/slide" Target="slide33.xml"/><Relationship Id="rId12" Type="http://schemas.openxmlformats.org/officeDocument/2006/relationships/package" Target="../embeddings/Microsoft_Word___69.docx"/><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slide" Target="slide30.xml"/><Relationship Id="rId11" Type="http://schemas.openxmlformats.org/officeDocument/2006/relationships/oleObject" Target="../embeddings/oleObject70.bin"/><Relationship Id="rId5" Type="http://schemas.openxmlformats.org/officeDocument/2006/relationships/slide" Target="slide29.xml"/><Relationship Id="rId15" Type="http://schemas.openxmlformats.org/officeDocument/2006/relationships/image" Target="../media/image3.png"/><Relationship Id="rId10" Type="http://schemas.openxmlformats.org/officeDocument/2006/relationships/image" Target="../media/image81.emf"/><Relationship Id="rId4" Type="http://schemas.openxmlformats.org/officeDocument/2006/relationships/slide" Target="slide28.xml"/><Relationship Id="rId9" Type="http://schemas.openxmlformats.org/officeDocument/2006/relationships/package" Target="../embeddings/Microsoft_Word___68.docx"/><Relationship Id="rId14" Type="http://schemas.openxmlformats.org/officeDocument/2006/relationships/slide" Target="slide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__2.docx"/><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package" Target="../embeddings/Microsoft_Word___1.docx"/><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__4.docx"/><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image" Target="../media/image8.png"/><Relationship Id="rId21" Type="http://schemas.openxmlformats.org/officeDocument/2006/relationships/image" Target="../media/image14.emf"/><Relationship Id="rId7" Type="http://schemas.openxmlformats.org/officeDocument/2006/relationships/oleObject" Target="../embeddings/oleObject4.bin"/><Relationship Id="rId12" Type="http://schemas.openxmlformats.org/officeDocument/2006/relationships/image" Target="../media/image11.emf"/><Relationship Id="rId17" Type="http://schemas.openxmlformats.org/officeDocument/2006/relationships/package" Target="../embeddings/Microsoft_Word___7.docx"/><Relationship Id="rId2" Type="http://schemas.openxmlformats.org/officeDocument/2006/relationships/slideLayout" Target="../slideLayouts/slideLayout3.xml"/><Relationship Id="rId16" Type="http://schemas.openxmlformats.org/officeDocument/2006/relationships/oleObject" Target="../embeddings/oleObject7.bin"/><Relationship Id="rId20" Type="http://schemas.openxmlformats.org/officeDocument/2006/relationships/package" Target="../embeddings/Microsoft_Word___8.docx"/><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package" Target="../embeddings/Microsoft_Word___5.docx"/><Relationship Id="rId5" Type="http://schemas.openxmlformats.org/officeDocument/2006/relationships/package" Target="../embeddings/Microsoft_Word___3.docx"/><Relationship Id="rId15" Type="http://schemas.openxmlformats.org/officeDocument/2006/relationships/image" Target="../media/image12.emf"/><Relationship Id="rId10" Type="http://schemas.openxmlformats.org/officeDocument/2006/relationships/oleObject" Target="../embeddings/oleObject5.bin"/><Relationship Id="rId19" Type="http://schemas.openxmlformats.org/officeDocument/2006/relationships/oleObject" Target="../embeddings/oleObject8.bin"/><Relationship Id="rId4" Type="http://schemas.openxmlformats.org/officeDocument/2006/relationships/oleObject" Target="../embeddings/oleObject3.bin"/><Relationship Id="rId9" Type="http://schemas.openxmlformats.org/officeDocument/2006/relationships/image" Target="../media/image10.emf"/><Relationship Id="rId14" Type="http://schemas.openxmlformats.org/officeDocument/2006/relationships/package" Target="../embeddings/Microsoft_Word___6.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9073008" cy="724301"/>
          </a:xfrm>
          <a:prstGeom prst="rect">
            <a:avLst/>
          </a:prstGeom>
          <a:noFill/>
        </p:spPr>
        <p:txBody>
          <a:bodyPr wrap="square" rtlCol="0">
            <a:spAutoFit/>
            <a:scene3d>
              <a:camera prst="orthographicFront"/>
              <a:lightRig rig="threePt" dir="t"/>
            </a:scene3d>
            <a:sp3d contourW="12700"/>
          </a:bodyPr>
          <a:lstStyle/>
          <a:p>
            <a:pPr defTabSz="1218321">
              <a:lnSpc>
                <a:spcPct val="130000"/>
              </a:lnSpc>
              <a:tabLst>
                <a:tab pos="2249990" algn="l"/>
              </a:tabLst>
            </a:pPr>
            <a:r>
              <a:rPr lang="zh-CN" altLang="en-US" sz="3500" b="1" dirty="0">
                <a:latin typeface="微软雅黑" panose="020B0503020204020204" pitchFamily="34" charset="-122"/>
              </a:rPr>
              <a:t>章</a:t>
            </a:r>
            <a:r>
              <a:rPr lang="zh-CN" altLang="en-US" sz="3500" b="1" dirty="0" smtClean="0">
                <a:latin typeface="微软雅黑" panose="020B0503020204020204" pitchFamily="34" charset="-122"/>
              </a:rPr>
              <a:t>末复习课</a:t>
            </a:r>
            <a:endParaRPr lang="zh-CN" altLang="zh-CN" sz="3500" b="1" dirty="0">
              <a:latin typeface="微软雅黑" panose="020B0503020204020204" pitchFamily="34" charset="-122"/>
            </a:endParaRP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8" name="矩形 7">
            <a:extLst>
              <a:ext uri="{FF2B5EF4-FFF2-40B4-BE49-F238E27FC236}">
                <a16:creationId xmlns:a16="http://schemas.microsoft.com/office/drawing/2014/main" xmlns=""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9</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平面向量</a:t>
            </a:r>
            <a:endParaRPr lang="zh-CN" altLang="zh-CN" sz="2000" dirty="0">
              <a:solidFill>
                <a:schemeClr val="tx1"/>
              </a:solidFill>
              <a:latin typeface="Microsoft YaHei" panose="020B0503020204020204" pitchFamily="34" charset="-122"/>
              <a:cs typeface="Times New Roman" pitchFamily="18" charset="0"/>
            </a:endParaRPr>
          </a:p>
        </p:txBody>
      </p:sp>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012624"/>
            <a:ext cx="10408429" cy="3208464"/>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908720"/>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11" name="矩形 10"/>
          <p:cNvSpPr/>
          <p:nvPr/>
        </p:nvSpPr>
        <p:spPr>
          <a:xfrm>
            <a:off x="1224934" y="2089180"/>
            <a:ext cx="9911626" cy="19878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向量共线定理和平面向量基本定理是进行向量合成与分解的核心，是向量线性运算的关键所在，常应用它们解决平面几何中的共线、共点问题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98771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256803956"/>
              </p:ext>
            </p:extLst>
          </p:nvPr>
        </p:nvGraphicFramePr>
        <p:xfrm>
          <a:off x="533400" y="546100"/>
          <a:ext cx="11125200" cy="3467100"/>
        </p:xfrm>
        <a:graphic>
          <a:graphicData uri="http://schemas.openxmlformats.org/presentationml/2006/ole">
            <mc:AlternateContent xmlns:mc="http://schemas.openxmlformats.org/markup-compatibility/2006">
              <mc:Choice xmlns:v="urn:schemas-microsoft-com:vml" Requires="v">
                <p:oleObj spid="_x0000_s291860" name="文档" r:id="rId4" imgW="11136895" imgH="3473929" progId="Word.Document.12">
                  <p:embed/>
                </p:oleObj>
              </mc:Choice>
              <mc:Fallback>
                <p:oleObj name="文档" r:id="rId4" imgW="11136895" imgH="3473929" progId="Word.Document.12">
                  <p:embed/>
                  <p:pic>
                    <p:nvPicPr>
                      <p:cNvPr id="0" name=""/>
                      <p:cNvPicPr/>
                      <p:nvPr/>
                    </p:nvPicPr>
                    <p:blipFill>
                      <a:blip r:embed="rId5"/>
                      <a:stretch>
                        <a:fillRect/>
                      </a:stretch>
                    </p:blipFill>
                    <p:spPr>
                      <a:xfrm>
                        <a:off x="533400" y="546100"/>
                        <a:ext cx="11125200" cy="3467100"/>
                      </a:xfrm>
                      <a:prstGeom prst="rect">
                        <a:avLst/>
                      </a:prstGeom>
                    </p:spPr>
                  </p:pic>
                </p:oleObj>
              </mc:Fallback>
            </mc:AlternateContent>
          </a:graphicData>
        </a:graphic>
      </p:graphicFrame>
      <p:pic>
        <p:nvPicPr>
          <p:cNvPr id="291842" name="Picture 2" descr="S12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340768"/>
            <a:ext cx="2066270"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p:cNvSpPr txBox="1"/>
          <p:nvPr/>
        </p:nvSpPr>
        <p:spPr>
          <a:xfrm>
            <a:off x="2423592" y="227052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1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5520" y="903238"/>
            <a:ext cx="2066270"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407649781"/>
              </p:ext>
            </p:extLst>
          </p:nvPr>
        </p:nvGraphicFramePr>
        <p:xfrm>
          <a:off x="623392" y="285204"/>
          <a:ext cx="6805613" cy="1271588"/>
        </p:xfrm>
        <a:graphic>
          <a:graphicData uri="http://schemas.openxmlformats.org/presentationml/2006/ole">
            <mc:AlternateContent xmlns:mc="http://schemas.openxmlformats.org/markup-compatibility/2006">
              <mc:Choice xmlns:v="urn:schemas-microsoft-com:vml" Requires="v">
                <p:oleObj spid="_x0000_s292968" name="文档" r:id="rId5" imgW="6805651" imgH="1270842" progId="Word.Document.12">
                  <p:embed/>
                </p:oleObj>
              </mc:Choice>
              <mc:Fallback>
                <p:oleObj name="文档" r:id="rId5" imgW="6805651" imgH="1270842" progId="Word.Document.12">
                  <p:embed/>
                  <p:pic>
                    <p:nvPicPr>
                      <p:cNvPr id="0" name=""/>
                      <p:cNvPicPr/>
                      <p:nvPr/>
                    </p:nvPicPr>
                    <p:blipFill>
                      <a:blip r:embed="rId6"/>
                      <a:stretch>
                        <a:fillRect/>
                      </a:stretch>
                    </p:blipFill>
                    <p:spPr>
                      <a:xfrm>
                        <a:off x="623392" y="285204"/>
                        <a:ext cx="6805613" cy="12715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060663291"/>
              </p:ext>
            </p:extLst>
          </p:nvPr>
        </p:nvGraphicFramePr>
        <p:xfrm>
          <a:off x="623392" y="1156692"/>
          <a:ext cx="6805613" cy="1271588"/>
        </p:xfrm>
        <a:graphic>
          <a:graphicData uri="http://schemas.openxmlformats.org/presentationml/2006/ole">
            <mc:AlternateContent xmlns:mc="http://schemas.openxmlformats.org/markup-compatibility/2006">
              <mc:Choice xmlns:v="urn:schemas-microsoft-com:vml" Requires="v">
                <p:oleObj spid="_x0000_s292969" name="文档" r:id="rId8" imgW="6805651" imgH="1273005" progId="Word.Document.12">
                  <p:embed/>
                </p:oleObj>
              </mc:Choice>
              <mc:Fallback>
                <p:oleObj name="文档" r:id="rId8" imgW="6805651" imgH="1273005" progId="Word.Document.12">
                  <p:embed/>
                  <p:pic>
                    <p:nvPicPr>
                      <p:cNvPr id="0" name=""/>
                      <p:cNvPicPr/>
                      <p:nvPr/>
                    </p:nvPicPr>
                    <p:blipFill>
                      <a:blip r:embed="rId9"/>
                      <a:stretch>
                        <a:fillRect/>
                      </a:stretch>
                    </p:blipFill>
                    <p:spPr>
                      <a:xfrm>
                        <a:off x="623392" y="1156692"/>
                        <a:ext cx="6805613" cy="127158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44896618"/>
              </p:ext>
            </p:extLst>
          </p:nvPr>
        </p:nvGraphicFramePr>
        <p:xfrm>
          <a:off x="623392" y="2056281"/>
          <a:ext cx="6805613" cy="1271588"/>
        </p:xfrm>
        <a:graphic>
          <a:graphicData uri="http://schemas.openxmlformats.org/presentationml/2006/ole">
            <mc:AlternateContent xmlns:mc="http://schemas.openxmlformats.org/markup-compatibility/2006">
              <mc:Choice xmlns:v="urn:schemas-microsoft-com:vml" Requires="v">
                <p:oleObj spid="_x0000_s292970" name="文档" r:id="rId11" imgW="6805651" imgH="1274807" progId="Word.Document.12">
                  <p:embed/>
                </p:oleObj>
              </mc:Choice>
              <mc:Fallback>
                <p:oleObj name="文档" r:id="rId11" imgW="6805651" imgH="1274807" progId="Word.Document.12">
                  <p:embed/>
                  <p:pic>
                    <p:nvPicPr>
                      <p:cNvPr id="0" name=""/>
                      <p:cNvPicPr/>
                      <p:nvPr/>
                    </p:nvPicPr>
                    <p:blipFill>
                      <a:blip r:embed="rId12"/>
                      <a:stretch>
                        <a:fillRect/>
                      </a:stretch>
                    </p:blipFill>
                    <p:spPr>
                      <a:xfrm>
                        <a:off x="623392" y="2056281"/>
                        <a:ext cx="6805613" cy="12715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16086497"/>
              </p:ext>
            </p:extLst>
          </p:nvPr>
        </p:nvGraphicFramePr>
        <p:xfrm>
          <a:off x="623392" y="3046064"/>
          <a:ext cx="6805613" cy="1271588"/>
        </p:xfrm>
        <a:graphic>
          <a:graphicData uri="http://schemas.openxmlformats.org/presentationml/2006/ole">
            <mc:AlternateContent xmlns:mc="http://schemas.openxmlformats.org/markup-compatibility/2006">
              <mc:Choice xmlns:v="urn:schemas-microsoft-com:vml" Requires="v">
                <p:oleObj spid="_x0000_s292971" name="文档" r:id="rId14" imgW="6805651" imgH="1276249" progId="Word.Document.12">
                  <p:embed/>
                </p:oleObj>
              </mc:Choice>
              <mc:Fallback>
                <p:oleObj name="文档" r:id="rId14" imgW="6805651" imgH="1276249" progId="Word.Document.12">
                  <p:embed/>
                  <p:pic>
                    <p:nvPicPr>
                      <p:cNvPr id="0" name=""/>
                      <p:cNvPicPr/>
                      <p:nvPr/>
                    </p:nvPicPr>
                    <p:blipFill>
                      <a:blip r:embed="rId15"/>
                      <a:stretch>
                        <a:fillRect/>
                      </a:stretch>
                    </p:blipFill>
                    <p:spPr>
                      <a:xfrm>
                        <a:off x="623392" y="3046064"/>
                        <a:ext cx="6805613" cy="12715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618417220"/>
              </p:ext>
            </p:extLst>
          </p:nvPr>
        </p:nvGraphicFramePr>
        <p:xfrm>
          <a:off x="622300" y="3813596"/>
          <a:ext cx="10299700" cy="2184400"/>
        </p:xfrm>
        <a:graphic>
          <a:graphicData uri="http://schemas.openxmlformats.org/presentationml/2006/ole">
            <mc:AlternateContent xmlns:mc="http://schemas.openxmlformats.org/markup-compatibility/2006">
              <mc:Choice xmlns:v="urn:schemas-microsoft-com:vml" Requires="v">
                <p:oleObj spid="_x0000_s292972" name="文档" r:id="rId17" imgW="10311073" imgH="2180326" progId="Word.Document.12">
                  <p:embed/>
                </p:oleObj>
              </mc:Choice>
              <mc:Fallback>
                <p:oleObj name="文档" r:id="rId17" imgW="10311073" imgH="2180326" progId="Word.Document.12">
                  <p:embed/>
                  <p:pic>
                    <p:nvPicPr>
                      <p:cNvPr id="0" name=""/>
                      <p:cNvPicPr/>
                      <p:nvPr/>
                    </p:nvPicPr>
                    <p:blipFill>
                      <a:blip r:embed="rId18"/>
                      <a:stretch>
                        <a:fillRect/>
                      </a:stretch>
                    </p:blipFill>
                    <p:spPr>
                      <a:xfrm>
                        <a:off x="622300" y="3813596"/>
                        <a:ext cx="10299700" cy="21844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678811999"/>
              </p:ext>
            </p:extLst>
          </p:nvPr>
        </p:nvGraphicFramePr>
        <p:xfrm>
          <a:off x="623392" y="5541788"/>
          <a:ext cx="6805613" cy="1271588"/>
        </p:xfrm>
        <a:graphic>
          <a:graphicData uri="http://schemas.openxmlformats.org/presentationml/2006/ole">
            <mc:AlternateContent xmlns:mc="http://schemas.openxmlformats.org/markup-compatibility/2006">
              <mc:Choice xmlns:v="urn:schemas-microsoft-com:vml" Requires="v">
                <p:oleObj spid="_x0000_s292973" name="文档" r:id="rId20" imgW="6805651" imgH="1277690" progId="Word.Document.12">
                  <p:embed/>
                </p:oleObj>
              </mc:Choice>
              <mc:Fallback>
                <p:oleObj name="文档" r:id="rId20" imgW="6805651" imgH="1277690" progId="Word.Document.12">
                  <p:embed/>
                  <p:pic>
                    <p:nvPicPr>
                      <p:cNvPr id="0" name=""/>
                      <p:cNvPicPr/>
                      <p:nvPr/>
                    </p:nvPicPr>
                    <p:blipFill>
                      <a:blip r:embed="rId21"/>
                      <a:stretch>
                        <a:fillRect/>
                      </a:stretch>
                    </p:blipFill>
                    <p:spPr>
                      <a:xfrm>
                        <a:off x="623392" y="5541788"/>
                        <a:ext cx="6805613" cy="1271588"/>
                      </a:xfrm>
                      <a:prstGeom prst="rect">
                        <a:avLst/>
                      </a:prstGeom>
                    </p:spPr>
                  </p:pic>
                </p:oleObj>
              </mc:Fallback>
            </mc:AlternateContent>
          </a:graphicData>
        </a:graphic>
      </p:graphicFrame>
    </p:spTree>
    <p:extLst>
      <p:ext uri="{BB962C8B-B14F-4D97-AF65-F5344CB8AC3E}">
        <p14:creationId xmlns:p14="http://schemas.microsoft.com/office/powerpoint/2010/main" val="269541421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286708" y="210706"/>
            <a:ext cx="761858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二、向量的数量积</a:t>
            </a:r>
          </a:p>
        </p:txBody>
      </p:sp>
      <p:sp>
        <p:nvSpPr>
          <p:cNvPr id="3" name="矩形 2"/>
          <p:cNvSpPr/>
          <p:nvPr/>
        </p:nvSpPr>
        <p:spPr>
          <a:xfrm>
            <a:off x="494321" y="1255400"/>
            <a:ext cx="11203358"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向量的数量积是向量的核心内容，重点是数量积的运算，利用向量的数量积判断两向量平行、垂直，求两向量的夹角，计算向量的长度等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通过向量的数量积运算，提升逻辑推理和数学运算素养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30452650"/>
              </p:ext>
            </p:extLst>
          </p:nvPr>
        </p:nvGraphicFramePr>
        <p:xfrm>
          <a:off x="551384" y="1214334"/>
          <a:ext cx="11034712" cy="1255713"/>
        </p:xfrm>
        <a:graphic>
          <a:graphicData uri="http://schemas.openxmlformats.org/presentationml/2006/ole">
            <mc:AlternateContent xmlns:mc="http://schemas.openxmlformats.org/markup-compatibility/2006">
              <mc:Choice xmlns:v="urn:schemas-microsoft-com:vml" Requires="v">
                <p:oleObj spid="_x0000_s238660" name="文档" r:id="rId4" imgW="11035333" imgH="1255143" progId="Word.Document.12">
                  <p:embed/>
                </p:oleObj>
              </mc:Choice>
              <mc:Fallback>
                <p:oleObj name="文档" r:id="rId4" imgW="11035333" imgH="1255143" progId="Word.Document.12">
                  <p:embed/>
                  <p:pic>
                    <p:nvPicPr>
                      <p:cNvPr id="0" name=""/>
                      <p:cNvPicPr/>
                      <p:nvPr/>
                    </p:nvPicPr>
                    <p:blipFill>
                      <a:blip r:embed="rId5"/>
                      <a:stretch>
                        <a:fillRect/>
                      </a:stretch>
                    </p:blipFill>
                    <p:spPr>
                      <a:xfrm>
                        <a:off x="551384" y="1214334"/>
                        <a:ext cx="11034712" cy="1255713"/>
                      </a:xfrm>
                      <a:prstGeom prst="rect">
                        <a:avLst/>
                      </a:prstGeom>
                    </p:spPr>
                  </p:pic>
                </p:oleObj>
              </mc:Fallback>
            </mc:AlternateContent>
          </a:graphicData>
        </a:graphic>
      </p:graphicFrame>
      <p:sp>
        <p:nvSpPr>
          <p:cNvPr id="5" name="矩形 4"/>
          <p:cNvSpPr/>
          <p:nvPr/>
        </p:nvSpPr>
        <p:spPr>
          <a:xfrm>
            <a:off x="455712" y="2131854"/>
            <a:ext cx="9600728"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B.45°</a:t>
            </a:r>
            <a:r>
              <a:rPr lang="en-US" altLang="zh-CN" sz="28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C.60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D.120°</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19"/>
          <p:cNvSpPr txBox="1"/>
          <p:nvPr/>
        </p:nvSpPr>
        <p:spPr>
          <a:xfrm>
            <a:off x="3961160" y="214011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129876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5712" y="476672"/>
            <a:ext cx="9600728"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的夹角为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53539349"/>
              </p:ext>
            </p:extLst>
          </p:nvPr>
        </p:nvGraphicFramePr>
        <p:xfrm>
          <a:off x="515764" y="1196752"/>
          <a:ext cx="8977312" cy="1203325"/>
        </p:xfrm>
        <a:graphic>
          <a:graphicData uri="http://schemas.openxmlformats.org/presentationml/2006/ole">
            <mc:AlternateContent xmlns:mc="http://schemas.openxmlformats.org/markup-compatibility/2006">
              <mc:Choice xmlns:v="urn:schemas-microsoft-com:vml" Requires="v">
                <p:oleObj spid="_x0000_s293938" name="文档" r:id="rId4" imgW="8977080" imgH="1204104" progId="Word.Document.12">
                  <p:embed/>
                </p:oleObj>
              </mc:Choice>
              <mc:Fallback>
                <p:oleObj name="文档" r:id="rId4" imgW="8977080" imgH="1204104" progId="Word.Document.12">
                  <p:embed/>
                  <p:pic>
                    <p:nvPicPr>
                      <p:cNvPr id="0" name=""/>
                      <p:cNvPicPr/>
                      <p:nvPr/>
                    </p:nvPicPr>
                    <p:blipFill>
                      <a:blip r:embed="rId5"/>
                      <a:stretch>
                        <a:fillRect/>
                      </a:stretch>
                    </p:blipFill>
                    <p:spPr>
                      <a:xfrm>
                        <a:off x="515764" y="1196752"/>
                        <a:ext cx="8977312" cy="12033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922202404"/>
              </p:ext>
            </p:extLst>
          </p:nvPr>
        </p:nvGraphicFramePr>
        <p:xfrm>
          <a:off x="520700" y="1968029"/>
          <a:ext cx="11239500" cy="1193800"/>
        </p:xfrm>
        <a:graphic>
          <a:graphicData uri="http://schemas.openxmlformats.org/presentationml/2006/ole">
            <mc:AlternateContent xmlns:mc="http://schemas.openxmlformats.org/markup-compatibility/2006">
              <mc:Choice xmlns:v="urn:schemas-microsoft-com:vml" Requires="v">
                <p:oleObj spid="_x0000_s293939" name="文档" r:id="rId7" imgW="10940974" imgH="1160612" progId="Word.Document.12">
                  <p:embed/>
                </p:oleObj>
              </mc:Choice>
              <mc:Fallback>
                <p:oleObj name="文档" r:id="rId7" imgW="10940974" imgH="1160612" progId="Word.Document.12">
                  <p:embed/>
                  <p:pic>
                    <p:nvPicPr>
                      <p:cNvPr id="0" name=""/>
                      <p:cNvPicPr/>
                      <p:nvPr/>
                    </p:nvPicPr>
                    <p:blipFill>
                      <a:blip r:embed="rId8"/>
                      <a:stretch>
                        <a:fillRect/>
                      </a:stretch>
                    </p:blipFill>
                    <p:spPr>
                      <a:xfrm>
                        <a:off x="520700" y="1968029"/>
                        <a:ext cx="11239500" cy="1193800"/>
                      </a:xfrm>
                      <a:prstGeom prst="rect">
                        <a:avLst/>
                      </a:prstGeom>
                    </p:spPr>
                  </p:pic>
                </p:oleObj>
              </mc:Fallback>
            </mc:AlternateContent>
          </a:graphicData>
        </a:graphic>
      </p:graphicFrame>
      <p:sp>
        <p:nvSpPr>
          <p:cNvPr id="7" name="矩形 6"/>
          <p:cNvSpPr/>
          <p:nvPr/>
        </p:nvSpPr>
        <p:spPr>
          <a:xfrm>
            <a:off x="455712" y="2755181"/>
            <a:ext cx="10824864"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762394686"/>
              </p:ext>
            </p:extLst>
          </p:nvPr>
        </p:nvGraphicFramePr>
        <p:xfrm>
          <a:off x="520700" y="4796037"/>
          <a:ext cx="11239500" cy="1193800"/>
        </p:xfrm>
        <a:graphic>
          <a:graphicData uri="http://schemas.openxmlformats.org/presentationml/2006/ole">
            <mc:AlternateContent xmlns:mc="http://schemas.openxmlformats.org/markup-compatibility/2006">
              <mc:Choice xmlns:v="urn:schemas-microsoft-com:vml" Requires="v">
                <p:oleObj spid="_x0000_s293940" name="文档" r:id="rId10" imgW="10940974" imgH="1158815" progId="Word.Document.12">
                  <p:embed/>
                </p:oleObj>
              </mc:Choice>
              <mc:Fallback>
                <p:oleObj name="文档" r:id="rId10" imgW="10940974" imgH="1158815" progId="Word.Document.12">
                  <p:embed/>
                  <p:pic>
                    <p:nvPicPr>
                      <p:cNvPr id="0" name=""/>
                      <p:cNvPicPr/>
                      <p:nvPr/>
                    </p:nvPicPr>
                    <p:blipFill>
                      <a:blip r:embed="rId11"/>
                      <a:stretch>
                        <a:fillRect/>
                      </a:stretch>
                    </p:blipFill>
                    <p:spPr>
                      <a:xfrm>
                        <a:off x="520700" y="4796037"/>
                        <a:ext cx="11239500" cy="1193800"/>
                      </a:xfrm>
                      <a:prstGeom prst="rect">
                        <a:avLst/>
                      </a:prstGeom>
                    </p:spPr>
                  </p:pic>
                </p:oleObj>
              </mc:Fallback>
            </mc:AlternateContent>
          </a:graphicData>
        </a:graphic>
      </p:graphicFrame>
      <p:sp>
        <p:nvSpPr>
          <p:cNvPr id="10" name="矩形 9"/>
          <p:cNvSpPr/>
          <p:nvPr/>
        </p:nvSpPr>
        <p:spPr>
          <a:xfrm>
            <a:off x="455712" y="5661248"/>
            <a:ext cx="960072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0°</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C.</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9974230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linds(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linds(horizontal)">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184877371"/>
              </p:ext>
            </p:extLst>
          </p:nvPr>
        </p:nvGraphicFramePr>
        <p:xfrm>
          <a:off x="387350" y="548680"/>
          <a:ext cx="11417300" cy="1790700"/>
        </p:xfrm>
        <a:graphic>
          <a:graphicData uri="http://schemas.openxmlformats.org/presentationml/2006/ole">
            <mc:AlternateContent xmlns:mc="http://schemas.openxmlformats.org/markup-compatibility/2006">
              <mc:Choice xmlns:v="urn:schemas-microsoft-com:vml" Requires="v">
                <p:oleObj spid="_x0000_s294999" name="文档" r:id="rId4" imgW="11425735" imgH="1787465" progId="Word.Document.12">
                  <p:embed/>
                </p:oleObj>
              </mc:Choice>
              <mc:Fallback>
                <p:oleObj name="文档" r:id="rId4" imgW="11425735" imgH="1787465" progId="Word.Document.12">
                  <p:embed/>
                  <p:pic>
                    <p:nvPicPr>
                      <p:cNvPr id="0" name=""/>
                      <p:cNvPicPr/>
                      <p:nvPr/>
                    </p:nvPicPr>
                    <p:blipFill>
                      <a:blip r:embed="rId5"/>
                      <a:stretch>
                        <a:fillRect/>
                      </a:stretch>
                    </p:blipFill>
                    <p:spPr>
                      <a:xfrm>
                        <a:off x="387350" y="548680"/>
                        <a:ext cx="11417300" cy="1790700"/>
                      </a:xfrm>
                      <a:prstGeom prst="rect">
                        <a:avLst/>
                      </a:prstGeom>
                    </p:spPr>
                  </p:pic>
                </p:oleObj>
              </mc:Fallback>
            </mc:AlternateContent>
          </a:graphicData>
        </a:graphic>
      </p:graphicFrame>
      <p:sp>
        <p:nvSpPr>
          <p:cNvPr id="5" name="矩形 4"/>
          <p:cNvSpPr/>
          <p:nvPr/>
        </p:nvSpPr>
        <p:spPr>
          <a:xfrm>
            <a:off x="5879976" y="1525588"/>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9</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534750875"/>
              </p:ext>
            </p:extLst>
          </p:nvPr>
        </p:nvGraphicFramePr>
        <p:xfrm>
          <a:off x="387350" y="2555875"/>
          <a:ext cx="8812212" cy="1520825"/>
        </p:xfrm>
        <a:graphic>
          <a:graphicData uri="http://schemas.openxmlformats.org/presentationml/2006/ole">
            <mc:AlternateContent xmlns:mc="http://schemas.openxmlformats.org/markup-compatibility/2006">
              <mc:Choice xmlns:v="urn:schemas-microsoft-com:vml" Requires="v">
                <p:oleObj spid="_x0000_s295000" name="文档" r:id="rId7" imgW="8811772" imgH="1521484" progId="Word.Document.12">
                  <p:embed/>
                </p:oleObj>
              </mc:Choice>
              <mc:Fallback>
                <p:oleObj name="文档" r:id="rId7" imgW="8811772" imgH="1521484" progId="Word.Document.12">
                  <p:embed/>
                  <p:pic>
                    <p:nvPicPr>
                      <p:cNvPr id="0" name=""/>
                      <p:cNvPicPr/>
                      <p:nvPr/>
                    </p:nvPicPr>
                    <p:blipFill>
                      <a:blip r:embed="rId8"/>
                      <a:stretch>
                        <a:fillRect/>
                      </a:stretch>
                    </p:blipFill>
                    <p:spPr>
                      <a:xfrm>
                        <a:off x="387350" y="2555875"/>
                        <a:ext cx="8812212" cy="152082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16723888"/>
              </p:ext>
            </p:extLst>
          </p:nvPr>
        </p:nvGraphicFramePr>
        <p:xfrm>
          <a:off x="368300" y="3470672"/>
          <a:ext cx="8801100" cy="1511300"/>
        </p:xfrm>
        <a:graphic>
          <a:graphicData uri="http://schemas.openxmlformats.org/presentationml/2006/ole">
            <mc:AlternateContent xmlns:mc="http://schemas.openxmlformats.org/markup-compatibility/2006">
              <mc:Choice xmlns:v="urn:schemas-microsoft-com:vml" Requires="v">
                <p:oleObj spid="_x0000_s295001" name="文档" r:id="rId10" imgW="8811772" imgH="1518608" progId="Word.Document.12">
                  <p:embed/>
                </p:oleObj>
              </mc:Choice>
              <mc:Fallback>
                <p:oleObj name="文档" r:id="rId10" imgW="8811772" imgH="1518608" progId="Word.Document.12">
                  <p:embed/>
                  <p:pic>
                    <p:nvPicPr>
                      <p:cNvPr id="0" name=""/>
                      <p:cNvPicPr/>
                      <p:nvPr/>
                    </p:nvPicPr>
                    <p:blipFill>
                      <a:blip r:embed="rId11"/>
                      <a:stretch>
                        <a:fillRect/>
                      </a:stretch>
                    </p:blipFill>
                    <p:spPr>
                      <a:xfrm>
                        <a:off x="368300" y="3470672"/>
                        <a:ext cx="8801100" cy="1511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68908804"/>
              </p:ext>
            </p:extLst>
          </p:nvPr>
        </p:nvGraphicFramePr>
        <p:xfrm>
          <a:off x="368300" y="4384080"/>
          <a:ext cx="8775700" cy="1397000"/>
        </p:xfrm>
        <a:graphic>
          <a:graphicData uri="http://schemas.openxmlformats.org/presentationml/2006/ole">
            <mc:AlternateContent xmlns:mc="http://schemas.openxmlformats.org/markup-compatibility/2006">
              <mc:Choice xmlns:v="urn:schemas-microsoft-com:vml" Requires="v">
                <p:oleObj spid="_x0000_s295002" name="文档" r:id="rId13" imgW="8786201" imgH="1394604" progId="Word.Document.12">
                  <p:embed/>
                </p:oleObj>
              </mc:Choice>
              <mc:Fallback>
                <p:oleObj name="文档" r:id="rId13" imgW="8786201" imgH="1394604" progId="Word.Document.12">
                  <p:embed/>
                  <p:pic>
                    <p:nvPicPr>
                      <p:cNvPr id="0" name=""/>
                      <p:cNvPicPr/>
                      <p:nvPr/>
                    </p:nvPicPr>
                    <p:blipFill>
                      <a:blip r:embed="rId14"/>
                      <a:stretch>
                        <a:fillRect/>
                      </a:stretch>
                    </p:blipFill>
                    <p:spPr>
                      <a:xfrm>
                        <a:off x="368300" y="4384080"/>
                        <a:ext cx="8775700" cy="13970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63618501"/>
              </p:ext>
            </p:extLst>
          </p:nvPr>
        </p:nvGraphicFramePr>
        <p:xfrm>
          <a:off x="368300" y="5389960"/>
          <a:ext cx="8775700" cy="1397000"/>
        </p:xfrm>
        <a:graphic>
          <a:graphicData uri="http://schemas.openxmlformats.org/presentationml/2006/ole">
            <mc:AlternateContent xmlns:mc="http://schemas.openxmlformats.org/markup-compatibility/2006">
              <mc:Choice xmlns:v="urn:schemas-microsoft-com:vml" Requires="v">
                <p:oleObj spid="_x0000_s295003" name="文档" r:id="rId16" imgW="8786201" imgH="1391728" progId="Word.Document.12">
                  <p:embed/>
                </p:oleObj>
              </mc:Choice>
              <mc:Fallback>
                <p:oleObj name="文档" r:id="rId16" imgW="8786201" imgH="1391728" progId="Word.Document.12">
                  <p:embed/>
                  <p:pic>
                    <p:nvPicPr>
                      <p:cNvPr id="0" name=""/>
                      <p:cNvPicPr/>
                      <p:nvPr/>
                    </p:nvPicPr>
                    <p:blipFill>
                      <a:blip r:embed="rId17"/>
                      <a:stretch>
                        <a:fillRect/>
                      </a:stretch>
                    </p:blipFill>
                    <p:spPr>
                      <a:xfrm>
                        <a:off x="368300" y="5389960"/>
                        <a:ext cx="8775700" cy="1397000"/>
                      </a:xfrm>
                      <a:prstGeom prst="rect">
                        <a:avLst/>
                      </a:prstGeom>
                    </p:spPr>
                  </p:pic>
                </p:oleObj>
              </mc:Fallback>
            </mc:AlternateContent>
          </a:graphicData>
        </a:graphic>
      </p:graphicFrame>
    </p:spTree>
    <p:extLst>
      <p:ext uri="{BB962C8B-B14F-4D97-AF65-F5344CB8AC3E}">
        <p14:creationId xmlns:p14="http://schemas.microsoft.com/office/powerpoint/2010/main" val="42392302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220536"/>
            <a:ext cx="10408429" cy="623280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1663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11" name="矩形 10"/>
          <p:cNvSpPr/>
          <p:nvPr/>
        </p:nvSpPr>
        <p:spPr>
          <a:xfrm>
            <a:off x="1039581" y="1312911"/>
            <a:ext cx="10112839" cy="49244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向量数量积的两种计算方法</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当已知向量的模和夹角</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时，可利用定义法求解，即</a:t>
            </a: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dirty="0" err="1">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6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当已知向量的坐标时，可利用坐标法求解，即若</a:t>
            </a:r>
            <a:r>
              <a:rPr lang="en-US" altLang="zh-CN" sz="26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dirty="0" err="1">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利用向量的数量积可以解决以下问题</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6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600" b="1" i="1" kern="100" dirty="0" err="1">
                <a:latin typeface="Times New Roman" panose="02020603050405020304" pitchFamily="18" charset="0"/>
                <a:ea typeface="方正中等线简体" panose="03000509000000000000" pitchFamily="65" charset="-122"/>
              </a:rPr>
              <a:t>a</a:t>
            </a:r>
            <a:r>
              <a:rPr lang="en-US" altLang="zh-CN" sz="26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b="1" i="1" kern="100" dirty="0" err="1">
                <a:latin typeface="Times New Roman" panose="02020603050405020304" pitchFamily="18" charset="0"/>
                <a:ea typeface="方正中等线简体" panose="03000509000000000000" pitchFamily="65" charset="-122"/>
              </a:rPr>
              <a:t>b</a:t>
            </a:r>
            <a:r>
              <a:rPr lang="zh-CN" altLang="zh-CN" sz="2600" kern="100" dirty="0">
                <a:ea typeface="MS Gothic" panose="020B0609070205080204" pitchFamily="49" charset="-128"/>
                <a:cs typeface="MS Gothic" panose="020B0609070205080204" pitchFamily="49" charset="-128"/>
              </a:rPr>
              <a:t>⇔</a:t>
            </a:r>
            <a:r>
              <a:rPr lang="en-US" altLang="zh-CN" sz="2600" i="1" kern="100" dirty="0">
                <a:latin typeface="Times New Roman" panose="02020603050405020304" pitchFamily="18" charset="0"/>
                <a:ea typeface="方正中等线简体" panose="03000509000000000000" pitchFamily="65" charset="-122"/>
              </a:rPr>
              <a:t>x</a:t>
            </a:r>
            <a:r>
              <a:rPr lang="en-US" altLang="zh-CN" sz="2600" kern="100" baseline="-25000" dirty="0">
                <a:latin typeface="Times New Roman" panose="02020603050405020304" pitchFamily="18" charset="0"/>
                <a:ea typeface="方正中等线简体" panose="03000509000000000000" pitchFamily="65" charset="-122"/>
              </a:rPr>
              <a:t>1</a:t>
            </a:r>
            <a:r>
              <a:rPr lang="en-US" altLang="zh-CN" sz="2600" i="1" kern="100" dirty="0">
                <a:latin typeface="Times New Roman" panose="02020603050405020304" pitchFamily="18" charset="0"/>
                <a:ea typeface="方正中等线简体" panose="03000509000000000000" pitchFamily="65" charset="-122"/>
              </a:rPr>
              <a:t>x</a:t>
            </a:r>
            <a:r>
              <a:rPr lang="en-US" altLang="zh-CN" sz="2600" kern="100" baseline="-25000" dirty="0">
                <a:latin typeface="Times New Roman" panose="02020603050405020304" pitchFamily="18" charset="0"/>
                <a:ea typeface="方正中等线简体" panose="03000509000000000000" pitchFamily="65" charset="-122"/>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rPr>
              <a:t>y</a:t>
            </a:r>
            <a:r>
              <a:rPr lang="en-US" altLang="zh-CN" sz="2600" kern="100" baseline="-25000" dirty="0">
                <a:latin typeface="Times New Roman" panose="02020603050405020304" pitchFamily="18" charset="0"/>
                <a:ea typeface="方正中等线简体" panose="03000509000000000000" pitchFamily="65" charset="-122"/>
              </a:rPr>
              <a:t>1</a:t>
            </a:r>
            <a:r>
              <a:rPr lang="en-US" altLang="zh-CN" sz="2600" i="1" kern="100" dirty="0">
                <a:latin typeface="Times New Roman" panose="02020603050405020304" pitchFamily="18" charset="0"/>
                <a:ea typeface="方正中等线简体" panose="03000509000000000000" pitchFamily="65" charset="-122"/>
              </a:rPr>
              <a:t>y</a:t>
            </a:r>
            <a:r>
              <a:rPr lang="en-US" altLang="zh-CN" sz="2600" kern="100" baseline="-25000" dirty="0">
                <a:latin typeface="Times New Roman" panose="02020603050405020304" pitchFamily="18" charset="0"/>
                <a:ea typeface="方正中等线简体" panose="03000509000000000000" pitchFamily="65" charset="-122"/>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rPr>
              <a:t>0(</a:t>
            </a:r>
            <a:r>
              <a:rPr lang="en-US" altLang="zh-CN" sz="2600" b="1" i="1" kern="100" dirty="0">
                <a:latin typeface="Times New Roman" panose="02020603050405020304" pitchFamily="18" charset="0"/>
                <a:ea typeface="方正中等线简体" panose="03000509000000000000" pitchFamily="65" charset="-122"/>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b="1" i="1" kern="100" dirty="0">
                <a:latin typeface="Times New Roman" panose="02020603050405020304" pitchFamily="18" charset="0"/>
                <a:ea typeface="方正中等线简体" panose="03000509000000000000" pitchFamily="65" charset="-122"/>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均为非零向量</a:t>
            </a:r>
            <a:r>
              <a:rPr lang="en-US" altLang="zh-CN" sz="2600" kern="100" dirty="0">
                <a:latin typeface="Times New Roman" panose="02020603050405020304" pitchFamily="18" charset="0"/>
                <a:ea typeface="方正中等线简体" panose="03000509000000000000" pitchFamily="65" charset="-122"/>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8"/>
            <a:ext cx="10408429" cy="4288584"/>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sp>
        <p:nvSpPr>
          <p:cNvPr id="11" name="矩形 10"/>
          <p:cNvSpPr/>
          <p:nvPr/>
        </p:nvSpPr>
        <p:spPr>
          <a:xfrm>
            <a:off x="1188289" y="1196752"/>
            <a:ext cx="9815422" cy="6952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求向量的夹角和模的问题</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26607102"/>
              </p:ext>
            </p:extLst>
          </p:nvPr>
        </p:nvGraphicFramePr>
        <p:xfrm>
          <a:off x="1291630" y="2047180"/>
          <a:ext cx="6557962" cy="1093788"/>
        </p:xfrm>
        <a:graphic>
          <a:graphicData uri="http://schemas.openxmlformats.org/presentationml/2006/ole">
            <mc:AlternateContent xmlns:mc="http://schemas.openxmlformats.org/markup-compatibility/2006">
              <mc:Choice xmlns:v="urn:schemas-microsoft-com:vml" Requires="v">
                <p:oleObj spid="_x0000_s295970" name="文档" r:id="rId4" imgW="6558055" imgH="1093155" progId="Word.Document.12">
                  <p:embed/>
                </p:oleObj>
              </mc:Choice>
              <mc:Fallback>
                <p:oleObj name="文档" r:id="rId4" imgW="6558055" imgH="1093155" progId="Word.Document.12">
                  <p:embed/>
                  <p:pic>
                    <p:nvPicPr>
                      <p:cNvPr id="0" name=""/>
                      <p:cNvPicPr/>
                      <p:nvPr/>
                    </p:nvPicPr>
                    <p:blipFill>
                      <a:blip r:embed="rId5"/>
                      <a:stretch>
                        <a:fillRect/>
                      </a:stretch>
                    </p:blipFill>
                    <p:spPr>
                      <a:xfrm>
                        <a:off x="1291630" y="2047180"/>
                        <a:ext cx="6557962" cy="1093788"/>
                      </a:xfrm>
                      <a:prstGeom prst="rect">
                        <a:avLst/>
                      </a:prstGeom>
                    </p:spPr>
                  </p:pic>
                </p:oleObj>
              </mc:Fallback>
            </mc:AlternateContent>
          </a:graphicData>
        </a:graphic>
      </p:graphicFrame>
      <p:sp>
        <p:nvSpPr>
          <p:cNvPr id="8" name="矩形 7"/>
          <p:cNvSpPr/>
          <p:nvPr/>
        </p:nvSpPr>
        <p:spPr>
          <a:xfrm>
            <a:off x="1188289" y="2793352"/>
            <a:ext cx="9815422" cy="6952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两向量夹角的余弦值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π</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为非零向量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96070358"/>
              </p:ext>
            </p:extLst>
          </p:nvPr>
        </p:nvGraphicFramePr>
        <p:xfrm>
          <a:off x="1315542" y="3576488"/>
          <a:ext cx="5872162" cy="1436688"/>
        </p:xfrm>
        <a:graphic>
          <a:graphicData uri="http://schemas.openxmlformats.org/presentationml/2006/ole">
            <mc:AlternateContent xmlns:mc="http://schemas.openxmlformats.org/markup-compatibility/2006">
              <mc:Choice xmlns:v="urn:schemas-microsoft-com:vml" Requires="v">
                <p:oleObj spid="_x0000_s295971" name="文档" r:id="rId7" imgW="5872487" imgH="1436275" progId="Word.Document.12">
                  <p:embed/>
                </p:oleObj>
              </mc:Choice>
              <mc:Fallback>
                <p:oleObj name="文档" r:id="rId7" imgW="5872487" imgH="1436275" progId="Word.Document.12">
                  <p:embed/>
                  <p:pic>
                    <p:nvPicPr>
                      <p:cNvPr id="0" name=""/>
                      <p:cNvPicPr/>
                      <p:nvPr/>
                    </p:nvPicPr>
                    <p:blipFill>
                      <a:blip r:embed="rId8"/>
                      <a:stretch>
                        <a:fillRect/>
                      </a:stretch>
                    </p:blipFill>
                    <p:spPr>
                      <a:xfrm>
                        <a:off x="1315542" y="3576488"/>
                        <a:ext cx="5872162" cy="1436688"/>
                      </a:xfrm>
                      <a:prstGeom prst="rect">
                        <a:avLst/>
                      </a:prstGeom>
                    </p:spPr>
                  </p:pic>
                </p:oleObj>
              </mc:Fallback>
            </mc:AlternateContent>
          </a:graphicData>
        </a:graphic>
      </p:graphicFrame>
    </p:spTree>
    <p:extLst>
      <p:ext uri="{BB962C8B-B14F-4D97-AF65-F5344CB8AC3E}">
        <p14:creationId xmlns:p14="http://schemas.microsoft.com/office/powerpoint/2010/main" val="219080882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43052292"/>
              </p:ext>
            </p:extLst>
          </p:nvPr>
        </p:nvGraphicFramePr>
        <p:xfrm>
          <a:off x="335136" y="260648"/>
          <a:ext cx="11593512" cy="2016125"/>
        </p:xfrm>
        <a:graphic>
          <a:graphicData uri="http://schemas.openxmlformats.org/presentationml/2006/ole">
            <mc:AlternateContent xmlns:mc="http://schemas.openxmlformats.org/markup-compatibility/2006">
              <mc:Choice xmlns:v="urn:schemas-microsoft-com:vml" Requires="v">
                <p:oleObj spid="_x0000_s262317" name="文档" r:id="rId4" imgW="11594285" imgH="2015706" progId="Word.Document.12">
                  <p:embed/>
                </p:oleObj>
              </mc:Choice>
              <mc:Fallback>
                <p:oleObj name="文档" r:id="rId4" imgW="11594285" imgH="2015706" progId="Word.Document.12">
                  <p:embed/>
                  <p:pic>
                    <p:nvPicPr>
                      <p:cNvPr id="0" name=""/>
                      <p:cNvPicPr/>
                      <p:nvPr/>
                    </p:nvPicPr>
                    <p:blipFill>
                      <a:blip r:embed="rId5"/>
                      <a:stretch>
                        <a:fillRect/>
                      </a:stretch>
                    </p:blipFill>
                    <p:spPr>
                      <a:xfrm>
                        <a:off x="335136" y="260648"/>
                        <a:ext cx="11593512" cy="20161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485355673"/>
              </p:ext>
            </p:extLst>
          </p:nvPr>
        </p:nvGraphicFramePr>
        <p:xfrm>
          <a:off x="6779964" y="837828"/>
          <a:ext cx="1238250" cy="1347788"/>
        </p:xfrm>
        <a:graphic>
          <a:graphicData uri="http://schemas.openxmlformats.org/presentationml/2006/ole">
            <mc:AlternateContent xmlns:mc="http://schemas.openxmlformats.org/markup-compatibility/2006">
              <mc:Choice xmlns:v="urn:schemas-microsoft-com:vml" Requires="v">
                <p:oleObj spid="_x0000_s262318" name="文档" r:id="rId7" imgW="1238451" imgH="1347826" progId="Word.Document.12">
                  <p:embed/>
                </p:oleObj>
              </mc:Choice>
              <mc:Fallback>
                <p:oleObj name="文档" r:id="rId7" imgW="1238451" imgH="1347826" progId="Word.Document.12">
                  <p:embed/>
                  <p:pic>
                    <p:nvPicPr>
                      <p:cNvPr id="0" name=""/>
                      <p:cNvPicPr/>
                      <p:nvPr/>
                    </p:nvPicPr>
                    <p:blipFill>
                      <a:blip r:embed="rId8"/>
                      <a:stretch>
                        <a:fillRect/>
                      </a:stretch>
                    </p:blipFill>
                    <p:spPr>
                      <a:xfrm>
                        <a:off x="6779964" y="837828"/>
                        <a:ext cx="1238250" cy="134778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647196418"/>
              </p:ext>
            </p:extLst>
          </p:nvPr>
        </p:nvGraphicFramePr>
        <p:xfrm>
          <a:off x="335136" y="2137668"/>
          <a:ext cx="8501062" cy="1538288"/>
        </p:xfrm>
        <a:graphic>
          <a:graphicData uri="http://schemas.openxmlformats.org/presentationml/2006/ole">
            <mc:AlternateContent xmlns:mc="http://schemas.openxmlformats.org/markup-compatibility/2006">
              <mc:Choice xmlns:v="urn:schemas-microsoft-com:vml" Requires="v">
                <p:oleObj spid="_x0000_s262319" name="文档" r:id="rId10" imgW="8500316" imgH="1538274" progId="Word.Document.12">
                  <p:embed/>
                </p:oleObj>
              </mc:Choice>
              <mc:Fallback>
                <p:oleObj name="文档" r:id="rId10" imgW="8500316" imgH="1538274" progId="Word.Document.12">
                  <p:embed/>
                  <p:pic>
                    <p:nvPicPr>
                      <p:cNvPr id="0" name=""/>
                      <p:cNvPicPr/>
                      <p:nvPr/>
                    </p:nvPicPr>
                    <p:blipFill>
                      <a:blip r:embed="rId11"/>
                      <a:stretch>
                        <a:fillRect/>
                      </a:stretch>
                    </p:blipFill>
                    <p:spPr>
                      <a:xfrm>
                        <a:off x="335136" y="2137668"/>
                        <a:ext cx="8501062" cy="15382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86864515"/>
              </p:ext>
            </p:extLst>
          </p:nvPr>
        </p:nvGraphicFramePr>
        <p:xfrm>
          <a:off x="335136" y="3018805"/>
          <a:ext cx="8501062" cy="1538288"/>
        </p:xfrm>
        <a:graphic>
          <a:graphicData uri="http://schemas.openxmlformats.org/presentationml/2006/ole">
            <mc:AlternateContent xmlns:mc="http://schemas.openxmlformats.org/markup-compatibility/2006">
              <mc:Choice xmlns:v="urn:schemas-microsoft-com:vml" Requires="v">
                <p:oleObj spid="_x0000_s262320" name="文档" r:id="rId13" imgW="8500316" imgH="1540077" progId="Word.Document.12">
                  <p:embed/>
                </p:oleObj>
              </mc:Choice>
              <mc:Fallback>
                <p:oleObj name="文档" r:id="rId13" imgW="8500316" imgH="1540077" progId="Word.Document.12">
                  <p:embed/>
                  <p:pic>
                    <p:nvPicPr>
                      <p:cNvPr id="0" name=""/>
                      <p:cNvPicPr/>
                      <p:nvPr/>
                    </p:nvPicPr>
                    <p:blipFill>
                      <a:blip r:embed="rId14"/>
                      <a:stretch>
                        <a:fillRect/>
                      </a:stretch>
                    </p:blipFill>
                    <p:spPr>
                      <a:xfrm>
                        <a:off x="335136" y="3018805"/>
                        <a:ext cx="8501062" cy="153828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489060350"/>
              </p:ext>
            </p:extLst>
          </p:nvPr>
        </p:nvGraphicFramePr>
        <p:xfrm>
          <a:off x="330200" y="3870176"/>
          <a:ext cx="8496300" cy="1397000"/>
        </p:xfrm>
        <a:graphic>
          <a:graphicData uri="http://schemas.openxmlformats.org/presentationml/2006/ole">
            <mc:AlternateContent xmlns:mc="http://schemas.openxmlformats.org/markup-compatibility/2006">
              <mc:Choice xmlns:v="urn:schemas-microsoft-com:vml" Requires="v">
                <p:oleObj spid="_x0000_s262321" name="文档" r:id="rId16" imgW="8500316" imgH="1398431" progId="Word.Document.12">
                  <p:embed/>
                </p:oleObj>
              </mc:Choice>
              <mc:Fallback>
                <p:oleObj name="文档" r:id="rId16" imgW="8500316" imgH="1398431" progId="Word.Document.12">
                  <p:embed/>
                  <p:pic>
                    <p:nvPicPr>
                      <p:cNvPr id="0" name=""/>
                      <p:cNvPicPr/>
                      <p:nvPr/>
                    </p:nvPicPr>
                    <p:blipFill>
                      <a:blip r:embed="rId17"/>
                      <a:stretch>
                        <a:fillRect/>
                      </a:stretch>
                    </p:blipFill>
                    <p:spPr>
                      <a:xfrm>
                        <a:off x="330200" y="3870176"/>
                        <a:ext cx="8496300" cy="13970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311743098"/>
              </p:ext>
            </p:extLst>
          </p:nvPr>
        </p:nvGraphicFramePr>
        <p:xfrm>
          <a:off x="330200" y="4717380"/>
          <a:ext cx="8470900" cy="1219200"/>
        </p:xfrm>
        <a:graphic>
          <a:graphicData uri="http://schemas.openxmlformats.org/presentationml/2006/ole">
            <mc:AlternateContent xmlns:mc="http://schemas.openxmlformats.org/markup-compatibility/2006">
              <mc:Choice xmlns:v="urn:schemas-microsoft-com:vml" Requires="v">
                <p:oleObj spid="_x0000_s262322" name="文档" r:id="rId19" imgW="8475124" imgH="1220384" progId="Word.Document.12">
                  <p:embed/>
                </p:oleObj>
              </mc:Choice>
              <mc:Fallback>
                <p:oleObj name="文档" r:id="rId19" imgW="8475124" imgH="1220384" progId="Word.Document.12">
                  <p:embed/>
                  <p:pic>
                    <p:nvPicPr>
                      <p:cNvPr id="0" name=""/>
                      <p:cNvPicPr/>
                      <p:nvPr/>
                    </p:nvPicPr>
                    <p:blipFill>
                      <a:blip r:embed="rId20"/>
                      <a:stretch>
                        <a:fillRect/>
                      </a:stretch>
                    </p:blipFill>
                    <p:spPr>
                      <a:xfrm>
                        <a:off x="330200" y="4717380"/>
                        <a:ext cx="8470900" cy="12192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022911049"/>
              </p:ext>
            </p:extLst>
          </p:nvPr>
        </p:nvGraphicFramePr>
        <p:xfrm>
          <a:off x="330200" y="5581476"/>
          <a:ext cx="4978400" cy="1231900"/>
        </p:xfrm>
        <a:graphic>
          <a:graphicData uri="http://schemas.openxmlformats.org/presentationml/2006/ole">
            <mc:AlternateContent xmlns:mc="http://schemas.openxmlformats.org/markup-compatibility/2006">
              <mc:Choice xmlns:v="urn:schemas-microsoft-com:vml" Requires="v">
                <p:oleObj spid="_x0000_s262323" name="文档" r:id="rId22" imgW="5047742" imgH="1250111" progId="Word.Document.12">
                  <p:embed/>
                </p:oleObj>
              </mc:Choice>
              <mc:Fallback>
                <p:oleObj name="文档" r:id="rId22" imgW="5047742" imgH="1250111" progId="Word.Document.12">
                  <p:embed/>
                  <p:pic>
                    <p:nvPicPr>
                      <p:cNvPr id="0" name=""/>
                      <p:cNvPicPr/>
                      <p:nvPr/>
                    </p:nvPicPr>
                    <p:blipFill>
                      <a:blip r:embed="rId23"/>
                      <a:stretch>
                        <a:fillRect/>
                      </a:stretch>
                    </p:blipFill>
                    <p:spPr>
                      <a:xfrm>
                        <a:off x="330200" y="5581476"/>
                        <a:ext cx="4978400" cy="1231900"/>
                      </a:xfrm>
                      <a:prstGeom prst="rect">
                        <a:avLst/>
                      </a:prstGeom>
                    </p:spPr>
                  </p:pic>
                </p:oleObj>
              </mc:Fallback>
            </mc:AlternateContent>
          </a:graphicData>
        </a:graphic>
      </p:graphicFrame>
    </p:spTree>
    <p:extLst>
      <p:ext uri="{BB962C8B-B14F-4D97-AF65-F5344CB8AC3E}">
        <p14:creationId xmlns:p14="http://schemas.microsoft.com/office/powerpoint/2010/main" val="24177229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2DAA2A69-B8C7-A146-AE32-F71F934663BD}"/>
              </a:ext>
            </a:extLst>
          </p:cNvPr>
          <p:cNvPicPr>
            <a:picLocks noChangeAspect="1"/>
          </p:cNvPicPr>
          <p:nvPr/>
        </p:nvPicPr>
        <p:blipFill>
          <a:blip r:embed="rId5">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矩形 8"/>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1" name="更多2018年PPT下载：http://www.ppt20.com/u/739134/">
            <a:extLst>
              <a:ext uri="{FF2B5EF4-FFF2-40B4-BE49-F238E27FC236}">
                <a16:creationId xmlns:a16="http://schemas.microsoft.com/office/drawing/2014/main" xmlns=""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2" name="矩形 11">
            <a:extLst>
              <a:ext uri="{FF2B5EF4-FFF2-40B4-BE49-F238E27FC236}">
                <a16:creationId xmlns:a16="http://schemas.microsoft.com/office/drawing/2014/main" xmlns=""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PA_文本框 9">
            <a:hlinkClick r:id="rId6" action="ppaction://hlinksldjump"/>
            <a:extLst>
              <a:ext uri="{FF2B5EF4-FFF2-40B4-BE49-F238E27FC236}">
                <a16:creationId xmlns:a16="http://schemas.microsoft.com/office/drawing/2014/main" xmlns="" id="{3E4B6F71-C5BB-FE46-BF1A-59231A563427}"/>
              </a:ext>
            </a:extLst>
          </p:cNvPr>
          <p:cNvSpPr txBox="1"/>
          <p:nvPr>
            <p:custDataLst>
              <p:tags r:id="rId1"/>
            </p:custDataLst>
          </p:nvPr>
        </p:nvSpPr>
        <p:spPr>
          <a:xfrm>
            <a:off x="3143672" y="2852936"/>
            <a:ext cx="2075965" cy="492443"/>
          </a:xfrm>
          <a:prstGeom prst="rect">
            <a:avLst/>
          </a:prstGeom>
          <a:noFill/>
        </p:spPr>
        <p:txBody>
          <a:bodyPr wrap="square" rtlCol="0">
            <a:spAutoFit/>
          </a:bodyPr>
          <a:lstStyle/>
          <a:p>
            <a:r>
              <a:rPr lang="zh-CN" altLang="en-US" sz="2600" b="1" dirty="0">
                <a:solidFill>
                  <a:schemeClr val="bg1"/>
                </a:solidFill>
              </a:rPr>
              <a:t>知识网络</a:t>
            </a:r>
          </a:p>
        </p:txBody>
      </p:sp>
      <p:sp>
        <p:nvSpPr>
          <p:cNvPr id="30" name="PA_文本框 10">
            <a:hlinkClick r:id="rId7" action="ppaction://hlinksldjump"/>
            <a:extLst>
              <a:ext uri="{FF2B5EF4-FFF2-40B4-BE49-F238E27FC236}">
                <a16:creationId xmlns:a16="http://schemas.microsoft.com/office/drawing/2014/main" xmlns="" id="{0A911338-A9E3-BC45-9E72-7B1B17814308}"/>
              </a:ext>
            </a:extLst>
          </p:cNvPr>
          <p:cNvSpPr txBox="1"/>
          <p:nvPr>
            <p:custDataLst>
              <p:tags r:id="rId2"/>
            </p:custDataLst>
          </p:nvPr>
        </p:nvSpPr>
        <p:spPr>
          <a:xfrm>
            <a:off x="3143672" y="3578822"/>
            <a:ext cx="2075965" cy="492443"/>
          </a:xfrm>
          <a:prstGeom prst="rect">
            <a:avLst/>
          </a:prstGeom>
          <a:noFill/>
        </p:spPr>
        <p:txBody>
          <a:bodyPr wrap="square" rtlCol="0">
            <a:spAutoFit/>
          </a:bodyPr>
          <a:lstStyle/>
          <a:p>
            <a:r>
              <a:rPr lang="zh-CN" altLang="en-US" sz="2600" b="1" dirty="0">
                <a:solidFill>
                  <a:schemeClr val="bg1"/>
                </a:solidFill>
              </a:rPr>
              <a:t>考点突破</a:t>
            </a:r>
          </a:p>
        </p:txBody>
      </p:sp>
      <p:sp>
        <p:nvSpPr>
          <p:cNvPr id="31" name="PA_文本框 10">
            <a:hlinkClick r:id="rId8" action="ppaction://hlinksldjump"/>
            <a:extLst>
              <a:ext uri="{FF2B5EF4-FFF2-40B4-BE49-F238E27FC236}">
                <a16:creationId xmlns:a16="http://schemas.microsoft.com/office/drawing/2014/main" xmlns="" id="{0A911338-A9E3-BC45-9E72-7B1B17814308}"/>
              </a:ext>
            </a:extLst>
          </p:cNvPr>
          <p:cNvSpPr txBox="1"/>
          <p:nvPr>
            <p:custDataLst>
              <p:tags r:id="rId3"/>
            </p:custDataLst>
          </p:nvPr>
        </p:nvSpPr>
        <p:spPr>
          <a:xfrm>
            <a:off x="3143672" y="4304709"/>
            <a:ext cx="2075965" cy="492443"/>
          </a:xfrm>
          <a:prstGeom prst="rect">
            <a:avLst/>
          </a:prstGeom>
          <a:noFill/>
        </p:spPr>
        <p:txBody>
          <a:bodyPr wrap="square" rtlCol="0">
            <a:spAutoFit/>
          </a:bodyPr>
          <a:lstStyle/>
          <a:p>
            <a:r>
              <a:rPr lang="zh-CN" altLang="en-US" sz="2600" b="1" dirty="0">
                <a:solidFill>
                  <a:schemeClr val="bg1"/>
                </a:solidFill>
              </a:rPr>
              <a:t>真题体验</a:t>
            </a:r>
          </a:p>
        </p:txBody>
      </p:sp>
    </p:spTree>
    <p:extLst>
      <p:ext uri="{BB962C8B-B14F-4D97-AF65-F5344CB8AC3E}">
        <p14:creationId xmlns:p14="http://schemas.microsoft.com/office/powerpoint/2010/main" val="40423650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727428" y="188640"/>
            <a:ext cx="8737145" cy="553998"/>
          </a:xfrm>
          <a:prstGeom prst="rect">
            <a:avLst/>
          </a:prstGeom>
        </p:spPr>
        <p:txBody>
          <a:bodyPr wrap="square">
            <a:spAutoFit/>
          </a:bodyPr>
          <a:lstStyle/>
          <a:p>
            <a:pPr algn="ctr"/>
            <a:r>
              <a:rPr lang="zh-CN" altLang="zh-CN" sz="3000" b="1" dirty="0"/>
              <a:t>三、向量坐标法在平面几何中的应用</a:t>
            </a:r>
          </a:p>
        </p:txBody>
      </p:sp>
      <p:sp>
        <p:nvSpPr>
          <p:cNvPr id="3" name="矩形 2"/>
          <p:cNvSpPr/>
          <p:nvPr/>
        </p:nvSpPr>
        <p:spPr>
          <a:xfrm>
            <a:off x="430666" y="1398112"/>
            <a:ext cx="11281957"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向量在平面几何中的应用是用向量的线性运算及数量积解决平面几何中的平行、垂直、长度、夹角等问题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对于有些平面图形的问题，常建立平面直角坐标系，转化为代数运算解决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考查学生转化与化归和数形结合的能力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19037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60701749"/>
              </p:ext>
            </p:extLst>
          </p:nvPr>
        </p:nvGraphicFramePr>
        <p:xfrm>
          <a:off x="533400" y="723900"/>
          <a:ext cx="11125200" cy="2997200"/>
        </p:xfrm>
        <a:graphic>
          <a:graphicData uri="http://schemas.openxmlformats.org/presentationml/2006/ole">
            <mc:AlternateContent xmlns:mc="http://schemas.openxmlformats.org/markup-compatibility/2006">
              <mc:Choice xmlns:v="urn:schemas-microsoft-com:vml" Requires="v">
                <p:oleObj spid="_x0000_s296992" name="文档" r:id="rId4" imgW="11130413" imgH="2992288" progId="Word.Document.12">
                  <p:embed/>
                </p:oleObj>
              </mc:Choice>
              <mc:Fallback>
                <p:oleObj name="文档" r:id="rId4" imgW="11130413" imgH="2992288" progId="Word.Document.12">
                  <p:embed/>
                  <p:pic>
                    <p:nvPicPr>
                      <p:cNvPr id="0" name=""/>
                      <p:cNvPicPr/>
                      <p:nvPr/>
                    </p:nvPicPr>
                    <p:blipFill>
                      <a:blip r:embed="rId5"/>
                      <a:stretch>
                        <a:fillRect/>
                      </a:stretch>
                    </p:blipFill>
                    <p:spPr>
                      <a:xfrm>
                        <a:off x="533400" y="723900"/>
                        <a:ext cx="11125200" cy="29972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44161873"/>
              </p:ext>
            </p:extLst>
          </p:nvPr>
        </p:nvGraphicFramePr>
        <p:xfrm>
          <a:off x="1703512" y="2284412"/>
          <a:ext cx="1149350" cy="1157288"/>
        </p:xfrm>
        <a:graphic>
          <a:graphicData uri="http://schemas.openxmlformats.org/presentationml/2006/ole">
            <mc:AlternateContent xmlns:mc="http://schemas.openxmlformats.org/markup-compatibility/2006">
              <mc:Choice xmlns:v="urn:schemas-microsoft-com:vml" Requires="v">
                <p:oleObj spid="_x0000_s296993" name="文档" r:id="rId7" imgW="1149554" imgH="1157083" progId="Word.Document.12">
                  <p:embed/>
                </p:oleObj>
              </mc:Choice>
              <mc:Fallback>
                <p:oleObj name="文档" r:id="rId7" imgW="1149554" imgH="1157083" progId="Word.Document.12">
                  <p:embed/>
                  <p:pic>
                    <p:nvPicPr>
                      <p:cNvPr id="0" name=""/>
                      <p:cNvPicPr/>
                      <p:nvPr/>
                    </p:nvPicPr>
                    <p:blipFill>
                      <a:blip r:embed="rId8"/>
                      <a:stretch>
                        <a:fillRect/>
                      </a:stretch>
                    </p:blipFill>
                    <p:spPr>
                      <a:xfrm>
                        <a:off x="1703512" y="2284412"/>
                        <a:ext cx="1149350" cy="1157288"/>
                      </a:xfrm>
                      <a:prstGeom prst="rect">
                        <a:avLst/>
                      </a:prstGeom>
                    </p:spPr>
                  </p:pic>
                </p:oleObj>
              </mc:Fallback>
            </mc:AlternateContent>
          </a:graphicData>
        </a:graphic>
      </p:graphicFrame>
    </p:spTree>
    <p:extLst>
      <p:ext uri="{BB962C8B-B14F-4D97-AF65-F5344CB8AC3E}">
        <p14:creationId xmlns:p14="http://schemas.microsoft.com/office/powerpoint/2010/main" val="2401902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2394" y="620688"/>
            <a:ext cx="11147212"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，建立如图所示的平面直角坐标系，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48549020"/>
              </p:ext>
            </p:extLst>
          </p:nvPr>
        </p:nvGraphicFramePr>
        <p:xfrm>
          <a:off x="558800" y="1494160"/>
          <a:ext cx="9271000" cy="1574800"/>
        </p:xfrm>
        <a:graphic>
          <a:graphicData uri="http://schemas.openxmlformats.org/presentationml/2006/ole">
            <mc:AlternateContent xmlns:mc="http://schemas.openxmlformats.org/markup-compatibility/2006">
              <mc:Choice xmlns:v="urn:schemas-microsoft-com:vml" Requires="v">
                <p:oleObj spid="_x0000_s241816" name="文档" r:id="rId4" imgW="9406378" imgH="1593011" progId="Word.Document.12">
                  <p:embed/>
                </p:oleObj>
              </mc:Choice>
              <mc:Fallback>
                <p:oleObj name="文档" r:id="rId4" imgW="9406378" imgH="1593011" progId="Word.Document.12">
                  <p:embed/>
                  <p:pic>
                    <p:nvPicPr>
                      <p:cNvPr id="0" name=""/>
                      <p:cNvPicPr/>
                      <p:nvPr/>
                    </p:nvPicPr>
                    <p:blipFill>
                      <a:blip r:embed="rId5"/>
                      <a:stretch>
                        <a:fillRect/>
                      </a:stretch>
                    </p:blipFill>
                    <p:spPr>
                      <a:xfrm>
                        <a:off x="558800" y="1494160"/>
                        <a:ext cx="9271000" cy="15748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572639587"/>
              </p:ext>
            </p:extLst>
          </p:nvPr>
        </p:nvGraphicFramePr>
        <p:xfrm>
          <a:off x="558800" y="2564904"/>
          <a:ext cx="6451600" cy="1473200"/>
        </p:xfrm>
        <a:graphic>
          <a:graphicData uri="http://schemas.openxmlformats.org/presentationml/2006/ole">
            <mc:AlternateContent xmlns:mc="http://schemas.openxmlformats.org/markup-compatibility/2006">
              <mc:Choice xmlns:v="urn:schemas-microsoft-com:vml" Requires="v">
                <p:oleObj spid="_x0000_s241817" name="文档" r:id="rId7" imgW="6540781" imgH="1494664" progId="Word.Document.12">
                  <p:embed/>
                </p:oleObj>
              </mc:Choice>
              <mc:Fallback>
                <p:oleObj name="文档" r:id="rId7" imgW="6540781" imgH="1494664" progId="Word.Document.12">
                  <p:embed/>
                  <p:pic>
                    <p:nvPicPr>
                      <p:cNvPr id="0" name=""/>
                      <p:cNvPicPr/>
                      <p:nvPr/>
                    </p:nvPicPr>
                    <p:blipFill>
                      <a:blip r:embed="rId8"/>
                      <a:stretch>
                        <a:fillRect/>
                      </a:stretch>
                    </p:blipFill>
                    <p:spPr>
                      <a:xfrm>
                        <a:off x="558800" y="2564904"/>
                        <a:ext cx="6451600" cy="14732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573850554"/>
              </p:ext>
            </p:extLst>
          </p:nvPr>
        </p:nvGraphicFramePr>
        <p:xfrm>
          <a:off x="558800" y="3739108"/>
          <a:ext cx="7683500" cy="1562100"/>
        </p:xfrm>
        <a:graphic>
          <a:graphicData uri="http://schemas.openxmlformats.org/presentationml/2006/ole">
            <mc:AlternateContent xmlns:mc="http://schemas.openxmlformats.org/markup-compatibility/2006">
              <mc:Choice xmlns:v="urn:schemas-microsoft-com:vml" Requires="v">
                <p:oleObj spid="_x0000_s241818" name="文档" r:id="rId10" imgW="7789557" imgH="1584769" progId="Word.Document.12">
                  <p:embed/>
                </p:oleObj>
              </mc:Choice>
              <mc:Fallback>
                <p:oleObj name="文档" r:id="rId10" imgW="7789557" imgH="1584769" progId="Word.Document.12">
                  <p:embed/>
                  <p:pic>
                    <p:nvPicPr>
                      <p:cNvPr id="0" name=""/>
                      <p:cNvPicPr/>
                      <p:nvPr/>
                    </p:nvPicPr>
                    <p:blipFill>
                      <a:blip r:embed="rId11"/>
                      <a:stretch>
                        <a:fillRect/>
                      </a:stretch>
                    </p:blipFill>
                    <p:spPr>
                      <a:xfrm>
                        <a:off x="558800" y="3739108"/>
                        <a:ext cx="7683500" cy="15621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024418715"/>
              </p:ext>
            </p:extLst>
          </p:nvPr>
        </p:nvGraphicFramePr>
        <p:xfrm>
          <a:off x="558800" y="4908128"/>
          <a:ext cx="8458200" cy="1473200"/>
        </p:xfrm>
        <a:graphic>
          <a:graphicData uri="http://schemas.openxmlformats.org/presentationml/2006/ole">
            <mc:AlternateContent xmlns:mc="http://schemas.openxmlformats.org/markup-compatibility/2006">
              <mc:Choice xmlns:v="urn:schemas-microsoft-com:vml" Requires="v">
                <p:oleObj spid="_x0000_s241819" name="文档" r:id="rId13" imgW="8581636" imgH="1490573" progId="Word.Document.12">
                  <p:embed/>
                </p:oleObj>
              </mc:Choice>
              <mc:Fallback>
                <p:oleObj name="文档" r:id="rId13" imgW="8581636" imgH="1490573" progId="Word.Document.12">
                  <p:embed/>
                  <p:pic>
                    <p:nvPicPr>
                      <p:cNvPr id="0" name=""/>
                      <p:cNvPicPr/>
                      <p:nvPr/>
                    </p:nvPicPr>
                    <p:blipFill>
                      <a:blip r:embed="rId14"/>
                      <a:stretch>
                        <a:fillRect/>
                      </a:stretch>
                    </p:blipFill>
                    <p:spPr>
                      <a:xfrm>
                        <a:off x="558800" y="4908128"/>
                        <a:ext cx="8458200" cy="1473200"/>
                      </a:xfrm>
                      <a:prstGeom prst="rect">
                        <a:avLst/>
                      </a:prstGeom>
                    </p:spPr>
                  </p:pic>
                </p:oleObj>
              </mc:Fallback>
            </mc:AlternateContent>
          </a:graphicData>
        </a:graphic>
      </p:graphicFrame>
      <p:pic>
        <p:nvPicPr>
          <p:cNvPr id="241755" name="Picture 91" descr="S12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3502" y="2428024"/>
            <a:ext cx="2717595" cy="190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3013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1755"/>
                                        </p:tgtEl>
                                        <p:attrNameLst>
                                          <p:attrName>style.visibility</p:attrName>
                                        </p:attrNameLst>
                                      </p:cBhvr>
                                      <p:to>
                                        <p:strVal val="visible"/>
                                      </p:to>
                                    </p:set>
                                    <p:animEffect transition="in" filter="blinds(horizontal)">
                                      <p:cBhvr>
                                        <p:cTn id="10" dur="500"/>
                                        <p:tgtEl>
                                          <p:spTgt spid="24175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012624"/>
            <a:ext cx="10408429" cy="3424488"/>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908720"/>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11" name="矩形 10"/>
          <p:cNvSpPr/>
          <p:nvPr/>
        </p:nvSpPr>
        <p:spPr>
          <a:xfrm>
            <a:off x="1322583" y="2088742"/>
            <a:ext cx="9716328" cy="19878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把几何图形放到适当的坐标系中，就赋予了有关点与向量具体的坐标，这样就能进行相应的代数运算和向量运算，从而解决问题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这样的解题方法具有普遍性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571841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177492517"/>
              </p:ext>
            </p:extLst>
          </p:nvPr>
        </p:nvGraphicFramePr>
        <p:xfrm>
          <a:off x="440531" y="725488"/>
          <a:ext cx="11310938" cy="1914525"/>
        </p:xfrm>
        <a:graphic>
          <a:graphicData uri="http://schemas.openxmlformats.org/presentationml/2006/ole">
            <mc:AlternateContent xmlns:mc="http://schemas.openxmlformats.org/markup-compatibility/2006">
              <mc:Choice xmlns:v="urn:schemas-microsoft-com:vml" Requires="v">
                <p:oleObj spid="_x0000_s298030" name="文档" r:id="rId4" imgW="11311568" imgH="1914345" progId="Word.Document.12">
                  <p:embed/>
                </p:oleObj>
              </mc:Choice>
              <mc:Fallback>
                <p:oleObj name="文档" r:id="rId4" imgW="11311568" imgH="1914345" progId="Word.Document.12">
                  <p:embed/>
                  <p:pic>
                    <p:nvPicPr>
                      <p:cNvPr id="0" name=""/>
                      <p:cNvPicPr/>
                      <p:nvPr/>
                    </p:nvPicPr>
                    <p:blipFill>
                      <a:blip r:embed="rId5"/>
                      <a:stretch>
                        <a:fillRect/>
                      </a:stretch>
                    </p:blipFill>
                    <p:spPr>
                      <a:xfrm>
                        <a:off x="440531" y="725488"/>
                        <a:ext cx="11310938" cy="19145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36201273"/>
              </p:ext>
            </p:extLst>
          </p:nvPr>
        </p:nvGraphicFramePr>
        <p:xfrm>
          <a:off x="10488488" y="803233"/>
          <a:ext cx="606405" cy="516569"/>
        </p:xfrm>
        <a:graphic>
          <a:graphicData uri="http://schemas.openxmlformats.org/presentationml/2006/ole">
            <mc:AlternateContent xmlns:mc="http://schemas.openxmlformats.org/markup-compatibility/2006">
              <mc:Choice xmlns:v="urn:schemas-microsoft-com:vml" Requires="v">
                <p:oleObj spid="_x0000_s298031" name="Equation" r:id="rId6" imgW="253780" imgH="215713" progId="Equation.DSMT4">
                  <p:embed/>
                </p:oleObj>
              </mc:Choice>
              <mc:Fallback>
                <p:oleObj name="Equation" r:id="rId6" imgW="253780"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8488" y="803233"/>
                        <a:ext cx="606405" cy="516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987" name="Picture 3" descr="S12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6440" y="3008185"/>
            <a:ext cx="2799121" cy="173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3392335450"/>
              </p:ext>
            </p:extLst>
          </p:nvPr>
        </p:nvGraphicFramePr>
        <p:xfrm>
          <a:off x="7843862" y="1596027"/>
          <a:ext cx="1060450" cy="1017588"/>
        </p:xfrm>
        <a:graphic>
          <a:graphicData uri="http://schemas.openxmlformats.org/presentationml/2006/ole">
            <mc:AlternateContent xmlns:mc="http://schemas.openxmlformats.org/markup-compatibility/2006">
              <mc:Choice xmlns:v="urn:schemas-microsoft-com:vml" Requires="v">
                <p:oleObj spid="_x0000_s298032" name="文档" r:id="rId10" imgW="1060656" imgH="1017180" progId="Word.Document.12">
                  <p:embed/>
                </p:oleObj>
              </mc:Choice>
              <mc:Fallback>
                <p:oleObj name="文档" r:id="rId10" imgW="1060656" imgH="1017180" progId="Word.Document.12">
                  <p:embed/>
                  <p:pic>
                    <p:nvPicPr>
                      <p:cNvPr id="0" name=""/>
                      <p:cNvPicPr/>
                      <p:nvPr/>
                    </p:nvPicPr>
                    <p:blipFill>
                      <a:blip r:embed="rId11"/>
                      <a:stretch>
                        <a:fillRect/>
                      </a:stretch>
                    </p:blipFill>
                    <p:spPr>
                      <a:xfrm>
                        <a:off x="7843862" y="1596027"/>
                        <a:ext cx="1060450" cy="1017588"/>
                      </a:xfrm>
                      <a:prstGeom prst="rect">
                        <a:avLst/>
                      </a:prstGeom>
                    </p:spPr>
                  </p:pic>
                </p:oleObj>
              </mc:Fallback>
            </mc:AlternateContent>
          </a:graphicData>
        </a:graphic>
      </p:graphicFrame>
    </p:spTree>
    <p:extLst>
      <p:ext uri="{BB962C8B-B14F-4D97-AF65-F5344CB8AC3E}">
        <p14:creationId xmlns:p14="http://schemas.microsoft.com/office/powerpoint/2010/main" val="18919184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2394" y="116632"/>
            <a:ext cx="11147212" cy="131523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由题意，得</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为坐标原点，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轴建立平面直角坐标系，如图所示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550607340"/>
              </p:ext>
            </p:extLst>
          </p:nvPr>
        </p:nvGraphicFramePr>
        <p:xfrm>
          <a:off x="584200" y="1556792"/>
          <a:ext cx="11010900" cy="1066800"/>
        </p:xfrm>
        <a:graphic>
          <a:graphicData uri="http://schemas.openxmlformats.org/presentationml/2006/ole">
            <mc:AlternateContent xmlns:mc="http://schemas.openxmlformats.org/markup-compatibility/2006">
              <mc:Choice xmlns:v="urn:schemas-microsoft-com:vml" Requires="v">
                <p:oleObj spid="_x0000_s282745" name="文档" r:id="rId4" imgW="11019127" imgH="1064643" progId="Word.Document.12">
                  <p:embed/>
                </p:oleObj>
              </mc:Choice>
              <mc:Fallback>
                <p:oleObj name="文档" r:id="rId4" imgW="11019127" imgH="1064643" progId="Word.Document.12">
                  <p:embed/>
                  <p:pic>
                    <p:nvPicPr>
                      <p:cNvPr id="0" name=""/>
                      <p:cNvPicPr/>
                      <p:nvPr/>
                    </p:nvPicPr>
                    <p:blipFill>
                      <a:blip r:embed="rId5"/>
                      <a:stretch>
                        <a:fillRect/>
                      </a:stretch>
                    </p:blipFill>
                    <p:spPr>
                      <a:xfrm>
                        <a:off x="584200" y="1556792"/>
                        <a:ext cx="11010900" cy="10668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857230321"/>
              </p:ext>
            </p:extLst>
          </p:nvPr>
        </p:nvGraphicFramePr>
        <p:xfrm>
          <a:off x="584200" y="2191544"/>
          <a:ext cx="6210300" cy="1435100"/>
        </p:xfrm>
        <a:graphic>
          <a:graphicData uri="http://schemas.openxmlformats.org/presentationml/2006/ole">
            <mc:AlternateContent xmlns:mc="http://schemas.openxmlformats.org/markup-compatibility/2006">
              <mc:Choice xmlns:v="urn:schemas-microsoft-com:vml" Requires="v">
                <p:oleObj spid="_x0000_s282746" name="文档" r:id="rId7" imgW="6299663" imgH="1455738" progId="Word.Document.12">
                  <p:embed/>
                </p:oleObj>
              </mc:Choice>
              <mc:Fallback>
                <p:oleObj name="文档" r:id="rId7" imgW="6299663" imgH="1455738" progId="Word.Document.12">
                  <p:embed/>
                  <p:pic>
                    <p:nvPicPr>
                      <p:cNvPr id="0" name=""/>
                      <p:cNvPicPr/>
                      <p:nvPr/>
                    </p:nvPicPr>
                    <p:blipFill>
                      <a:blip r:embed="rId8"/>
                      <a:stretch>
                        <a:fillRect/>
                      </a:stretch>
                    </p:blipFill>
                    <p:spPr>
                      <a:xfrm>
                        <a:off x="584200" y="2191544"/>
                        <a:ext cx="6210300" cy="14351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823385361"/>
              </p:ext>
            </p:extLst>
          </p:nvPr>
        </p:nvGraphicFramePr>
        <p:xfrm>
          <a:off x="584200" y="3055640"/>
          <a:ext cx="6692900" cy="1193800"/>
        </p:xfrm>
        <a:graphic>
          <a:graphicData uri="http://schemas.openxmlformats.org/presentationml/2006/ole">
            <mc:AlternateContent xmlns:mc="http://schemas.openxmlformats.org/markup-compatibility/2006">
              <mc:Choice xmlns:v="urn:schemas-microsoft-com:vml" Requires="v">
                <p:oleObj spid="_x0000_s282747" name="文档" r:id="rId10" imgW="6697687" imgH="1195154" progId="Word.Document.12">
                  <p:embed/>
                </p:oleObj>
              </mc:Choice>
              <mc:Fallback>
                <p:oleObj name="文档" r:id="rId10" imgW="6697687" imgH="1195154" progId="Word.Document.12">
                  <p:embed/>
                  <p:pic>
                    <p:nvPicPr>
                      <p:cNvPr id="0" name=""/>
                      <p:cNvPicPr/>
                      <p:nvPr/>
                    </p:nvPicPr>
                    <p:blipFill>
                      <a:blip r:embed="rId11"/>
                      <a:stretch>
                        <a:fillRect/>
                      </a:stretch>
                    </p:blipFill>
                    <p:spPr>
                      <a:xfrm>
                        <a:off x="584200" y="3055640"/>
                        <a:ext cx="6692900" cy="11938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365154114"/>
              </p:ext>
            </p:extLst>
          </p:nvPr>
        </p:nvGraphicFramePr>
        <p:xfrm>
          <a:off x="584200" y="3847728"/>
          <a:ext cx="8597900" cy="1346200"/>
        </p:xfrm>
        <a:graphic>
          <a:graphicData uri="http://schemas.openxmlformats.org/presentationml/2006/ole">
            <mc:AlternateContent xmlns:mc="http://schemas.openxmlformats.org/markup-compatibility/2006">
              <mc:Choice xmlns:v="urn:schemas-microsoft-com:vml" Requires="v">
                <p:oleObj spid="_x0000_s282748" name="文档" r:id="rId13" imgW="8723535" imgH="1361895" progId="Word.Document.12">
                  <p:embed/>
                </p:oleObj>
              </mc:Choice>
              <mc:Fallback>
                <p:oleObj name="文档" r:id="rId13" imgW="8723535" imgH="1361895" progId="Word.Document.12">
                  <p:embed/>
                  <p:pic>
                    <p:nvPicPr>
                      <p:cNvPr id="0" name=""/>
                      <p:cNvPicPr/>
                      <p:nvPr/>
                    </p:nvPicPr>
                    <p:blipFill>
                      <a:blip r:embed="rId14"/>
                      <a:stretch>
                        <a:fillRect/>
                      </a:stretch>
                    </p:blipFill>
                    <p:spPr>
                      <a:xfrm>
                        <a:off x="584200" y="3847728"/>
                        <a:ext cx="8597900" cy="1346200"/>
                      </a:xfrm>
                      <a:prstGeom prst="rect">
                        <a:avLst/>
                      </a:prstGeom>
                    </p:spPr>
                  </p:pic>
                </p:oleObj>
              </mc:Fallback>
            </mc:AlternateContent>
          </a:graphicData>
        </a:graphic>
      </p:graphicFrame>
      <p:pic>
        <p:nvPicPr>
          <p:cNvPr id="282674" name="Picture 50" descr="S12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2914" y="2495149"/>
            <a:ext cx="2223486"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408403085"/>
              </p:ext>
            </p:extLst>
          </p:nvPr>
        </p:nvGraphicFramePr>
        <p:xfrm>
          <a:off x="584200" y="4761880"/>
          <a:ext cx="10094912" cy="2270125"/>
        </p:xfrm>
        <a:graphic>
          <a:graphicData uri="http://schemas.openxmlformats.org/presentationml/2006/ole">
            <mc:AlternateContent xmlns:mc="http://schemas.openxmlformats.org/markup-compatibility/2006">
              <mc:Choice xmlns:v="urn:schemas-microsoft-com:vml" Requires="v">
                <p:oleObj spid="_x0000_s282749" name="文档" r:id="rId17" imgW="10094984" imgH="2269466" progId="Word.Document.12">
                  <p:embed/>
                </p:oleObj>
              </mc:Choice>
              <mc:Fallback>
                <p:oleObj name="文档" r:id="rId17" imgW="10094984" imgH="2269466" progId="Word.Document.12">
                  <p:embed/>
                  <p:pic>
                    <p:nvPicPr>
                      <p:cNvPr id="0" name=""/>
                      <p:cNvPicPr/>
                      <p:nvPr/>
                    </p:nvPicPr>
                    <p:blipFill>
                      <a:blip r:embed="rId18"/>
                      <a:stretch>
                        <a:fillRect/>
                      </a:stretch>
                    </p:blipFill>
                    <p:spPr>
                      <a:xfrm>
                        <a:off x="584200" y="4761880"/>
                        <a:ext cx="10094912" cy="2270125"/>
                      </a:xfrm>
                      <a:prstGeom prst="rect">
                        <a:avLst/>
                      </a:prstGeom>
                    </p:spPr>
                  </p:pic>
                </p:oleObj>
              </mc:Fallback>
            </mc:AlternateContent>
          </a:graphicData>
        </a:graphic>
      </p:graphicFrame>
      <p:pic>
        <p:nvPicPr>
          <p:cNvPr id="10" name="返回">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55232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2674"/>
                                        </p:tgtEl>
                                        <p:attrNameLst>
                                          <p:attrName>style.visibility</p:attrName>
                                        </p:attrNameLst>
                                      </p:cBhvr>
                                      <p:to>
                                        <p:strVal val="visible"/>
                                      </p:to>
                                    </p:set>
                                    <p:animEffect transition="in" filter="blinds(horizontal)">
                                      <p:cBhvr>
                                        <p:cTn id="10" dur="500"/>
                                        <p:tgtEl>
                                          <p:spTgt spid="2826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a16="http://schemas.microsoft.com/office/drawing/2014/main" xmlns=""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真题体验</a:t>
            </a:r>
          </a:p>
        </p:txBody>
      </p:sp>
      <p:pic>
        <p:nvPicPr>
          <p:cNvPr id="10" name="图片 9">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5363517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extLst>
              <p:ext uri="{D42A27DB-BD31-4B8C-83A1-F6EECF244321}">
                <p14:modId xmlns:p14="http://schemas.microsoft.com/office/powerpoint/2010/main" val="1022117284"/>
              </p:ext>
            </p:extLst>
          </p:nvPr>
        </p:nvGraphicFramePr>
        <p:xfrm>
          <a:off x="546100" y="5445968"/>
          <a:ext cx="9588500" cy="1295400"/>
        </p:xfrm>
        <a:graphic>
          <a:graphicData uri="http://schemas.openxmlformats.org/presentationml/2006/ole">
            <mc:AlternateContent xmlns:mc="http://schemas.openxmlformats.org/markup-compatibility/2006">
              <mc:Choice xmlns:v="urn:schemas-microsoft-com:vml" Requires="v">
                <p:oleObj spid="_x0000_s248915" name="文档" r:id="rId4" imgW="9599418" imgH="1292884" progId="Word.Document.12">
                  <p:embed/>
                </p:oleObj>
              </mc:Choice>
              <mc:Fallback>
                <p:oleObj name="文档" r:id="rId4" imgW="9599418" imgH="1292884" progId="Word.Document.12">
                  <p:embed/>
                  <p:pic>
                    <p:nvPicPr>
                      <p:cNvPr id="0" name=""/>
                      <p:cNvPicPr/>
                      <p:nvPr/>
                    </p:nvPicPr>
                    <p:blipFill>
                      <a:blip r:embed="rId5"/>
                      <a:stretch>
                        <a:fillRect/>
                      </a:stretch>
                    </p:blipFill>
                    <p:spPr>
                      <a:xfrm>
                        <a:off x="546100" y="5445968"/>
                        <a:ext cx="9588500" cy="12954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451985593"/>
              </p:ext>
            </p:extLst>
          </p:nvPr>
        </p:nvGraphicFramePr>
        <p:xfrm>
          <a:off x="551384" y="1029211"/>
          <a:ext cx="10780712" cy="2509837"/>
        </p:xfrm>
        <a:graphic>
          <a:graphicData uri="http://schemas.openxmlformats.org/presentationml/2006/ole">
            <mc:AlternateContent xmlns:mc="http://schemas.openxmlformats.org/markup-compatibility/2006">
              <mc:Choice xmlns:v="urn:schemas-microsoft-com:vml" Requires="v">
                <p:oleObj spid="_x0000_s248916" name="文档" r:id="rId7" imgW="10781068" imgH="2510287" progId="Word.Document.12">
                  <p:embed/>
                </p:oleObj>
              </mc:Choice>
              <mc:Fallback>
                <p:oleObj name="文档" r:id="rId7" imgW="10781068" imgH="2510287" progId="Word.Document.12">
                  <p:embed/>
                  <p:pic>
                    <p:nvPicPr>
                      <p:cNvPr id="0" name=""/>
                      <p:cNvPicPr/>
                      <p:nvPr/>
                    </p:nvPicPr>
                    <p:blipFill>
                      <a:blip r:embed="rId8"/>
                      <a:stretch>
                        <a:fillRect/>
                      </a:stretch>
                    </p:blipFill>
                    <p:spPr>
                      <a:xfrm>
                        <a:off x="551384" y="1029211"/>
                        <a:ext cx="10780712" cy="2509837"/>
                      </a:xfrm>
                      <a:prstGeom prst="rect">
                        <a:avLst/>
                      </a:prstGeom>
                    </p:spPr>
                  </p:pic>
                </p:oleObj>
              </mc:Fallback>
            </mc:AlternateContent>
          </a:graphicData>
        </a:graphic>
      </p:graphicFrame>
      <p:sp>
        <p:nvSpPr>
          <p:cNvPr id="13" name="矩形 12"/>
          <p:cNvSpPr/>
          <p:nvPr/>
        </p:nvSpPr>
        <p:spPr>
          <a:xfrm>
            <a:off x="479376" y="3731051"/>
            <a:ext cx="11233248"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作出示意图如图所示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79376" y="332656"/>
            <a:ext cx="11233248"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1.(2018·</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边上的中线，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19"/>
          <p:cNvSpPr txBox="1"/>
          <p:nvPr/>
        </p:nvSpPr>
        <p:spPr>
          <a:xfrm>
            <a:off x="364544" y="185208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9"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20" name="Rectangle 21">
            <a:hlinkClick r:id="rId10"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latin typeface="Broadway" pitchFamily="82" charset="0"/>
                <a:ea typeface="楷体" panose="02010609060101010101" pitchFamily="49" charset="-122"/>
                <a:cs typeface="经典繁仿黑" pitchFamily="49" charset="-122"/>
              </a:rPr>
              <a:t>2</a:t>
            </a:r>
          </a:p>
        </p:txBody>
      </p:sp>
      <p:sp>
        <p:nvSpPr>
          <p:cNvPr id="21" name="Rectangle 21">
            <a:hlinkClick r:id="rId11"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2" name="Rectangle 21">
            <a:hlinkClick r:id="rId12"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3" name="Rectangle 21">
            <a:hlinkClick r:id="rId13"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248875" name="Picture 43" descr="S12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6832" y="3625470"/>
            <a:ext cx="2335784" cy="17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1259298550"/>
              </p:ext>
            </p:extLst>
          </p:nvPr>
        </p:nvGraphicFramePr>
        <p:xfrm>
          <a:off x="551384" y="4572644"/>
          <a:ext cx="7015162" cy="1449388"/>
        </p:xfrm>
        <a:graphic>
          <a:graphicData uri="http://schemas.openxmlformats.org/presentationml/2006/ole">
            <mc:AlternateContent xmlns:mc="http://schemas.openxmlformats.org/markup-compatibility/2006">
              <mc:Choice xmlns:v="urn:schemas-microsoft-com:vml" Requires="v">
                <p:oleObj spid="_x0000_s248917" name="文档" r:id="rId16" imgW="7015100" imgH="1449251" progId="Word.Document.12">
                  <p:embed/>
                </p:oleObj>
              </mc:Choice>
              <mc:Fallback>
                <p:oleObj name="文档" r:id="rId16" imgW="7015100" imgH="1449251" progId="Word.Document.12">
                  <p:embed/>
                  <p:pic>
                    <p:nvPicPr>
                      <p:cNvPr id="0" name=""/>
                      <p:cNvPicPr/>
                      <p:nvPr/>
                    </p:nvPicPr>
                    <p:blipFill>
                      <a:blip r:embed="rId17"/>
                      <a:stretch>
                        <a:fillRect/>
                      </a:stretch>
                    </p:blipFill>
                    <p:spPr>
                      <a:xfrm>
                        <a:off x="551384" y="4572644"/>
                        <a:ext cx="7015162" cy="1449388"/>
                      </a:xfrm>
                      <a:prstGeom prst="rect">
                        <a:avLst/>
                      </a:prstGeom>
                    </p:spPr>
                  </p:pic>
                </p:oleObj>
              </mc:Fallback>
            </mc:AlternateContent>
          </a:graphicData>
        </a:graphic>
      </p:graphicFrame>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48875"/>
                                        </p:tgtEl>
                                        <p:attrNameLst>
                                          <p:attrName>style.visibility</p:attrName>
                                        </p:attrNameLst>
                                      </p:cBhvr>
                                      <p:to>
                                        <p:strVal val="visible"/>
                                      </p:to>
                                    </p:set>
                                    <p:animEffect transition="in" filter="blinds(horizontal)">
                                      <p:cBhvr>
                                        <p:cTn id="15" dur="500"/>
                                        <p:tgtEl>
                                          <p:spTgt spid="24887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078019743"/>
              </p:ext>
            </p:extLst>
          </p:nvPr>
        </p:nvGraphicFramePr>
        <p:xfrm>
          <a:off x="542528" y="836712"/>
          <a:ext cx="11314112" cy="1406525"/>
        </p:xfrm>
        <a:graphic>
          <a:graphicData uri="http://schemas.openxmlformats.org/presentationml/2006/ole">
            <mc:AlternateContent xmlns:mc="http://schemas.openxmlformats.org/markup-compatibility/2006">
              <mc:Choice xmlns:v="urn:schemas-microsoft-com:vml" Requires="v">
                <p:oleObj spid="_x0000_s299058" name="文档" r:id="rId4" imgW="11314809" imgH="1406825" progId="Word.Document.12">
                  <p:embed/>
                </p:oleObj>
              </mc:Choice>
              <mc:Fallback>
                <p:oleObj name="文档" r:id="rId4" imgW="11314809" imgH="1406825" progId="Word.Document.12">
                  <p:embed/>
                  <p:pic>
                    <p:nvPicPr>
                      <p:cNvPr id="0" name=""/>
                      <p:cNvPicPr/>
                      <p:nvPr/>
                    </p:nvPicPr>
                    <p:blipFill>
                      <a:blip r:embed="rId5"/>
                      <a:stretch>
                        <a:fillRect/>
                      </a:stretch>
                    </p:blipFill>
                    <p:spPr>
                      <a:xfrm>
                        <a:off x="542528" y="836712"/>
                        <a:ext cx="11314112" cy="1406525"/>
                      </a:xfrm>
                      <a:prstGeom prst="rect">
                        <a:avLst/>
                      </a:prstGeom>
                    </p:spPr>
                  </p:pic>
                </p:oleObj>
              </mc:Fallback>
            </mc:AlternateContent>
          </a:graphicData>
        </a:graphic>
      </p:graphicFrame>
      <p:sp>
        <p:nvSpPr>
          <p:cNvPr id="4" name="矩形 3"/>
          <p:cNvSpPr/>
          <p:nvPr/>
        </p:nvSpPr>
        <p:spPr>
          <a:xfrm>
            <a:off x="440727" y="1646633"/>
            <a:ext cx="11310547"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C.2  		D.3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19"/>
          <p:cNvSpPr txBox="1"/>
          <p:nvPr/>
        </p:nvSpPr>
        <p:spPr>
          <a:xfrm>
            <a:off x="5774060" y="164663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Rectangle 21">
            <a:hlinkClick r:id="rId6"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3" name="Rectangle 21">
            <a:hlinkClick r:id="rId7"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7" name="Rectangle 21">
            <a:hlinkClick r:id="rId8"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9" name="Rectangle 21">
            <a:hlinkClick r:id="rId9"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10"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28495438"/>
              </p:ext>
            </p:extLst>
          </p:nvPr>
        </p:nvGraphicFramePr>
        <p:xfrm>
          <a:off x="542528" y="2996952"/>
          <a:ext cx="8583612" cy="1343025"/>
        </p:xfrm>
        <a:graphic>
          <a:graphicData uri="http://schemas.openxmlformats.org/presentationml/2006/ole">
            <mc:AlternateContent xmlns:mc="http://schemas.openxmlformats.org/markup-compatibility/2006">
              <mc:Choice xmlns:v="urn:schemas-microsoft-com:vml" Requires="v">
                <p:oleObj spid="_x0000_s299059" name="文档" r:id="rId12" imgW="8583077" imgH="1343564" progId="Word.Document.12">
                  <p:embed/>
                </p:oleObj>
              </mc:Choice>
              <mc:Fallback>
                <p:oleObj name="文档" r:id="rId12" imgW="8583077" imgH="1343564" progId="Word.Document.12">
                  <p:embed/>
                  <p:pic>
                    <p:nvPicPr>
                      <p:cNvPr id="0" name=""/>
                      <p:cNvPicPr/>
                      <p:nvPr/>
                    </p:nvPicPr>
                    <p:blipFill>
                      <a:blip r:embed="rId13"/>
                      <a:stretch>
                        <a:fillRect/>
                      </a:stretch>
                    </p:blipFill>
                    <p:spPr>
                      <a:xfrm>
                        <a:off x="542528" y="2996952"/>
                        <a:ext cx="8583612" cy="13430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082430484"/>
              </p:ext>
            </p:extLst>
          </p:nvPr>
        </p:nvGraphicFramePr>
        <p:xfrm>
          <a:off x="546100" y="3869556"/>
          <a:ext cx="8572500" cy="1333500"/>
        </p:xfrm>
        <a:graphic>
          <a:graphicData uri="http://schemas.openxmlformats.org/presentationml/2006/ole">
            <mc:AlternateContent xmlns:mc="http://schemas.openxmlformats.org/markup-compatibility/2006">
              <mc:Choice xmlns:v="urn:schemas-microsoft-com:vml" Requires="v">
                <p:oleObj spid="_x0000_s299060" name="文档" r:id="rId15" imgW="8583077" imgH="1341048" progId="Word.Document.12">
                  <p:embed/>
                </p:oleObj>
              </mc:Choice>
              <mc:Fallback>
                <p:oleObj name="文档" r:id="rId15" imgW="8583077" imgH="1341048" progId="Word.Document.12">
                  <p:embed/>
                  <p:pic>
                    <p:nvPicPr>
                      <p:cNvPr id="0" name=""/>
                      <p:cNvPicPr/>
                      <p:nvPr/>
                    </p:nvPicPr>
                    <p:blipFill>
                      <a:blip r:embed="rId16"/>
                      <a:stretch>
                        <a:fillRect/>
                      </a:stretch>
                    </p:blipFill>
                    <p:spPr>
                      <a:xfrm>
                        <a:off x="546100" y="3869556"/>
                        <a:ext cx="8572500" cy="13335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897124832"/>
              </p:ext>
            </p:extLst>
          </p:nvPr>
        </p:nvGraphicFramePr>
        <p:xfrm>
          <a:off x="546100" y="4835996"/>
          <a:ext cx="9131300" cy="1257300"/>
        </p:xfrm>
        <a:graphic>
          <a:graphicData uri="http://schemas.openxmlformats.org/presentationml/2006/ole">
            <mc:AlternateContent xmlns:mc="http://schemas.openxmlformats.org/markup-compatibility/2006">
              <mc:Choice xmlns:v="urn:schemas-microsoft-com:vml" Requires="v">
                <p:oleObj spid="_x0000_s299061" name="文档" r:id="rId18" imgW="9142029" imgH="1255143" progId="Word.Document.12">
                  <p:embed/>
                </p:oleObj>
              </mc:Choice>
              <mc:Fallback>
                <p:oleObj name="文档" r:id="rId18" imgW="9142029" imgH="1255143" progId="Word.Document.12">
                  <p:embed/>
                  <p:pic>
                    <p:nvPicPr>
                      <p:cNvPr id="0" name=""/>
                      <p:cNvPicPr/>
                      <p:nvPr/>
                    </p:nvPicPr>
                    <p:blipFill>
                      <a:blip r:embed="rId19"/>
                      <a:stretch>
                        <a:fillRect/>
                      </a:stretch>
                    </p:blipFill>
                    <p:spPr>
                      <a:xfrm>
                        <a:off x="546100" y="4835996"/>
                        <a:ext cx="9131300" cy="1257300"/>
                      </a:xfrm>
                      <a:prstGeom prst="rect">
                        <a:avLst/>
                      </a:prstGeom>
                    </p:spPr>
                  </p:pic>
                </p:oleObj>
              </mc:Fallback>
            </mc:AlternateContent>
          </a:graphicData>
        </a:graphic>
      </p:graphicFrame>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4537" y="188640"/>
            <a:ext cx="11282926" cy="1384995"/>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全国</a:t>
            </a:r>
            <a:r>
              <a:rPr lang="en-US" altLang="zh-CN" sz="2800" kern="100" spc="-100" dirty="0">
                <a:latin typeface="宋体" panose="02010600030101010101" pitchFamily="2" charset="-122"/>
                <a:ea typeface="楷体_GB2312" panose="02010609030101010101" pitchFamily="49" charset="-122"/>
                <a:cs typeface="Times New Roman" panose="02020603050405020304" pitchFamily="18" charset="0"/>
              </a:rPr>
              <a:t>Ⅲ</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5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pc="-5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spc="-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spc="-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162870464"/>
              </p:ext>
            </p:extLst>
          </p:nvPr>
        </p:nvGraphicFramePr>
        <p:xfrm>
          <a:off x="508000" y="1573728"/>
          <a:ext cx="9967912" cy="1255713"/>
        </p:xfrm>
        <a:graphic>
          <a:graphicData uri="http://schemas.openxmlformats.org/presentationml/2006/ole">
            <mc:AlternateContent xmlns:mc="http://schemas.openxmlformats.org/markup-compatibility/2006">
              <mc:Choice xmlns:v="urn:schemas-microsoft-com:vml" Requires="v">
                <p:oleObj spid="_x0000_s250981" name="文档" r:id="rId5" imgW="9978005" imgH="1255099" progId="Word.Document.12">
                  <p:embed/>
                </p:oleObj>
              </mc:Choice>
              <mc:Fallback>
                <p:oleObj name="文档" r:id="rId5" imgW="9978005" imgH="1255099" progId="Word.Document.12">
                  <p:embed/>
                  <p:pic>
                    <p:nvPicPr>
                      <p:cNvPr id="0" name=""/>
                      <p:cNvPicPr/>
                      <p:nvPr/>
                    </p:nvPicPr>
                    <p:blipFill>
                      <a:blip r:embed="rId6"/>
                      <a:stretch>
                        <a:fillRect/>
                      </a:stretch>
                    </p:blipFill>
                    <p:spPr>
                      <a:xfrm>
                        <a:off x="508000" y="1573728"/>
                        <a:ext cx="9967912" cy="1255713"/>
                      </a:xfrm>
                      <a:prstGeom prst="rect">
                        <a:avLst/>
                      </a:prstGeom>
                    </p:spPr>
                  </p:pic>
                </p:oleObj>
              </mc:Fallback>
            </mc:AlternateContent>
          </a:graphicData>
        </a:graphic>
      </p:graphicFrame>
      <p:sp>
        <p:nvSpPr>
          <p:cNvPr id="15" name="TextBox 19"/>
          <p:cNvSpPr txBox="1"/>
          <p:nvPr/>
        </p:nvSpPr>
        <p:spPr>
          <a:xfrm>
            <a:off x="6123281" y="171629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矩形 15"/>
          <p:cNvSpPr/>
          <p:nvPr/>
        </p:nvSpPr>
        <p:spPr>
          <a:xfrm>
            <a:off x="454537" y="2849951"/>
            <a:ext cx="11282926"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771510356"/>
              </p:ext>
            </p:extLst>
          </p:nvPr>
        </p:nvGraphicFramePr>
        <p:xfrm>
          <a:off x="508000" y="4208115"/>
          <a:ext cx="8761412" cy="1381125"/>
        </p:xfrm>
        <a:graphic>
          <a:graphicData uri="http://schemas.openxmlformats.org/presentationml/2006/ole">
            <mc:AlternateContent xmlns:mc="http://schemas.openxmlformats.org/markup-compatibility/2006">
              <mc:Choice xmlns:v="urn:schemas-microsoft-com:vml" Requires="v">
                <p:oleObj spid="_x0000_s250982" name="文档" r:id="rId8" imgW="8769915" imgH="1380321" progId="Word.Document.12">
                  <p:embed/>
                </p:oleObj>
              </mc:Choice>
              <mc:Fallback>
                <p:oleObj name="文档" r:id="rId8" imgW="8769915" imgH="1380321" progId="Word.Document.12">
                  <p:embed/>
                  <p:pic>
                    <p:nvPicPr>
                      <p:cNvPr id="0" name=""/>
                      <p:cNvPicPr/>
                      <p:nvPr/>
                    </p:nvPicPr>
                    <p:blipFill>
                      <a:blip r:embed="rId9"/>
                      <a:stretch>
                        <a:fillRect/>
                      </a:stretch>
                    </p:blipFill>
                    <p:spPr>
                      <a:xfrm>
                        <a:off x="508000" y="4208115"/>
                        <a:ext cx="8761412" cy="1381125"/>
                      </a:xfrm>
                      <a:prstGeom prst="rect">
                        <a:avLst/>
                      </a:prstGeom>
                    </p:spPr>
                  </p:pic>
                </p:oleObj>
              </mc:Fallback>
            </mc:AlternateContent>
          </a:graphicData>
        </a:graphic>
      </p:graphicFrame>
      <p:sp>
        <p:nvSpPr>
          <p:cNvPr id="11" name="Rectangle 21">
            <a:hlinkClick r:id="rId10"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3" name="Rectangle 21">
            <a:hlinkClick r:id="rId11"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latin typeface="Broadway" pitchFamily="82" charset="0"/>
                <a:ea typeface="楷体" panose="02010609060101010101" pitchFamily="49" charset="-122"/>
                <a:cs typeface="经典繁仿黑" pitchFamily="49" charset="-122"/>
              </a:rPr>
              <a:t>2</a:t>
            </a:r>
          </a:p>
        </p:txBody>
      </p:sp>
      <p:sp>
        <p:nvSpPr>
          <p:cNvPr id="14" name="Rectangle 21">
            <a:hlinkClick r:id="rId12"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8" name="Rectangle 21">
            <a:hlinkClick r:id="rId13"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1" name="Rectangle 21">
            <a:hlinkClick r:id="rId14"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linds(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知识网络</a:t>
            </a:r>
            <a:endParaRPr lang="zh-CN" altLang="en-US" sz="4000" b="1" dirty="0">
              <a:solidFill>
                <a:srgbClr val="000000">
                  <a:lumMod val="75000"/>
                  <a:lumOff val="25000"/>
                </a:srgbClr>
              </a:solidFill>
              <a:latin typeface="微软雅黑" panose="020B0503020204020204" pitchFamily="34" charset="-122"/>
            </a:endParaRP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5"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latin typeface="Broadway" pitchFamily="82" charset="0"/>
                <a:ea typeface="楷体" panose="02010609060101010101" pitchFamily="49" charset="-122"/>
                <a:cs typeface="经典繁仿黑" pitchFamily="49" charset="-122"/>
              </a:rPr>
              <a:t>2</a:t>
            </a:r>
          </a:p>
        </p:txBody>
      </p:sp>
      <p:sp>
        <p:nvSpPr>
          <p:cNvPr id="1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1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3451226"/>
              </p:ext>
            </p:extLst>
          </p:nvPr>
        </p:nvGraphicFramePr>
        <p:xfrm>
          <a:off x="512763" y="692696"/>
          <a:ext cx="11166475" cy="3078162"/>
        </p:xfrm>
        <a:graphic>
          <a:graphicData uri="http://schemas.openxmlformats.org/presentationml/2006/ole">
            <mc:AlternateContent xmlns:mc="http://schemas.openxmlformats.org/markup-compatibility/2006">
              <mc:Choice xmlns:v="urn:schemas-microsoft-com:vml" Requires="v">
                <p:oleObj spid="_x0000_s302084" name="文档" r:id="rId9" imgW="11166627" imgH="3078734" progId="Word.Document.12">
                  <p:embed/>
                </p:oleObj>
              </mc:Choice>
              <mc:Fallback>
                <p:oleObj name="文档" r:id="rId9" imgW="11166627" imgH="3078734" progId="Word.Document.12">
                  <p:embed/>
                  <p:pic>
                    <p:nvPicPr>
                      <p:cNvPr id="0" name=""/>
                      <p:cNvPicPr/>
                      <p:nvPr/>
                    </p:nvPicPr>
                    <p:blipFill>
                      <a:blip r:embed="rId10"/>
                      <a:stretch>
                        <a:fillRect/>
                      </a:stretch>
                    </p:blipFill>
                    <p:spPr>
                      <a:xfrm>
                        <a:off x="512763" y="692696"/>
                        <a:ext cx="11166475" cy="3078162"/>
                      </a:xfrm>
                      <a:prstGeom prst="rect">
                        <a:avLst/>
                      </a:prstGeom>
                    </p:spPr>
                  </p:pic>
                </p:oleObj>
              </mc:Fallback>
            </mc:AlternateContent>
          </a:graphicData>
        </a:graphic>
      </p:graphicFrame>
      <p:sp>
        <p:nvSpPr>
          <p:cNvPr id="10" name="TextBox 19"/>
          <p:cNvSpPr txBox="1"/>
          <p:nvPr/>
        </p:nvSpPr>
        <p:spPr>
          <a:xfrm>
            <a:off x="263352" y="206084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9"/>
          <p:cNvSpPr txBox="1"/>
          <p:nvPr/>
        </p:nvSpPr>
        <p:spPr>
          <a:xfrm>
            <a:off x="263352" y="291585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5"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latin typeface="Broadway" pitchFamily="82" charset="0"/>
                <a:ea typeface="楷体" panose="02010609060101010101" pitchFamily="49" charset="-122"/>
                <a:cs typeface="经典繁仿黑" pitchFamily="49" charset="-122"/>
              </a:rPr>
              <a:t>2</a:t>
            </a:r>
          </a:p>
        </p:txBody>
      </p:sp>
      <p:sp>
        <p:nvSpPr>
          <p:cNvPr id="1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1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89762630"/>
              </p:ext>
            </p:extLst>
          </p:nvPr>
        </p:nvGraphicFramePr>
        <p:xfrm>
          <a:off x="460375" y="251023"/>
          <a:ext cx="11271250" cy="1158875"/>
        </p:xfrm>
        <a:graphic>
          <a:graphicData uri="http://schemas.openxmlformats.org/presentationml/2006/ole">
            <mc:AlternateContent xmlns:mc="http://schemas.openxmlformats.org/markup-compatibility/2006">
              <mc:Choice xmlns:v="urn:schemas-microsoft-com:vml" Requires="v">
                <p:oleObj spid="_x0000_s300086" name="文档" r:id="rId9" imgW="11271537" imgH="1158304" progId="Word.Document.12">
                  <p:embed/>
                </p:oleObj>
              </mc:Choice>
              <mc:Fallback>
                <p:oleObj name="文档" r:id="rId9" imgW="11271537" imgH="1158304" progId="Word.Document.12">
                  <p:embed/>
                  <p:pic>
                    <p:nvPicPr>
                      <p:cNvPr id="0" name=""/>
                      <p:cNvPicPr/>
                      <p:nvPr/>
                    </p:nvPicPr>
                    <p:blipFill>
                      <a:blip r:embed="rId10"/>
                      <a:stretch>
                        <a:fillRect/>
                      </a:stretch>
                    </p:blipFill>
                    <p:spPr>
                      <a:xfrm>
                        <a:off x="460375" y="251023"/>
                        <a:ext cx="11271250" cy="115887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05902697"/>
              </p:ext>
            </p:extLst>
          </p:nvPr>
        </p:nvGraphicFramePr>
        <p:xfrm>
          <a:off x="460375" y="1098747"/>
          <a:ext cx="11271250" cy="1158875"/>
        </p:xfrm>
        <a:graphic>
          <a:graphicData uri="http://schemas.openxmlformats.org/presentationml/2006/ole">
            <mc:AlternateContent xmlns:mc="http://schemas.openxmlformats.org/markup-compatibility/2006">
              <mc:Choice xmlns:v="urn:schemas-microsoft-com:vml" Requires="v">
                <p:oleObj spid="_x0000_s300087" name="文档" r:id="rId12" imgW="11271537" imgH="1158304" progId="Word.Document.12">
                  <p:embed/>
                </p:oleObj>
              </mc:Choice>
              <mc:Fallback>
                <p:oleObj name="文档" r:id="rId12" imgW="11271537" imgH="1158304" progId="Word.Document.12">
                  <p:embed/>
                  <p:pic>
                    <p:nvPicPr>
                      <p:cNvPr id="0" name=""/>
                      <p:cNvPicPr/>
                      <p:nvPr/>
                    </p:nvPicPr>
                    <p:blipFill>
                      <a:blip r:embed="rId13"/>
                      <a:stretch>
                        <a:fillRect/>
                      </a:stretch>
                    </p:blipFill>
                    <p:spPr>
                      <a:xfrm>
                        <a:off x="460375" y="1098747"/>
                        <a:ext cx="11271250" cy="1158875"/>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518966767"/>
              </p:ext>
            </p:extLst>
          </p:nvPr>
        </p:nvGraphicFramePr>
        <p:xfrm>
          <a:off x="460375" y="2054101"/>
          <a:ext cx="11271250" cy="1158875"/>
        </p:xfrm>
        <a:graphic>
          <a:graphicData uri="http://schemas.openxmlformats.org/presentationml/2006/ole">
            <mc:AlternateContent xmlns:mc="http://schemas.openxmlformats.org/markup-compatibility/2006">
              <mc:Choice xmlns:v="urn:schemas-microsoft-com:vml" Requires="v">
                <p:oleObj spid="_x0000_s300088" name="文档" r:id="rId15" imgW="11271537" imgH="1158304" progId="Word.Document.12">
                  <p:embed/>
                </p:oleObj>
              </mc:Choice>
              <mc:Fallback>
                <p:oleObj name="文档" r:id="rId15" imgW="11271537" imgH="1158304" progId="Word.Document.12">
                  <p:embed/>
                  <p:pic>
                    <p:nvPicPr>
                      <p:cNvPr id="0" name=""/>
                      <p:cNvPicPr/>
                      <p:nvPr/>
                    </p:nvPicPr>
                    <p:blipFill>
                      <a:blip r:embed="rId16"/>
                      <a:stretch>
                        <a:fillRect/>
                      </a:stretch>
                    </p:blipFill>
                    <p:spPr>
                      <a:xfrm>
                        <a:off x="460375" y="2054101"/>
                        <a:ext cx="11271250" cy="1158875"/>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4147967612"/>
              </p:ext>
            </p:extLst>
          </p:nvPr>
        </p:nvGraphicFramePr>
        <p:xfrm>
          <a:off x="460375" y="3105346"/>
          <a:ext cx="11271250" cy="1158875"/>
        </p:xfrm>
        <a:graphic>
          <a:graphicData uri="http://schemas.openxmlformats.org/presentationml/2006/ole">
            <mc:AlternateContent xmlns:mc="http://schemas.openxmlformats.org/markup-compatibility/2006">
              <mc:Choice xmlns:v="urn:schemas-microsoft-com:vml" Requires="v">
                <p:oleObj spid="_x0000_s300089" name="文档" r:id="rId18" imgW="11271537" imgH="1158304" progId="Word.Document.12">
                  <p:embed/>
                </p:oleObj>
              </mc:Choice>
              <mc:Fallback>
                <p:oleObj name="文档" r:id="rId18" imgW="11271537" imgH="1158304" progId="Word.Document.12">
                  <p:embed/>
                  <p:pic>
                    <p:nvPicPr>
                      <p:cNvPr id="0" name=""/>
                      <p:cNvPicPr/>
                      <p:nvPr/>
                    </p:nvPicPr>
                    <p:blipFill>
                      <a:blip r:embed="rId19"/>
                      <a:stretch>
                        <a:fillRect/>
                      </a:stretch>
                    </p:blipFill>
                    <p:spPr>
                      <a:xfrm>
                        <a:off x="460375" y="3105346"/>
                        <a:ext cx="11271250" cy="1158875"/>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534112146"/>
              </p:ext>
            </p:extLst>
          </p:nvPr>
        </p:nvGraphicFramePr>
        <p:xfrm>
          <a:off x="460375" y="4110940"/>
          <a:ext cx="11271250" cy="1158875"/>
        </p:xfrm>
        <a:graphic>
          <a:graphicData uri="http://schemas.openxmlformats.org/presentationml/2006/ole">
            <mc:AlternateContent xmlns:mc="http://schemas.openxmlformats.org/markup-compatibility/2006">
              <mc:Choice xmlns:v="urn:schemas-microsoft-com:vml" Requires="v">
                <p:oleObj spid="_x0000_s300090" name="文档" r:id="rId21" imgW="11271537" imgH="1158304" progId="Word.Document.12">
                  <p:embed/>
                </p:oleObj>
              </mc:Choice>
              <mc:Fallback>
                <p:oleObj name="文档" r:id="rId21" imgW="11271537" imgH="1158304" progId="Word.Document.12">
                  <p:embed/>
                  <p:pic>
                    <p:nvPicPr>
                      <p:cNvPr id="0" name=""/>
                      <p:cNvPicPr/>
                      <p:nvPr/>
                    </p:nvPicPr>
                    <p:blipFill>
                      <a:blip r:embed="rId22"/>
                      <a:stretch>
                        <a:fillRect/>
                      </a:stretch>
                    </p:blipFill>
                    <p:spPr>
                      <a:xfrm>
                        <a:off x="460375" y="4110940"/>
                        <a:ext cx="11271250" cy="11588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158409376"/>
              </p:ext>
            </p:extLst>
          </p:nvPr>
        </p:nvGraphicFramePr>
        <p:xfrm>
          <a:off x="460375" y="4995422"/>
          <a:ext cx="11271250" cy="1158875"/>
        </p:xfrm>
        <a:graphic>
          <a:graphicData uri="http://schemas.openxmlformats.org/presentationml/2006/ole">
            <mc:AlternateContent xmlns:mc="http://schemas.openxmlformats.org/markup-compatibility/2006">
              <mc:Choice xmlns:v="urn:schemas-microsoft-com:vml" Requires="v">
                <p:oleObj spid="_x0000_s300091" name="文档" r:id="rId24" imgW="11271537" imgH="1158304" progId="Word.Document.12">
                  <p:embed/>
                </p:oleObj>
              </mc:Choice>
              <mc:Fallback>
                <p:oleObj name="文档" r:id="rId24" imgW="11271537" imgH="1158304" progId="Word.Document.12">
                  <p:embed/>
                  <p:pic>
                    <p:nvPicPr>
                      <p:cNvPr id="0" name=""/>
                      <p:cNvPicPr/>
                      <p:nvPr/>
                    </p:nvPicPr>
                    <p:blipFill>
                      <a:blip r:embed="rId25"/>
                      <a:stretch>
                        <a:fillRect/>
                      </a:stretch>
                    </p:blipFill>
                    <p:spPr>
                      <a:xfrm>
                        <a:off x="460375" y="4995422"/>
                        <a:ext cx="11271250" cy="1158875"/>
                      </a:xfrm>
                      <a:prstGeom prst="rect">
                        <a:avLst/>
                      </a:prstGeom>
                    </p:spPr>
                  </p:pic>
                </p:oleObj>
              </mc:Fallback>
            </mc:AlternateContent>
          </a:graphicData>
        </a:graphic>
      </p:graphicFrame>
    </p:spTree>
    <p:extLst>
      <p:ext uri="{BB962C8B-B14F-4D97-AF65-F5344CB8AC3E}">
        <p14:creationId xmlns:p14="http://schemas.microsoft.com/office/powerpoint/2010/main" val="237915903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5"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latin typeface="Broadway" pitchFamily="82" charset="0"/>
                <a:ea typeface="楷体" panose="02010609060101010101" pitchFamily="49" charset="-122"/>
                <a:cs typeface="经典繁仿黑" pitchFamily="49" charset="-122"/>
              </a:rPr>
              <a:t>2</a:t>
            </a:r>
          </a:p>
        </p:txBody>
      </p:sp>
      <p:sp>
        <p:nvSpPr>
          <p:cNvPr id="1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1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24061242"/>
              </p:ext>
            </p:extLst>
          </p:nvPr>
        </p:nvGraphicFramePr>
        <p:xfrm>
          <a:off x="460375" y="662830"/>
          <a:ext cx="11271250" cy="1158875"/>
        </p:xfrm>
        <a:graphic>
          <a:graphicData uri="http://schemas.openxmlformats.org/presentationml/2006/ole">
            <mc:AlternateContent xmlns:mc="http://schemas.openxmlformats.org/markup-compatibility/2006">
              <mc:Choice xmlns:v="urn:schemas-microsoft-com:vml" Requires="v">
                <p:oleObj spid="_x0000_s303116" name="文档" r:id="rId9" imgW="11271537" imgH="1158304" progId="Word.Document.12">
                  <p:embed/>
                </p:oleObj>
              </mc:Choice>
              <mc:Fallback>
                <p:oleObj name="文档" r:id="rId9" imgW="11271537" imgH="1158304" progId="Word.Document.12">
                  <p:embed/>
                  <p:pic>
                    <p:nvPicPr>
                      <p:cNvPr id="0" name=""/>
                      <p:cNvPicPr/>
                      <p:nvPr/>
                    </p:nvPicPr>
                    <p:blipFill>
                      <a:blip r:embed="rId10"/>
                      <a:stretch>
                        <a:fillRect/>
                      </a:stretch>
                    </p:blipFill>
                    <p:spPr>
                      <a:xfrm>
                        <a:off x="460375" y="662830"/>
                        <a:ext cx="11271250" cy="11588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17464425"/>
              </p:ext>
            </p:extLst>
          </p:nvPr>
        </p:nvGraphicFramePr>
        <p:xfrm>
          <a:off x="460375" y="1464543"/>
          <a:ext cx="11271250" cy="1158875"/>
        </p:xfrm>
        <a:graphic>
          <a:graphicData uri="http://schemas.openxmlformats.org/presentationml/2006/ole">
            <mc:AlternateContent xmlns:mc="http://schemas.openxmlformats.org/markup-compatibility/2006">
              <mc:Choice xmlns:v="urn:schemas-microsoft-com:vml" Requires="v">
                <p:oleObj spid="_x0000_s303117" name="文档" r:id="rId12" imgW="11271537" imgH="1158304" progId="Word.Document.12">
                  <p:embed/>
                </p:oleObj>
              </mc:Choice>
              <mc:Fallback>
                <p:oleObj name="文档" r:id="rId12" imgW="11271537" imgH="1158304" progId="Word.Document.12">
                  <p:embed/>
                  <p:pic>
                    <p:nvPicPr>
                      <p:cNvPr id="0" name=""/>
                      <p:cNvPicPr/>
                      <p:nvPr/>
                    </p:nvPicPr>
                    <p:blipFill>
                      <a:blip r:embed="rId13"/>
                      <a:stretch>
                        <a:fillRect/>
                      </a:stretch>
                    </p:blipFill>
                    <p:spPr>
                      <a:xfrm>
                        <a:off x="460375" y="1464543"/>
                        <a:ext cx="11271250" cy="11588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222852474"/>
              </p:ext>
            </p:extLst>
          </p:nvPr>
        </p:nvGraphicFramePr>
        <p:xfrm>
          <a:off x="460375" y="2328639"/>
          <a:ext cx="11271250" cy="1158875"/>
        </p:xfrm>
        <a:graphic>
          <a:graphicData uri="http://schemas.openxmlformats.org/presentationml/2006/ole">
            <mc:AlternateContent xmlns:mc="http://schemas.openxmlformats.org/markup-compatibility/2006">
              <mc:Choice xmlns:v="urn:schemas-microsoft-com:vml" Requires="v">
                <p:oleObj spid="_x0000_s303118" name="文档" r:id="rId15" imgW="11271537" imgH="1158304" progId="Word.Document.12">
                  <p:embed/>
                </p:oleObj>
              </mc:Choice>
              <mc:Fallback>
                <p:oleObj name="文档" r:id="rId15" imgW="11271537" imgH="1158304" progId="Word.Document.12">
                  <p:embed/>
                  <p:pic>
                    <p:nvPicPr>
                      <p:cNvPr id="0" name=""/>
                      <p:cNvPicPr/>
                      <p:nvPr/>
                    </p:nvPicPr>
                    <p:blipFill>
                      <a:blip r:embed="rId16"/>
                      <a:stretch>
                        <a:fillRect/>
                      </a:stretch>
                    </p:blipFill>
                    <p:spPr>
                      <a:xfrm>
                        <a:off x="460375" y="2328639"/>
                        <a:ext cx="11271250" cy="11588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245191324"/>
              </p:ext>
            </p:extLst>
          </p:nvPr>
        </p:nvGraphicFramePr>
        <p:xfrm>
          <a:off x="460375" y="3343498"/>
          <a:ext cx="11271250" cy="1158875"/>
        </p:xfrm>
        <a:graphic>
          <a:graphicData uri="http://schemas.openxmlformats.org/presentationml/2006/ole">
            <mc:AlternateContent xmlns:mc="http://schemas.openxmlformats.org/markup-compatibility/2006">
              <mc:Choice xmlns:v="urn:schemas-microsoft-com:vml" Requires="v">
                <p:oleObj spid="_x0000_s303119" name="文档" r:id="rId18" imgW="11271537" imgH="1158304" progId="Word.Document.12">
                  <p:embed/>
                </p:oleObj>
              </mc:Choice>
              <mc:Fallback>
                <p:oleObj name="文档" r:id="rId18" imgW="11271537" imgH="1158304" progId="Word.Document.12">
                  <p:embed/>
                  <p:pic>
                    <p:nvPicPr>
                      <p:cNvPr id="0" name=""/>
                      <p:cNvPicPr/>
                      <p:nvPr/>
                    </p:nvPicPr>
                    <p:blipFill>
                      <a:blip r:embed="rId19"/>
                      <a:stretch>
                        <a:fillRect/>
                      </a:stretch>
                    </p:blipFill>
                    <p:spPr>
                      <a:xfrm>
                        <a:off x="460375" y="3343498"/>
                        <a:ext cx="11271250" cy="115887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947863949"/>
              </p:ext>
            </p:extLst>
          </p:nvPr>
        </p:nvGraphicFramePr>
        <p:xfrm>
          <a:off x="460375" y="4286349"/>
          <a:ext cx="11271250" cy="1158875"/>
        </p:xfrm>
        <a:graphic>
          <a:graphicData uri="http://schemas.openxmlformats.org/presentationml/2006/ole">
            <mc:AlternateContent xmlns:mc="http://schemas.openxmlformats.org/markup-compatibility/2006">
              <mc:Choice xmlns:v="urn:schemas-microsoft-com:vml" Requires="v">
                <p:oleObj spid="_x0000_s303120" name="文档" r:id="rId21" imgW="11271537" imgH="1158304" progId="Word.Document.12">
                  <p:embed/>
                </p:oleObj>
              </mc:Choice>
              <mc:Fallback>
                <p:oleObj name="文档" r:id="rId21" imgW="11271537" imgH="1158304" progId="Word.Document.12">
                  <p:embed/>
                  <p:pic>
                    <p:nvPicPr>
                      <p:cNvPr id="0" name=""/>
                      <p:cNvPicPr/>
                      <p:nvPr/>
                    </p:nvPicPr>
                    <p:blipFill>
                      <a:blip r:embed="rId22"/>
                      <a:stretch>
                        <a:fillRect/>
                      </a:stretch>
                    </p:blipFill>
                    <p:spPr>
                      <a:xfrm>
                        <a:off x="460375" y="4286349"/>
                        <a:ext cx="11271250" cy="1158875"/>
                      </a:xfrm>
                      <a:prstGeom prst="rect">
                        <a:avLst/>
                      </a:prstGeom>
                    </p:spPr>
                  </p:pic>
                </p:oleObj>
              </mc:Fallback>
            </mc:AlternateContent>
          </a:graphicData>
        </a:graphic>
      </p:graphicFrame>
    </p:spTree>
    <p:extLst>
      <p:ext uri="{BB962C8B-B14F-4D97-AF65-F5344CB8AC3E}">
        <p14:creationId xmlns:p14="http://schemas.microsoft.com/office/powerpoint/2010/main" val="221429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4"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latin typeface="Broadway" pitchFamily="82" charset="0"/>
                <a:ea typeface="楷体" panose="02010609060101010101" pitchFamily="49" charset="-122"/>
                <a:cs typeface="经典繁仿黑" pitchFamily="49" charset="-122"/>
              </a:rPr>
              <a:t>2</a:t>
            </a:r>
          </a:p>
        </p:txBody>
      </p:sp>
      <p:sp>
        <p:nvSpPr>
          <p:cNvPr id="25"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6"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7"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2" name="矩形 11"/>
          <p:cNvSpPr/>
          <p:nvPr/>
        </p:nvSpPr>
        <p:spPr>
          <a:xfrm>
            <a:off x="496720" y="755079"/>
            <a:ext cx="11198561"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a:t>
            </a:r>
            <a:r>
              <a:rPr lang="zh-CN" altLang="zh-CN" sz="2800" kern="100" dirty="0">
                <a:latin typeface="宋体" panose="02010600030101010101" pitchFamily="2" charset="-122"/>
                <a:ea typeface="宋体" panose="02010600030101010101" pitchFamily="2" charset="-122"/>
                <a:cs typeface="宋体" panose="02010600030101010101" pitchFamily="2" charset="-122"/>
              </a:rPr>
              <a:t>Ⅰ</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为单位向量，且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52724764"/>
              </p:ext>
            </p:extLst>
          </p:nvPr>
        </p:nvGraphicFramePr>
        <p:xfrm>
          <a:off x="9961731" y="799878"/>
          <a:ext cx="1733550" cy="992188"/>
        </p:xfrm>
        <a:graphic>
          <a:graphicData uri="http://schemas.openxmlformats.org/presentationml/2006/ole">
            <mc:AlternateContent xmlns:mc="http://schemas.openxmlformats.org/markup-compatibility/2006">
              <mc:Choice xmlns:v="urn:schemas-microsoft-com:vml" Requires="v">
                <p:oleObj spid="_x0000_s301077" name="文档" r:id="rId9" imgW="1733375" imgH="992125" progId="Word.Document.12">
                  <p:embed/>
                </p:oleObj>
              </mc:Choice>
              <mc:Fallback>
                <p:oleObj name="文档" r:id="rId9" imgW="1733375" imgH="992125" progId="Word.Document.12">
                  <p:embed/>
                  <p:pic>
                    <p:nvPicPr>
                      <p:cNvPr id="0" name=""/>
                      <p:cNvPicPr/>
                      <p:nvPr/>
                    </p:nvPicPr>
                    <p:blipFill>
                      <a:blip r:embed="rId10"/>
                      <a:stretch>
                        <a:fillRect/>
                      </a:stretch>
                    </p:blipFill>
                    <p:spPr>
                      <a:xfrm>
                        <a:off x="9961731" y="799878"/>
                        <a:ext cx="1733550" cy="992188"/>
                      </a:xfrm>
                      <a:prstGeom prst="rect">
                        <a:avLst/>
                      </a:prstGeom>
                    </p:spPr>
                  </p:pic>
                </p:oleObj>
              </mc:Fallback>
            </mc:AlternateContent>
          </a:graphicData>
        </a:graphic>
      </p:graphicFrame>
      <p:sp>
        <p:nvSpPr>
          <p:cNvPr id="11" name="矩形 10"/>
          <p:cNvSpPr/>
          <p:nvPr/>
        </p:nvSpPr>
        <p:spPr>
          <a:xfrm>
            <a:off x="496720" y="1693937"/>
            <a:ext cx="11198561"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两边平方，得</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216702641"/>
              </p:ext>
            </p:extLst>
          </p:nvPr>
        </p:nvGraphicFramePr>
        <p:xfrm>
          <a:off x="582585" y="3758286"/>
          <a:ext cx="9901237" cy="942975"/>
        </p:xfrm>
        <a:graphic>
          <a:graphicData uri="http://schemas.openxmlformats.org/presentationml/2006/ole">
            <mc:AlternateContent xmlns:mc="http://schemas.openxmlformats.org/markup-compatibility/2006">
              <mc:Choice xmlns:v="urn:schemas-microsoft-com:vml" Requires="v">
                <p:oleObj spid="_x0000_s301078" name="文档" r:id="rId12" imgW="9900494" imgH="942763" progId="Word.Document.12">
                  <p:embed/>
                </p:oleObj>
              </mc:Choice>
              <mc:Fallback>
                <p:oleObj name="文档" r:id="rId12" imgW="9900494" imgH="942763" progId="Word.Document.12">
                  <p:embed/>
                  <p:pic>
                    <p:nvPicPr>
                      <p:cNvPr id="0" name=""/>
                      <p:cNvPicPr/>
                      <p:nvPr/>
                    </p:nvPicPr>
                    <p:blipFill>
                      <a:blip r:embed="rId13"/>
                      <a:stretch>
                        <a:fillRect/>
                      </a:stretch>
                    </p:blipFill>
                    <p:spPr>
                      <a:xfrm>
                        <a:off x="582585" y="3758286"/>
                        <a:ext cx="9901237" cy="942975"/>
                      </a:xfrm>
                      <a:prstGeom prst="rect">
                        <a:avLst/>
                      </a:prstGeom>
                    </p:spPr>
                  </p:pic>
                </p:oleObj>
              </mc:Fallback>
            </mc:AlternateContent>
          </a:graphicData>
        </a:graphic>
      </p:graphicFrame>
      <p:pic>
        <p:nvPicPr>
          <p:cNvPr id="13" name="返回">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8"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latin typeface="微软雅黑" pitchFamily="34" charset="-122"/>
              </a:rPr>
              <a:t>更多精彩内容请登录</a:t>
            </a:r>
            <a:r>
              <a:rPr lang="zh-CN" altLang="en-US" sz="2400" b="1" dirty="0" smtClean="0">
                <a:solidFill>
                  <a:prstClr val="black"/>
                </a:solidFill>
                <a:latin typeface="微软雅黑" pitchFamily="34" charset="-122"/>
              </a:rPr>
              <a:t>：</a:t>
            </a:r>
            <a:r>
              <a:rPr lang="en-US" altLang="zh-CN" sz="2700" b="1" dirty="0">
                <a:solidFill>
                  <a:prstClr val="black"/>
                </a:solidFill>
                <a:latin typeface="微软雅黑" pitchFamily="34" charset="-122"/>
              </a:rPr>
              <a:t>www.xinjiaoyu.com</a:t>
            </a:r>
            <a:endParaRPr lang="zh-CN" altLang="en-US" sz="2700" b="1" dirty="0">
              <a:solidFill>
                <a:prstClr val="black"/>
              </a:solidFill>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7"/>
                                          </p:stCondLst>
                                        </p:cTn>
                                        <p:tgtEl>
                                          <p:spTgt spid="8"/>
                                        </p:tgtEl>
                                      </p:cBhvr>
                                      <p:to x="100000" y="60000"/>
                                    </p:animScale>
                                    <p:animScale>
                                      <p:cBhvr>
                                        <p:cTn id="14" dur="124"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4" decel="50000">
                                          <p:stCondLst>
                                            <p:cond delay="1004"/>
                                          </p:stCondLst>
                                        </p:cTn>
                                        <p:tgtEl>
                                          <p:spTgt spid="8"/>
                                        </p:tgtEl>
                                      </p:cBhvr>
                                      <p:to x="100000" y="100000"/>
                                    </p:animScale>
                                    <p:animScale>
                                      <p:cBhvr>
                                        <p:cTn id="17" dur="20">
                                          <p:stCondLst>
                                            <p:cond delay="1231"/>
                                          </p:stCondLst>
                                        </p:cTn>
                                        <p:tgtEl>
                                          <p:spTgt spid="8"/>
                                        </p:tgtEl>
                                      </p:cBhvr>
                                      <p:to x="100000" y="90000"/>
                                    </p:animScale>
                                    <p:animScale>
                                      <p:cBhvr>
                                        <p:cTn id="18" dur="124"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pic>
        <p:nvPicPr>
          <p:cNvPr id="288770" name="Picture 2" descr="S12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0577" y="70452"/>
            <a:ext cx="4630846" cy="671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220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a16="http://schemas.microsoft.com/office/drawing/2014/main" xmlns=""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考点突破</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4076553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286708" y="210706"/>
            <a:ext cx="761858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一、向量的线性运算</a:t>
            </a:r>
          </a:p>
        </p:txBody>
      </p:sp>
      <p:sp>
        <p:nvSpPr>
          <p:cNvPr id="8" name="矩形 7"/>
          <p:cNvSpPr/>
          <p:nvPr/>
        </p:nvSpPr>
        <p:spPr>
          <a:xfrm>
            <a:off x="543153" y="1255400"/>
            <a:ext cx="11105695"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向量的线性运算有平面向量及其坐标运算的加法、减法、数乘运算，以及平面向量的基本定理、共线定理，主要考查向量的线性运算和根据线性运算求参问题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通过向量的线性运算，培养数学运算和逻辑推理素养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840168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764704"/>
            <a:ext cx="11305256" cy="1957139"/>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79376" y="3284984"/>
            <a:ext cx="11305256"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19"/>
          <p:cNvSpPr txBox="1"/>
          <p:nvPr/>
        </p:nvSpPr>
        <p:spPr>
          <a:xfrm>
            <a:off x="322660" y="148000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9384613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18037129"/>
              </p:ext>
            </p:extLst>
          </p:nvPr>
        </p:nvGraphicFramePr>
        <p:xfrm>
          <a:off x="654050" y="723900"/>
          <a:ext cx="10883900" cy="2171700"/>
        </p:xfrm>
        <a:graphic>
          <a:graphicData uri="http://schemas.openxmlformats.org/presentationml/2006/ole">
            <mc:AlternateContent xmlns:mc="http://schemas.openxmlformats.org/markup-compatibility/2006">
              <mc:Choice xmlns:v="urn:schemas-microsoft-com:vml" Requires="v">
                <p:oleObj spid="_x0000_s289831" name="文档" r:id="rId4" imgW="10889113" imgH="2168106" progId="Word.Document.12">
                  <p:embed/>
                </p:oleObj>
              </mc:Choice>
              <mc:Fallback>
                <p:oleObj name="文档" r:id="rId4" imgW="10889113" imgH="2168106" progId="Word.Document.12">
                  <p:embed/>
                  <p:pic>
                    <p:nvPicPr>
                      <p:cNvPr id="0" name=""/>
                      <p:cNvPicPr/>
                      <p:nvPr/>
                    </p:nvPicPr>
                    <p:blipFill>
                      <a:blip r:embed="rId5"/>
                      <a:stretch>
                        <a:fillRect/>
                      </a:stretch>
                    </p:blipFill>
                    <p:spPr>
                      <a:xfrm>
                        <a:off x="654050" y="723900"/>
                        <a:ext cx="10883900" cy="2171700"/>
                      </a:xfrm>
                      <a:prstGeom prst="rect">
                        <a:avLst/>
                      </a:prstGeom>
                    </p:spPr>
                  </p:pic>
                </p:oleObj>
              </mc:Fallback>
            </mc:AlternateContent>
          </a:graphicData>
        </a:graphic>
      </p:graphicFrame>
      <p:pic>
        <p:nvPicPr>
          <p:cNvPr id="289794" name="Picture 2" descr="S12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851" y="2498111"/>
            <a:ext cx="2826298" cy="22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2624634783"/>
              </p:ext>
            </p:extLst>
          </p:nvPr>
        </p:nvGraphicFramePr>
        <p:xfrm>
          <a:off x="4871864" y="1268760"/>
          <a:ext cx="1111250" cy="1373188"/>
        </p:xfrm>
        <a:graphic>
          <a:graphicData uri="http://schemas.openxmlformats.org/presentationml/2006/ole">
            <mc:AlternateContent xmlns:mc="http://schemas.openxmlformats.org/markup-compatibility/2006">
              <mc:Choice xmlns:v="urn:schemas-microsoft-com:vml" Requires="v">
                <p:oleObj spid="_x0000_s289832" name="文档" r:id="rId8" imgW="1111763" imgH="1373427" progId="Word.Document.12">
                  <p:embed/>
                </p:oleObj>
              </mc:Choice>
              <mc:Fallback>
                <p:oleObj name="文档" r:id="rId8" imgW="1111763" imgH="1373427" progId="Word.Document.12">
                  <p:embed/>
                  <p:pic>
                    <p:nvPicPr>
                      <p:cNvPr id="0" name=""/>
                      <p:cNvPicPr/>
                      <p:nvPr/>
                    </p:nvPicPr>
                    <p:blipFill>
                      <a:blip r:embed="rId9"/>
                      <a:stretch>
                        <a:fillRect/>
                      </a:stretch>
                    </p:blipFill>
                    <p:spPr>
                      <a:xfrm>
                        <a:off x="4871864" y="1268760"/>
                        <a:ext cx="1111250" cy="1373188"/>
                      </a:xfrm>
                      <a:prstGeom prst="rect">
                        <a:avLst/>
                      </a:prstGeom>
                    </p:spPr>
                  </p:pic>
                </p:oleObj>
              </mc:Fallback>
            </mc:AlternateContent>
          </a:graphicData>
        </a:graphic>
      </p:graphicFrame>
    </p:spTree>
    <p:extLst>
      <p:ext uri="{BB962C8B-B14F-4D97-AF65-F5344CB8AC3E}">
        <p14:creationId xmlns:p14="http://schemas.microsoft.com/office/powerpoint/2010/main" val="29239107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1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112" y="1436037"/>
            <a:ext cx="2826298" cy="22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63309587"/>
              </p:ext>
            </p:extLst>
          </p:nvPr>
        </p:nvGraphicFramePr>
        <p:xfrm>
          <a:off x="551384" y="332656"/>
          <a:ext cx="5365750" cy="1271588"/>
        </p:xfrm>
        <a:graphic>
          <a:graphicData uri="http://schemas.openxmlformats.org/presentationml/2006/ole">
            <mc:AlternateContent xmlns:mc="http://schemas.openxmlformats.org/markup-compatibility/2006">
              <mc:Choice xmlns:v="urn:schemas-microsoft-com:vml" Requires="v">
                <p:oleObj spid="_x0000_s290932" name="文档" r:id="rId5" imgW="5365183" imgH="1271385" progId="Word.Document.12">
                  <p:embed/>
                </p:oleObj>
              </mc:Choice>
              <mc:Fallback>
                <p:oleObj name="文档" r:id="rId5" imgW="5365183" imgH="1271385" progId="Word.Document.12">
                  <p:embed/>
                  <p:pic>
                    <p:nvPicPr>
                      <p:cNvPr id="0" name=""/>
                      <p:cNvPicPr/>
                      <p:nvPr/>
                    </p:nvPicPr>
                    <p:blipFill>
                      <a:blip r:embed="rId6"/>
                      <a:stretch>
                        <a:fillRect/>
                      </a:stretch>
                    </p:blipFill>
                    <p:spPr>
                      <a:xfrm>
                        <a:off x="551384" y="332656"/>
                        <a:ext cx="5365750" cy="127158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65801542"/>
              </p:ext>
            </p:extLst>
          </p:nvPr>
        </p:nvGraphicFramePr>
        <p:xfrm>
          <a:off x="546100" y="1078136"/>
          <a:ext cx="7480300" cy="1397000"/>
        </p:xfrm>
        <a:graphic>
          <a:graphicData uri="http://schemas.openxmlformats.org/presentationml/2006/ole">
            <mc:AlternateContent xmlns:mc="http://schemas.openxmlformats.org/markup-compatibility/2006">
              <mc:Choice xmlns:v="urn:schemas-microsoft-com:vml" Requires="v">
                <p:oleObj spid="_x0000_s290933" name="文档" r:id="rId8" imgW="7481502" imgH="1398431" progId="Word.Document.12">
                  <p:embed/>
                </p:oleObj>
              </mc:Choice>
              <mc:Fallback>
                <p:oleObj name="文档" r:id="rId8" imgW="7481502" imgH="1398431" progId="Word.Document.12">
                  <p:embed/>
                  <p:pic>
                    <p:nvPicPr>
                      <p:cNvPr id="0" name=""/>
                      <p:cNvPicPr/>
                      <p:nvPr/>
                    </p:nvPicPr>
                    <p:blipFill>
                      <a:blip r:embed="rId9"/>
                      <a:stretch>
                        <a:fillRect/>
                      </a:stretch>
                    </p:blipFill>
                    <p:spPr>
                      <a:xfrm>
                        <a:off x="546100" y="1078136"/>
                        <a:ext cx="7480300" cy="13970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53801949"/>
              </p:ext>
            </p:extLst>
          </p:nvPr>
        </p:nvGraphicFramePr>
        <p:xfrm>
          <a:off x="546100" y="1864792"/>
          <a:ext cx="7480300" cy="1397000"/>
        </p:xfrm>
        <a:graphic>
          <a:graphicData uri="http://schemas.openxmlformats.org/presentationml/2006/ole">
            <mc:AlternateContent xmlns:mc="http://schemas.openxmlformats.org/markup-compatibility/2006">
              <mc:Choice xmlns:v="urn:schemas-microsoft-com:vml" Requires="v">
                <p:oleObj spid="_x0000_s290934" name="文档" r:id="rId11" imgW="7481502" imgH="1400233" progId="Word.Document.12">
                  <p:embed/>
                </p:oleObj>
              </mc:Choice>
              <mc:Fallback>
                <p:oleObj name="文档" r:id="rId11" imgW="7481502" imgH="1400233" progId="Word.Document.12">
                  <p:embed/>
                  <p:pic>
                    <p:nvPicPr>
                      <p:cNvPr id="0" name=""/>
                      <p:cNvPicPr/>
                      <p:nvPr/>
                    </p:nvPicPr>
                    <p:blipFill>
                      <a:blip r:embed="rId12"/>
                      <a:stretch>
                        <a:fillRect/>
                      </a:stretch>
                    </p:blipFill>
                    <p:spPr>
                      <a:xfrm>
                        <a:off x="546100" y="1864792"/>
                        <a:ext cx="7480300" cy="13970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25568666"/>
              </p:ext>
            </p:extLst>
          </p:nvPr>
        </p:nvGraphicFramePr>
        <p:xfrm>
          <a:off x="546100" y="2750096"/>
          <a:ext cx="7480300" cy="1397000"/>
        </p:xfrm>
        <a:graphic>
          <a:graphicData uri="http://schemas.openxmlformats.org/presentationml/2006/ole">
            <mc:AlternateContent xmlns:mc="http://schemas.openxmlformats.org/markup-compatibility/2006">
              <mc:Choice xmlns:v="urn:schemas-microsoft-com:vml" Requires="v">
                <p:oleObj spid="_x0000_s290935" name="文档" r:id="rId14" imgW="7481502" imgH="1401675" progId="Word.Document.12">
                  <p:embed/>
                </p:oleObj>
              </mc:Choice>
              <mc:Fallback>
                <p:oleObj name="文档" r:id="rId14" imgW="7481502" imgH="1401675" progId="Word.Document.12">
                  <p:embed/>
                  <p:pic>
                    <p:nvPicPr>
                      <p:cNvPr id="0" name=""/>
                      <p:cNvPicPr/>
                      <p:nvPr/>
                    </p:nvPicPr>
                    <p:blipFill>
                      <a:blip r:embed="rId15"/>
                      <a:stretch>
                        <a:fillRect/>
                      </a:stretch>
                    </p:blipFill>
                    <p:spPr>
                      <a:xfrm>
                        <a:off x="546100" y="2750096"/>
                        <a:ext cx="7480300" cy="13970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302630432"/>
              </p:ext>
            </p:extLst>
          </p:nvPr>
        </p:nvGraphicFramePr>
        <p:xfrm>
          <a:off x="546100" y="3638450"/>
          <a:ext cx="7480300" cy="1397000"/>
        </p:xfrm>
        <a:graphic>
          <a:graphicData uri="http://schemas.openxmlformats.org/presentationml/2006/ole">
            <mc:AlternateContent xmlns:mc="http://schemas.openxmlformats.org/markup-compatibility/2006">
              <mc:Choice xmlns:v="urn:schemas-microsoft-com:vml" Requires="v">
                <p:oleObj spid="_x0000_s290936" name="文档" r:id="rId17" imgW="7481502" imgH="1403477" progId="Word.Document.12">
                  <p:embed/>
                </p:oleObj>
              </mc:Choice>
              <mc:Fallback>
                <p:oleObj name="文档" r:id="rId17" imgW="7481502" imgH="1403477" progId="Word.Document.12">
                  <p:embed/>
                  <p:pic>
                    <p:nvPicPr>
                      <p:cNvPr id="0" name=""/>
                      <p:cNvPicPr/>
                      <p:nvPr/>
                    </p:nvPicPr>
                    <p:blipFill>
                      <a:blip r:embed="rId18"/>
                      <a:stretch>
                        <a:fillRect/>
                      </a:stretch>
                    </p:blipFill>
                    <p:spPr>
                      <a:xfrm>
                        <a:off x="546100" y="3638450"/>
                        <a:ext cx="7480300" cy="13970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892538878"/>
              </p:ext>
            </p:extLst>
          </p:nvPr>
        </p:nvGraphicFramePr>
        <p:xfrm>
          <a:off x="546100" y="4574554"/>
          <a:ext cx="6159500" cy="2184400"/>
        </p:xfrm>
        <a:graphic>
          <a:graphicData uri="http://schemas.openxmlformats.org/presentationml/2006/ole">
            <mc:AlternateContent xmlns:mc="http://schemas.openxmlformats.org/markup-compatibility/2006">
              <mc:Choice xmlns:v="urn:schemas-microsoft-com:vml" Requires="v">
                <p:oleObj spid="_x0000_s290937" name="文档" r:id="rId20" imgW="6164348" imgH="2186310" progId="Word.Document.12">
                  <p:embed/>
                </p:oleObj>
              </mc:Choice>
              <mc:Fallback>
                <p:oleObj name="文档" r:id="rId20" imgW="6164348" imgH="2186310" progId="Word.Document.12">
                  <p:embed/>
                  <p:pic>
                    <p:nvPicPr>
                      <p:cNvPr id="0" name=""/>
                      <p:cNvPicPr/>
                      <p:nvPr/>
                    </p:nvPicPr>
                    <p:blipFill>
                      <a:blip r:embed="rId21"/>
                      <a:stretch>
                        <a:fillRect/>
                      </a:stretch>
                    </p:blipFill>
                    <p:spPr>
                      <a:xfrm>
                        <a:off x="546100" y="4574554"/>
                        <a:ext cx="6159500" cy="2184400"/>
                      </a:xfrm>
                      <a:prstGeom prst="rect">
                        <a:avLst/>
                      </a:prstGeom>
                    </p:spPr>
                  </p:pic>
                </p:oleObj>
              </mc:Fallback>
            </mc:AlternateContent>
          </a:graphicData>
        </a:graphic>
      </p:graphicFrame>
    </p:spTree>
    <p:extLst>
      <p:ext uri="{BB962C8B-B14F-4D97-AF65-F5344CB8AC3E}">
        <p14:creationId xmlns:p14="http://schemas.microsoft.com/office/powerpoint/2010/main" val="37476302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3625</TotalTime>
  <Words>697</Words>
  <Application>Microsoft Office PowerPoint</Application>
  <PresentationFormat>宽屏</PresentationFormat>
  <Paragraphs>113</Paragraphs>
  <Slides>34</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34</vt:i4>
      </vt:variant>
    </vt:vector>
  </HeadingPairs>
  <TitlesOfParts>
    <vt:vector size="53" baseType="lpstr">
      <vt:lpstr>MS Gothic</vt:lpstr>
      <vt:lpstr>等线</vt:lpstr>
      <vt:lpstr>方正中等线简体</vt:lpstr>
      <vt:lpstr>黑体</vt:lpstr>
      <vt:lpstr>华文细黑</vt:lpstr>
      <vt:lpstr>经典繁仿黑</vt:lpstr>
      <vt:lpstr>楷体</vt:lpstr>
      <vt:lpstr>楷体_GB2312</vt:lpstr>
      <vt:lpstr>宋体</vt:lpstr>
      <vt:lpstr>Microsoft YaHei</vt:lpstr>
      <vt:lpstr>Microsoft YaHei</vt:lpstr>
      <vt:lpstr>Arial</vt:lpstr>
      <vt:lpstr>Broadway</vt:lpstr>
      <vt:lpstr>Calibri</vt:lpstr>
      <vt:lpstr>Courier New</vt:lpstr>
      <vt:lpstr>Times New Roman</vt:lpstr>
      <vt:lpstr>1_Office 主题</vt:lpstr>
      <vt:lpstr>文档</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631</cp:revision>
  <dcterms:created xsi:type="dcterms:W3CDTF">2019-11-13T09:14:31Z</dcterms:created>
  <dcterms:modified xsi:type="dcterms:W3CDTF">2021-09-09T03:18:14Z</dcterms:modified>
</cp:coreProperties>
</file>