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57" r:id="rId3"/>
    <p:sldId id="258" r:id="rId4"/>
    <p:sldId id="259" r:id="rId5"/>
    <p:sldId id="362" r:id="rId6"/>
    <p:sldId id="263" r:id="rId7"/>
    <p:sldId id="264" r:id="rId8"/>
    <p:sldId id="265" r:id="rId9"/>
    <p:sldId id="561" r:id="rId10"/>
    <p:sldId id="337" r:id="rId11"/>
    <p:sldId id="425" r:id="rId12"/>
    <p:sldId id="272" r:id="rId13"/>
    <p:sldId id="579" r:id="rId14"/>
    <p:sldId id="580" r:id="rId15"/>
    <p:sldId id="581" r:id="rId16"/>
    <p:sldId id="274" r:id="rId17"/>
    <p:sldId id="275" r:id="rId18"/>
    <p:sldId id="530" r:id="rId19"/>
    <p:sldId id="533" r:id="rId20"/>
    <p:sldId id="532" r:id="rId21"/>
    <p:sldId id="270" r:id="rId22"/>
    <p:sldId id="291" r:id="rId23"/>
    <p:sldId id="305" r:id="rId24"/>
    <p:sldId id="292" r:id="rId25"/>
    <p:sldId id="583" r:id="rId26"/>
    <p:sldId id="293" r:id="rId27"/>
    <p:sldId id="294" r:id="rId28"/>
    <p:sldId id="295" r:id="rId29"/>
    <p:sldId id="318" r:id="rId30"/>
    <p:sldId id="319" r:id="rId31"/>
    <p:sldId id="320" r:id="rId32"/>
    <p:sldId id="321" r:id="rId33"/>
    <p:sldId id="322" r:id="rId34"/>
    <p:sldId id="323" r:id="rId35"/>
    <p:sldId id="324" r:id="rId36"/>
    <p:sldId id="325" r:id="rId37"/>
    <p:sldId id="326" r:id="rId38"/>
    <p:sldId id="327" r:id="rId39"/>
    <p:sldId id="584" r:id="rId40"/>
    <p:sldId id="328" r:id="rId41"/>
    <p:sldId id="585" r:id="rId42"/>
    <p:sldId id="586" r:id="rId43"/>
    <p:sldId id="329" r:id="rId44"/>
    <p:sldId id="330" r:id="rId45"/>
    <p:sldId id="587" r:id="rId46"/>
    <p:sldId id="331" r:id="rId47"/>
    <p:sldId id="332" r:id="rId48"/>
    <p:sldId id="588" r:id="rId49"/>
    <p:sldId id="333" r:id="rId50"/>
    <p:sldId id="577" r:id="rId51"/>
    <p:sldId id="334" r:id="rId52"/>
    <p:sldId id="537" r:id="rId53"/>
    <p:sldId id="578" r:id="rId54"/>
    <p:sldId id="271"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4" autoAdjust="0"/>
    <p:restoredTop sz="96318" autoAdjust="0"/>
  </p:normalViewPr>
  <p:slideViewPr>
    <p:cSldViewPr>
      <p:cViewPr varScale="1">
        <p:scale>
          <a:sx n="112" d="100"/>
          <a:sy n="112" d="100"/>
        </p:scale>
        <p:origin x="78"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5" Type="http://schemas.openxmlformats.org/officeDocument/2006/relationships/image" Target="../media/image47.emf"/><Relationship Id="rId4" Type="http://schemas.openxmlformats.org/officeDocument/2006/relationships/image" Target="../media/image46.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24</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25</a:t>
            </a:fld>
            <a:endParaRPr lang="zh-CN" altLang="en-US"/>
          </a:p>
        </p:txBody>
      </p:sp>
    </p:spTree>
    <p:extLst>
      <p:ext uri="{BB962C8B-B14F-4D97-AF65-F5344CB8AC3E}">
        <p14:creationId xmlns:p14="http://schemas.microsoft.com/office/powerpoint/2010/main" val="3386933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2021/9/7</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924944"/>
            <a:ext cx="12190413" cy="393464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package" Target="../embeddings/Microsoft_Word___6.docx"/><Relationship Id="rId3" Type="http://schemas.openxmlformats.org/officeDocument/2006/relationships/oleObject" Target="../embeddings/oleObject3.bin"/><Relationship Id="rId7" Type="http://schemas.openxmlformats.org/officeDocument/2006/relationships/package" Target="../embeddings/Microsoft_Word___4.docx"/><Relationship Id="rId12" Type="http://schemas.openxmlformats.org/officeDocument/2006/relationships/oleObject" Target="../embeddings/oleObject6.bin"/><Relationship Id="rId17" Type="http://schemas.openxmlformats.org/officeDocument/2006/relationships/image" Target="../media/image12.emf"/><Relationship Id="rId2" Type="http://schemas.openxmlformats.org/officeDocument/2006/relationships/slideLayout" Target="../slideLayouts/slideLayout7.xml"/><Relationship Id="rId16" Type="http://schemas.openxmlformats.org/officeDocument/2006/relationships/package" Target="../embeddings/Microsoft_Word___7.docx"/><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0.emf"/><Relationship Id="rId5" Type="http://schemas.openxmlformats.org/officeDocument/2006/relationships/image" Target="../media/image8.emf"/><Relationship Id="rId15" Type="http://schemas.openxmlformats.org/officeDocument/2006/relationships/oleObject" Target="../embeddings/oleObject7.bin"/><Relationship Id="rId10" Type="http://schemas.openxmlformats.org/officeDocument/2006/relationships/package" Target="../embeddings/Microsoft_Word___5.docx"/><Relationship Id="rId4" Type="http://schemas.openxmlformats.org/officeDocument/2006/relationships/package" Target="../embeddings/Microsoft_Word___3.docx"/><Relationship Id="rId9" Type="http://schemas.openxmlformats.org/officeDocument/2006/relationships/oleObject" Target="../embeddings/oleObject5.bin"/><Relationship Id="rId1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package" Target="../embeddings/Microsoft_Word___8.doc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package" Target="../embeddings/Microsoft_Word___9.docx"/></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0.bin"/><Relationship Id="rId7" Type="http://schemas.openxmlformats.org/officeDocument/2006/relationships/package" Target="../embeddings/Microsoft_Word___11.docx"/><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17.emf"/><Relationship Id="rId5" Type="http://schemas.openxmlformats.org/officeDocument/2006/relationships/image" Target="../media/image15.emf"/><Relationship Id="rId10" Type="http://schemas.openxmlformats.org/officeDocument/2006/relationships/package" Target="../embeddings/Microsoft_Word___12.docx"/><Relationship Id="rId4" Type="http://schemas.openxmlformats.org/officeDocument/2006/relationships/package" Target="../embeddings/Microsoft_Word___10.docx"/><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Word___14.docx"/><Relationship Id="rId13" Type="http://schemas.openxmlformats.org/officeDocument/2006/relationships/oleObject" Target="../embeddings/oleObject16.bin"/><Relationship Id="rId3" Type="http://schemas.openxmlformats.org/officeDocument/2006/relationships/image" Target="../media/image6.png"/><Relationship Id="rId7" Type="http://schemas.openxmlformats.org/officeDocument/2006/relationships/oleObject" Target="../embeddings/oleObject14.bin"/><Relationship Id="rId12"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8.emf"/><Relationship Id="rId11" Type="http://schemas.openxmlformats.org/officeDocument/2006/relationships/package" Target="../embeddings/Microsoft_Word___15.docx"/><Relationship Id="rId5" Type="http://schemas.openxmlformats.org/officeDocument/2006/relationships/package" Target="../embeddings/Microsoft_Word___13.docx"/><Relationship Id="rId15" Type="http://schemas.openxmlformats.org/officeDocument/2006/relationships/image" Target="../media/image21.emf"/><Relationship Id="rId10" Type="http://schemas.openxmlformats.org/officeDocument/2006/relationships/oleObject" Target="../embeddings/oleObject15.bin"/><Relationship Id="rId4" Type="http://schemas.openxmlformats.org/officeDocument/2006/relationships/oleObject" Target="../embeddings/oleObject13.bin"/><Relationship Id="rId9" Type="http://schemas.openxmlformats.org/officeDocument/2006/relationships/image" Target="../media/image19.emf"/><Relationship Id="rId14" Type="http://schemas.openxmlformats.org/officeDocument/2006/relationships/package" Target="../embeddings/Microsoft_Word___16.docx"/></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package" Target="../embeddings/Microsoft_Word___20.docx"/><Relationship Id="rId3" Type="http://schemas.openxmlformats.org/officeDocument/2006/relationships/oleObject" Target="../embeddings/oleObject17.bin"/><Relationship Id="rId7" Type="http://schemas.openxmlformats.org/officeDocument/2006/relationships/package" Target="../embeddings/Microsoft_Word___18.docx"/><Relationship Id="rId12" Type="http://schemas.openxmlformats.org/officeDocument/2006/relationships/oleObject" Target="../embeddings/oleObject20.bin"/><Relationship Id="rId2" Type="http://schemas.openxmlformats.org/officeDocument/2006/relationships/slideLayout" Target="../slideLayouts/slideLayout6.xml"/><Relationship Id="rId16" Type="http://schemas.openxmlformats.org/officeDocument/2006/relationships/image" Target="../media/image5.png"/><Relationship Id="rId1" Type="http://schemas.openxmlformats.org/officeDocument/2006/relationships/vmlDrawing" Target="../drawings/vmlDrawing8.vml"/><Relationship Id="rId6" Type="http://schemas.openxmlformats.org/officeDocument/2006/relationships/oleObject" Target="../embeddings/oleObject18.bin"/><Relationship Id="rId11" Type="http://schemas.openxmlformats.org/officeDocument/2006/relationships/image" Target="../media/image24.emf"/><Relationship Id="rId5" Type="http://schemas.openxmlformats.org/officeDocument/2006/relationships/image" Target="../media/image22.emf"/><Relationship Id="rId15" Type="http://schemas.openxmlformats.org/officeDocument/2006/relationships/slide" Target="slide3.xml"/><Relationship Id="rId10" Type="http://schemas.openxmlformats.org/officeDocument/2006/relationships/package" Target="../embeddings/Microsoft_Word___19.docx"/><Relationship Id="rId4" Type="http://schemas.openxmlformats.org/officeDocument/2006/relationships/package" Target="../embeddings/Microsoft_Word___17.docx"/><Relationship Id="rId9" Type="http://schemas.openxmlformats.org/officeDocument/2006/relationships/oleObject" Target="../embeddings/oleObject19.bin"/><Relationship Id="rId14" Type="http://schemas.openxmlformats.org/officeDocument/2006/relationships/image" Target="../media/image25.emf"/></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slide" Target="slide22.xml"/><Relationship Id="rId7" Type="http://schemas.openxmlformats.org/officeDocument/2006/relationships/slide" Target="slide27.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slide" Target="slide26.xml"/><Relationship Id="rId5" Type="http://schemas.openxmlformats.org/officeDocument/2006/relationships/slide" Target="slide24.xml"/><Relationship Id="rId10" Type="http://schemas.openxmlformats.org/officeDocument/2006/relationships/image" Target="../media/image26.emf"/><Relationship Id="rId4" Type="http://schemas.openxmlformats.org/officeDocument/2006/relationships/slide" Target="slide23.xml"/><Relationship Id="rId9" Type="http://schemas.openxmlformats.org/officeDocument/2006/relationships/package" Target="../embeddings/Microsoft_Word___21.docx"/></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notesSlide" Target="../notesSlides/notesSlide2.xml"/><Relationship Id="rId7"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emf"/><Relationship Id="rId11" Type="http://schemas.openxmlformats.org/officeDocument/2006/relationships/slide" Target="slide27.xml"/><Relationship Id="rId5" Type="http://schemas.openxmlformats.org/officeDocument/2006/relationships/package" Target="../embeddings/Microsoft_Word___22.docx"/><Relationship Id="rId10" Type="http://schemas.openxmlformats.org/officeDocument/2006/relationships/slide" Target="slide26.xml"/><Relationship Id="rId4" Type="http://schemas.openxmlformats.org/officeDocument/2006/relationships/oleObject" Target="../embeddings/oleObject22.bin"/><Relationship Id="rId9"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notesSlide" Target="../notesSlides/notesSlide3.xml"/><Relationship Id="rId7" Type="http://schemas.openxmlformats.org/officeDocument/2006/relationships/slide" Target="slide26.xml"/><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slide" Target="slide24.xml"/><Relationship Id="rId11" Type="http://schemas.openxmlformats.org/officeDocument/2006/relationships/image" Target="../media/image28.emf"/><Relationship Id="rId5" Type="http://schemas.openxmlformats.org/officeDocument/2006/relationships/slide" Target="slide23.xml"/><Relationship Id="rId10" Type="http://schemas.openxmlformats.org/officeDocument/2006/relationships/package" Target="../embeddings/Microsoft_Word___23.docx"/><Relationship Id="rId4" Type="http://schemas.openxmlformats.org/officeDocument/2006/relationships/slide" Target="slide22.xml"/><Relationship Id="rId9"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0.emf"/><Relationship Id="rId3" Type="http://schemas.openxmlformats.org/officeDocument/2006/relationships/slide" Target="slide22.xml"/><Relationship Id="rId7" Type="http://schemas.openxmlformats.org/officeDocument/2006/relationships/slide" Target="slide27.xml"/><Relationship Id="rId12" Type="http://schemas.openxmlformats.org/officeDocument/2006/relationships/package" Target="../embeddings/Microsoft_Word___25.docx"/><Relationship Id="rId2" Type="http://schemas.openxmlformats.org/officeDocument/2006/relationships/slideLayout" Target="../slideLayouts/slideLayout6.xml"/><Relationship Id="rId16" Type="http://schemas.openxmlformats.org/officeDocument/2006/relationships/image" Target="../media/image31.emf"/><Relationship Id="rId1" Type="http://schemas.openxmlformats.org/officeDocument/2006/relationships/vmlDrawing" Target="../drawings/vmlDrawing12.vml"/><Relationship Id="rId6" Type="http://schemas.openxmlformats.org/officeDocument/2006/relationships/slide" Target="slide26.xml"/><Relationship Id="rId11" Type="http://schemas.openxmlformats.org/officeDocument/2006/relationships/oleObject" Target="../embeddings/oleObject25.bin"/><Relationship Id="rId5" Type="http://schemas.openxmlformats.org/officeDocument/2006/relationships/slide" Target="slide24.xml"/><Relationship Id="rId15" Type="http://schemas.openxmlformats.org/officeDocument/2006/relationships/package" Target="../embeddings/Microsoft_Word___26.docx"/><Relationship Id="rId10" Type="http://schemas.openxmlformats.org/officeDocument/2006/relationships/image" Target="../media/image29.emf"/><Relationship Id="rId4" Type="http://schemas.openxmlformats.org/officeDocument/2006/relationships/slide" Target="slide23.xml"/><Relationship Id="rId9" Type="http://schemas.openxmlformats.org/officeDocument/2006/relationships/package" Target="../embeddings/Microsoft_Word___24.docx"/><Relationship Id="rId1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3.emf"/><Relationship Id="rId3" Type="http://schemas.openxmlformats.org/officeDocument/2006/relationships/slide" Target="slide22.xml"/><Relationship Id="rId7" Type="http://schemas.openxmlformats.org/officeDocument/2006/relationships/slide" Target="slide27.xml"/><Relationship Id="rId12" Type="http://schemas.openxmlformats.org/officeDocument/2006/relationships/package" Target="../embeddings/Microsoft_Word___28.docx"/><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slide" Target="slide26.xml"/><Relationship Id="rId11" Type="http://schemas.openxmlformats.org/officeDocument/2006/relationships/oleObject" Target="../embeddings/oleObject28.bin"/><Relationship Id="rId5" Type="http://schemas.openxmlformats.org/officeDocument/2006/relationships/slide" Target="slide24.xml"/><Relationship Id="rId10" Type="http://schemas.openxmlformats.org/officeDocument/2006/relationships/image" Target="../media/image32.emf"/><Relationship Id="rId4" Type="http://schemas.openxmlformats.org/officeDocument/2006/relationships/slide" Target="slide23.xml"/><Relationship Id="rId9" Type="http://schemas.openxmlformats.org/officeDocument/2006/relationships/package" Target="../embeddings/Microsoft_Word___27.docx"/></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29.xml"/><Relationship Id="rId4" Type="http://schemas.openxmlformats.org/officeDocument/2006/relationships/tags" Target="../tags/tag4.xml"/><Relationship Id="rId9" Type="http://schemas.openxmlformats.org/officeDocument/2006/relationships/slide" Target="slide21.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7.xml"/><Relationship Id="rId18" Type="http://schemas.openxmlformats.org/officeDocument/2006/relationships/slide" Target="slide46.xml"/><Relationship Id="rId26" Type="http://schemas.openxmlformats.org/officeDocument/2006/relationships/package" Target="../embeddings/Microsoft_Word___30.docx"/><Relationship Id="rId3" Type="http://schemas.openxmlformats.org/officeDocument/2006/relationships/image" Target="../media/image36.png"/><Relationship Id="rId21" Type="http://schemas.openxmlformats.org/officeDocument/2006/relationships/slide" Target="slide51.xml"/><Relationship Id="rId7" Type="http://schemas.openxmlformats.org/officeDocument/2006/relationships/slide" Target="slide31.xml"/><Relationship Id="rId12" Type="http://schemas.openxmlformats.org/officeDocument/2006/relationships/slide" Target="slide36.xml"/><Relationship Id="rId17" Type="http://schemas.openxmlformats.org/officeDocument/2006/relationships/slide" Target="slide44.xml"/><Relationship Id="rId25" Type="http://schemas.openxmlformats.org/officeDocument/2006/relationships/oleObject" Target="../embeddings/oleObject30.bin"/><Relationship Id="rId2" Type="http://schemas.openxmlformats.org/officeDocument/2006/relationships/slideLayout" Target="../slideLayouts/slideLayout10.xml"/><Relationship Id="rId16" Type="http://schemas.openxmlformats.org/officeDocument/2006/relationships/slide" Target="slide43.xml"/><Relationship Id="rId20" Type="http://schemas.openxmlformats.org/officeDocument/2006/relationships/slide" Target="slide49.xml"/><Relationship Id="rId1" Type="http://schemas.openxmlformats.org/officeDocument/2006/relationships/vmlDrawing" Target="../drawings/vmlDrawing14.vml"/><Relationship Id="rId6" Type="http://schemas.openxmlformats.org/officeDocument/2006/relationships/slide" Target="slide30.xml"/><Relationship Id="rId11" Type="http://schemas.openxmlformats.org/officeDocument/2006/relationships/slide" Target="slide35.xml"/><Relationship Id="rId24" Type="http://schemas.openxmlformats.org/officeDocument/2006/relationships/image" Target="../media/image34.emf"/><Relationship Id="rId5" Type="http://schemas.openxmlformats.org/officeDocument/2006/relationships/image" Target="../media/image37.png"/><Relationship Id="rId15" Type="http://schemas.openxmlformats.org/officeDocument/2006/relationships/slide" Target="slide40.xml"/><Relationship Id="rId23" Type="http://schemas.openxmlformats.org/officeDocument/2006/relationships/package" Target="../embeddings/Microsoft_Word___29.docx"/><Relationship Id="rId10" Type="http://schemas.openxmlformats.org/officeDocument/2006/relationships/slide" Target="slide34.xml"/><Relationship Id="rId19" Type="http://schemas.openxmlformats.org/officeDocument/2006/relationships/slide" Target="slide47.xml"/><Relationship Id="rId4" Type="http://schemas.microsoft.com/office/2007/relationships/hdphoto" Target="../media/hdphoto1.wdp"/><Relationship Id="rId9" Type="http://schemas.openxmlformats.org/officeDocument/2006/relationships/slide" Target="slide33.xml"/><Relationship Id="rId14" Type="http://schemas.openxmlformats.org/officeDocument/2006/relationships/slide" Target="slide38.xml"/><Relationship Id="rId22" Type="http://schemas.openxmlformats.org/officeDocument/2006/relationships/oleObject" Target="../embeddings/oleObject29.bin"/><Relationship Id="rId27" Type="http://schemas.openxmlformats.org/officeDocument/2006/relationships/image" Target="../media/image35.emf"/></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7.xml"/><Relationship Id="rId18" Type="http://schemas.openxmlformats.org/officeDocument/2006/relationships/slide" Target="slide46.xml"/><Relationship Id="rId3" Type="http://schemas.openxmlformats.org/officeDocument/2006/relationships/oleObject" Target="../embeddings/oleObject31.bin"/><Relationship Id="rId21" Type="http://schemas.openxmlformats.org/officeDocument/2006/relationships/slide" Target="slide51.xml"/><Relationship Id="rId7" Type="http://schemas.openxmlformats.org/officeDocument/2006/relationships/slide" Target="slide31.xml"/><Relationship Id="rId12" Type="http://schemas.openxmlformats.org/officeDocument/2006/relationships/slide" Target="slide36.xml"/><Relationship Id="rId17" Type="http://schemas.openxmlformats.org/officeDocument/2006/relationships/slide" Target="slide44.xml"/><Relationship Id="rId2" Type="http://schemas.openxmlformats.org/officeDocument/2006/relationships/slideLayout" Target="../slideLayouts/slideLayout8.xml"/><Relationship Id="rId16" Type="http://schemas.openxmlformats.org/officeDocument/2006/relationships/slide" Target="slide43.xml"/><Relationship Id="rId20" Type="http://schemas.openxmlformats.org/officeDocument/2006/relationships/slide" Target="slide49.xml"/><Relationship Id="rId1" Type="http://schemas.openxmlformats.org/officeDocument/2006/relationships/vmlDrawing" Target="../drawings/vmlDrawing15.vml"/><Relationship Id="rId6" Type="http://schemas.openxmlformats.org/officeDocument/2006/relationships/slide" Target="slide30.xml"/><Relationship Id="rId11" Type="http://schemas.openxmlformats.org/officeDocument/2006/relationships/slide" Target="slide35.xml"/><Relationship Id="rId24" Type="http://schemas.openxmlformats.org/officeDocument/2006/relationships/image" Target="../media/image39.emf"/><Relationship Id="rId5" Type="http://schemas.openxmlformats.org/officeDocument/2006/relationships/image" Target="../media/image38.emf"/><Relationship Id="rId15" Type="http://schemas.openxmlformats.org/officeDocument/2006/relationships/slide" Target="slide40.xml"/><Relationship Id="rId23" Type="http://schemas.openxmlformats.org/officeDocument/2006/relationships/package" Target="../embeddings/Microsoft_Word___32.docx"/><Relationship Id="rId10" Type="http://schemas.openxmlformats.org/officeDocument/2006/relationships/slide" Target="slide34.xml"/><Relationship Id="rId19" Type="http://schemas.openxmlformats.org/officeDocument/2006/relationships/slide" Target="slide47.xml"/><Relationship Id="rId4" Type="http://schemas.openxmlformats.org/officeDocument/2006/relationships/package" Target="../embeddings/Microsoft_Word___31.docx"/><Relationship Id="rId9" Type="http://schemas.openxmlformats.org/officeDocument/2006/relationships/slide" Target="slide33.xml"/><Relationship Id="rId14" Type="http://schemas.openxmlformats.org/officeDocument/2006/relationships/slide" Target="slide38.xml"/><Relationship Id="rId22" Type="http://schemas.openxmlformats.org/officeDocument/2006/relationships/oleObject" Target="../embeddings/oleObject32.bin"/></Relationships>
</file>

<file path=ppt/slides/_rels/slide3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1.xml"/><Relationship Id="rId3" Type="http://schemas.openxmlformats.org/officeDocument/2006/relationships/slide" Target="slide30.xml"/><Relationship Id="rId21" Type="http://schemas.openxmlformats.org/officeDocument/2006/relationships/image" Target="../media/image40.emf"/><Relationship Id="rId7" Type="http://schemas.openxmlformats.org/officeDocument/2006/relationships/slide" Target="slide34.xml"/><Relationship Id="rId12" Type="http://schemas.openxmlformats.org/officeDocument/2006/relationships/slide" Target="slide40.xml"/><Relationship Id="rId17" Type="http://schemas.openxmlformats.org/officeDocument/2006/relationships/slide" Target="slide49.xml"/><Relationship Id="rId2" Type="http://schemas.openxmlformats.org/officeDocument/2006/relationships/slideLayout" Target="../slideLayouts/slideLayout8.xml"/><Relationship Id="rId16" Type="http://schemas.openxmlformats.org/officeDocument/2006/relationships/slide" Target="slide47.xml"/><Relationship Id="rId20" Type="http://schemas.openxmlformats.org/officeDocument/2006/relationships/package" Target="../embeddings/Microsoft_Word___33.docx"/><Relationship Id="rId1" Type="http://schemas.openxmlformats.org/officeDocument/2006/relationships/vmlDrawing" Target="../drawings/vmlDrawing16.vml"/><Relationship Id="rId6" Type="http://schemas.openxmlformats.org/officeDocument/2006/relationships/slide" Target="slide33.xml"/><Relationship Id="rId11" Type="http://schemas.openxmlformats.org/officeDocument/2006/relationships/slide" Target="slide38.xml"/><Relationship Id="rId5" Type="http://schemas.openxmlformats.org/officeDocument/2006/relationships/slide" Target="slide32.xml"/><Relationship Id="rId15" Type="http://schemas.openxmlformats.org/officeDocument/2006/relationships/slide" Target="slide46.xml"/><Relationship Id="rId10" Type="http://schemas.openxmlformats.org/officeDocument/2006/relationships/slide" Target="slide37.xml"/><Relationship Id="rId19" Type="http://schemas.openxmlformats.org/officeDocument/2006/relationships/oleObject" Target="../embeddings/oleObject33.bin"/><Relationship Id="rId4" Type="http://schemas.openxmlformats.org/officeDocument/2006/relationships/slide" Target="slide31.xml"/><Relationship Id="rId9" Type="http://schemas.openxmlformats.org/officeDocument/2006/relationships/slide" Target="slide36.xml"/><Relationship Id="rId14" Type="http://schemas.openxmlformats.org/officeDocument/2006/relationships/slide" Target="slide44.xml"/></Relationships>
</file>

<file path=ppt/slides/_rels/slide3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1.xml"/><Relationship Id="rId2" Type="http://schemas.openxmlformats.org/officeDocument/2006/relationships/slide" Target="slide30.xml"/><Relationship Id="rId16" Type="http://schemas.openxmlformats.org/officeDocument/2006/relationships/slide" Target="slide49.xml"/><Relationship Id="rId1" Type="http://schemas.openxmlformats.org/officeDocument/2006/relationships/slideLayout" Target="../slideLayouts/slideLayout12.x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7.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6.xml"/></Relationships>
</file>

<file path=ppt/slides/_rels/slide34.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7.xml"/><Relationship Id="rId18" Type="http://schemas.openxmlformats.org/officeDocument/2006/relationships/slide" Target="slide46.xml"/><Relationship Id="rId3" Type="http://schemas.openxmlformats.org/officeDocument/2006/relationships/oleObject" Target="../embeddings/oleObject34.bin"/><Relationship Id="rId21" Type="http://schemas.openxmlformats.org/officeDocument/2006/relationships/slide" Target="slide51.xml"/><Relationship Id="rId7" Type="http://schemas.openxmlformats.org/officeDocument/2006/relationships/slide" Target="slide31.xml"/><Relationship Id="rId12" Type="http://schemas.openxmlformats.org/officeDocument/2006/relationships/slide" Target="slide36.xml"/><Relationship Id="rId17" Type="http://schemas.openxmlformats.org/officeDocument/2006/relationships/slide" Target="slide44.xml"/><Relationship Id="rId2" Type="http://schemas.openxmlformats.org/officeDocument/2006/relationships/slideLayout" Target="../slideLayouts/slideLayout8.xml"/><Relationship Id="rId16" Type="http://schemas.openxmlformats.org/officeDocument/2006/relationships/slide" Target="slide43.xml"/><Relationship Id="rId20" Type="http://schemas.openxmlformats.org/officeDocument/2006/relationships/slide" Target="slide49.xml"/><Relationship Id="rId1" Type="http://schemas.openxmlformats.org/officeDocument/2006/relationships/vmlDrawing" Target="../drawings/vmlDrawing17.vml"/><Relationship Id="rId6" Type="http://schemas.openxmlformats.org/officeDocument/2006/relationships/slide" Target="slide30.xml"/><Relationship Id="rId11" Type="http://schemas.openxmlformats.org/officeDocument/2006/relationships/slide" Target="slide35.xml"/><Relationship Id="rId24" Type="http://schemas.openxmlformats.org/officeDocument/2006/relationships/image" Target="../media/image42.emf"/><Relationship Id="rId5" Type="http://schemas.openxmlformats.org/officeDocument/2006/relationships/image" Target="../media/image41.emf"/><Relationship Id="rId15" Type="http://schemas.openxmlformats.org/officeDocument/2006/relationships/slide" Target="slide40.xml"/><Relationship Id="rId23" Type="http://schemas.openxmlformats.org/officeDocument/2006/relationships/package" Target="../embeddings/Microsoft_Word___35.docx"/><Relationship Id="rId10" Type="http://schemas.openxmlformats.org/officeDocument/2006/relationships/slide" Target="slide34.xml"/><Relationship Id="rId19" Type="http://schemas.openxmlformats.org/officeDocument/2006/relationships/slide" Target="slide47.xml"/><Relationship Id="rId4" Type="http://schemas.openxmlformats.org/officeDocument/2006/relationships/package" Target="../embeddings/Microsoft_Word___34.docx"/><Relationship Id="rId9" Type="http://schemas.openxmlformats.org/officeDocument/2006/relationships/slide" Target="slide33.xml"/><Relationship Id="rId14" Type="http://schemas.openxmlformats.org/officeDocument/2006/relationships/slide" Target="slide38.xml"/><Relationship Id="rId22" Type="http://schemas.openxmlformats.org/officeDocument/2006/relationships/oleObject" Target="../embeddings/oleObject35.bin"/></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1.xml"/><Relationship Id="rId2" Type="http://schemas.openxmlformats.org/officeDocument/2006/relationships/slide" Target="slide30.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7.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6.xml"/></Relationships>
</file>

<file path=ppt/slides/_rels/slide3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7.xml"/><Relationship Id="rId18" Type="http://schemas.openxmlformats.org/officeDocument/2006/relationships/slide" Target="slide46.xml"/><Relationship Id="rId26" Type="http://schemas.openxmlformats.org/officeDocument/2006/relationships/package" Target="../embeddings/Microsoft_Word___38.docx"/><Relationship Id="rId3" Type="http://schemas.openxmlformats.org/officeDocument/2006/relationships/oleObject" Target="../embeddings/oleObject36.bin"/><Relationship Id="rId21" Type="http://schemas.openxmlformats.org/officeDocument/2006/relationships/slide" Target="slide51.xml"/><Relationship Id="rId7" Type="http://schemas.openxmlformats.org/officeDocument/2006/relationships/slide" Target="slide31.xml"/><Relationship Id="rId12" Type="http://schemas.openxmlformats.org/officeDocument/2006/relationships/slide" Target="slide36.xml"/><Relationship Id="rId17" Type="http://schemas.openxmlformats.org/officeDocument/2006/relationships/slide" Target="slide44.xml"/><Relationship Id="rId25" Type="http://schemas.openxmlformats.org/officeDocument/2006/relationships/oleObject" Target="../embeddings/oleObject38.bin"/><Relationship Id="rId33" Type="http://schemas.openxmlformats.org/officeDocument/2006/relationships/image" Target="../media/image47.emf"/><Relationship Id="rId2" Type="http://schemas.openxmlformats.org/officeDocument/2006/relationships/slideLayout" Target="../slideLayouts/slideLayout6.xml"/><Relationship Id="rId16" Type="http://schemas.openxmlformats.org/officeDocument/2006/relationships/slide" Target="slide43.xml"/><Relationship Id="rId20" Type="http://schemas.openxmlformats.org/officeDocument/2006/relationships/slide" Target="slide49.xml"/><Relationship Id="rId29" Type="http://schemas.openxmlformats.org/officeDocument/2006/relationships/package" Target="../embeddings/Microsoft_Word___39.docx"/><Relationship Id="rId1" Type="http://schemas.openxmlformats.org/officeDocument/2006/relationships/vmlDrawing" Target="../drawings/vmlDrawing18.vml"/><Relationship Id="rId6" Type="http://schemas.openxmlformats.org/officeDocument/2006/relationships/slide" Target="slide30.xml"/><Relationship Id="rId11" Type="http://schemas.openxmlformats.org/officeDocument/2006/relationships/slide" Target="slide35.xml"/><Relationship Id="rId24" Type="http://schemas.openxmlformats.org/officeDocument/2006/relationships/image" Target="../media/image44.emf"/><Relationship Id="rId32" Type="http://schemas.openxmlformats.org/officeDocument/2006/relationships/package" Target="../embeddings/Microsoft_Word___40.docx"/><Relationship Id="rId5" Type="http://schemas.openxmlformats.org/officeDocument/2006/relationships/image" Target="../media/image43.emf"/><Relationship Id="rId15" Type="http://schemas.openxmlformats.org/officeDocument/2006/relationships/slide" Target="slide40.xml"/><Relationship Id="rId23" Type="http://schemas.openxmlformats.org/officeDocument/2006/relationships/package" Target="../embeddings/Microsoft_Word___37.docx"/><Relationship Id="rId28" Type="http://schemas.openxmlformats.org/officeDocument/2006/relationships/oleObject" Target="../embeddings/oleObject39.bin"/><Relationship Id="rId10" Type="http://schemas.openxmlformats.org/officeDocument/2006/relationships/slide" Target="slide34.xml"/><Relationship Id="rId19" Type="http://schemas.openxmlformats.org/officeDocument/2006/relationships/slide" Target="slide47.xml"/><Relationship Id="rId31" Type="http://schemas.openxmlformats.org/officeDocument/2006/relationships/oleObject" Target="../embeddings/oleObject40.bin"/><Relationship Id="rId4" Type="http://schemas.openxmlformats.org/officeDocument/2006/relationships/package" Target="../embeddings/Microsoft_Word___36.docx"/><Relationship Id="rId9" Type="http://schemas.openxmlformats.org/officeDocument/2006/relationships/slide" Target="slide33.xml"/><Relationship Id="rId14" Type="http://schemas.openxmlformats.org/officeDocument/2006/relationships/slide" Target="slide38.xml"/><Relationship Id="rId22" Type="http://schemas.openxmlformats.org/officeDocument/2006/relationships/oleObject" Target="../embeddings/oleObject37.bin"/><Relationship Id="rId27" Type="http://schemas.openxmlformats.org/officeDocument/2006/relationships/image" Target="../media/image45.emf"/><Relationship Id="rId30" Type="http://schemas.openxmlformats.org/officeDocument/2006/relationships/image" Target="../media/image46.emf"/></Relationships>
</file>

<file path=ppt/slides/_rels/slide37.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1.xml"/><Relationship Id="rId3" Type="http://schemas.openxmlformats.org/officeDocument/2006/relationships/slide" Target="slide30.xml"/><Relationship Id="rId21" Type="http://schemas.openxmlformats.org/officeDocument/2006/relationships/image" Target="../media/image48.emf"/><Relationship Id="rId7" Type="http://schemas.openxmlformats.org/officeDocument/2006/relationships/slide" Target="slide34.xml"/><Relationship Id="rId12" Type="http://schemas.openxmlformats.org/officeDocument/2006/relationships/slide" Target="slide40.xml"/><Relationship Id="rId17" Type="http://schemas.openxmlformats.org/officeDocument/2006/relationships/slide" Target="slide49.xml"/><Relationship Id="rId2" Type="http://schemas.openxmlformats.org/officeDocument/2006/relationships/slideLayout" Target="../slideLayouts/slideLayout6.xml"/><Relationship Id="rId16" Type="http://schemas.openxmlformats.org/officeDocument/2006/relationships/slide" Target="slide47.xml"/><Relationship Id="rId20" Type="http://schemas.openxmlformats.org/officeDocument/2006/relationships/package" Target="../embeddings/Microsoft_Word___41.docx"/><Relationship Id="rId1" Type="http://schemas.openxmlformats.org/officeDocument/2006/relationships/vmlDrawing" Target="../drawings/vmlDrawing19.vml"/><Relationship Id="rId6" Type="http://schemas.openxmlformats.org/officeDocument/2006/relationships/slide" Target="slide33.xml"/><Relationship Id="rId11" Type="http://schemas.openxmlformats.org/officeDocument/2006/relationships/slide" Target="slide38.xml"/><Relationship Id="rId24" Type="http://schemas.openxmlformats.org/officeDocument/2006/relationships/image" Target="../media/image49.emf"/><Relationship Id="rId5" Type="http://schemas.openxmlformats.org/officeDocument/2006/relationships/slide" Target="slide32.xml"/><Relationship Id="rId15" Type="http://schemas.openxmlformats.org/officeDocument/2006/relationships/slide" Target="slide46.xml"/><Relationship Id="rId23" Type="http://schemas.openxmlformats.org/officeDocument/2006/relationships/package" Target="../embeddings/Microsoft_Word___42.docx"/><Relationship Id="rId10" Type="http://schemas.openxmlformats.org/officeDocument/2006/relationships/slide" Target="slide37.xml"/><Relationship Id="rId19" Type="http://schemas.openxmlformats.org/officeDocument/2006/relationships/oleObject" Target="../embeddings/oleObject41.bin"/><Relationship Id="rId4" Type="http://schemas.openxmlformats.org/officeDocument/2006/relationships/slide" Target="slide31.xml"/><Relationship Id="rId9" Type="http://schemas.openxmlformats.org/officeDocument/2006/relationships/slide" Target="slide36.xml"/><Relationship Id="rId14" Type="http://schemas.openxmlformats.org/officeDocument/2006/relationships/slide" Target="slide44.xml"/><Relationship Id="rId22" Type="http://schemas.openxmlformats.org/officeDocument/2006/relationships/oleObject" Target="../embeddings/oleObject42.bin"/></Relationships>
</file>

<file path=ppt/slides/_rels/slide38.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1.xml"/><Relationship Id="rId2" Type="http://schemas.openxmlformats.org/officeDocument/2006/relationships/slide" Target="slide30.xml"/><Relationship Id="rId16"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7.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6.xml"/></Relationships>
</file>

<file path=ppt/slides/_rels/slide3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1.xml"/><Relationship Id="rId2" Type="http://schemas.openxmlformats.org/officeDocument/2006/relationships/slide" Target="slide30.xml"/><Relationship Id="rId16" Type="http://schemas.openxmlformats.org/officeDocument/2006/relationships/slide" Target="slide49.xml"/><Relationship Id="rId1" Type="http://schemas.openxmlformats.org/officeDocument/2006/relationships/slideLayout" Target="../slideLayouts/slideLayout3.x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7.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1.xml"/><Relationship Id="rId3" Type="http://schemas.openxmlformats.org/officeDocument/2006/relationships/slide" Target="slide30.xml"/><Relationship Id="rId21" Type="http://schemas.openxmlformats.org/officeDocument/2006/relationships/image" Target="../media/image50.emf"/><Relationship Id="rId7" Type="http://schemas.openxmlformats.org/officeDocument/2006/relationships/slide" Target="slide34.xml"/><Relationship Id="rId12" Type="http://schemas.openxmlformats.org/officeDocument/2006/relationships/slide" Target="slide40.xml"/><Relationship Id="rId17" Type="http://schemas.openxmlformats.org/officeDocument/2006/relationships/slide" Target="slide49.xml"/><Relationship Id="rId2" Type="http://schemas.openxmlformats.org/officeDocument/2006/relationships/slideLayout" Target="../slideLayouts/slideLayout2.xml"/><Relationship Id="rId16" Type="http://schemas.openxmlformats.org/officeDocument/2006/relationships/slide" Target="slide47.xml"/><Relationship Id="rId20" Type="http://schemas.openxmlformats.org/officeDocument/2006/relationships/package" Target="../embeddings/Microsoft_Word___43.docx"/><Relationship Id="rId1" Type="http://schemas.openxmlformats.org/officeDocument/2006/relationships/vmlDrawing" Target="../drawings/vmlDrawing20.vml"/><Relationship Id="rId6" Type="http://schemas.openxmlformats.org/officeDocument/2006/relationships/slide" Target="slide33.xml"/><Relationship Id="rId11" Type="http://schemas.openxmlformats.org/officeDocument/2006/relationships/slide" Target="slide38.xml"/><Relationship Id="rId5" Type="http://schemas.openxmlformats.org/officeDocument/2006/relationships/slide" Target="slide32.xml"/><Relationship Id="rId15" Type="http://schemas.openxmlformats.org/officeDocument/2006/relationships/slide" Target="slide46.xml"/><Relationship Id="rId10" Type="http://schemas.openxmlformats.org/officeDocument/2006/relationships/slide" Target="slide37.xml"/><Relationship Id="rId19" Type="http://schemas.openxmlformats.org/officeDocument/2006/relationships/oleObject" Target="../embeddings/oleObject43.bin"/><Relationship Id="rId4" Type="http://schemas.openxmlformats.org/officeDocument/2006/relationships/slide" Target="slide31.xml"/><Relationship Id="rId9" Type="http://schemas.openxmlformats.org/officeDocument/2006/relationships/slide" Target="slide36.xml"/><Relationship Id="rId14" Type="http://schemas.openxmlformats.org/officeDocument/2006/relationships/slide" Target="slide44.xml"/></Relationships>
</file>

<file path=ppt/slides/_rels/slide4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1.xml"/><Relationship Id="rId26" Type="http://schemas.openxmlformats.org/officeDocument/2006/relationships/package" Target="../embeddings/Microsoft_Word___46.docx"/><Relationship Id="rId3" Type="http://schemas.openxmlformats.org/officeDocument/2006/relationships/slide" Target="slide30.xml"/><Relationship Id="rId21" Type="http://schemas.openxmlformats.org/officeDocument/2006/relationships/image" Target="../media/image51.emf"/><Relationship Id="rId7" Type="http://schemas.openxmlformats.org/officeDocument/2006/relationships/slide" Target="slide34.xml"/><Relationship Id="rId12" Type="http://schemas.openxmlformats.org/officeDocument/2006/relationships/slide" Target="slide40.xml"/><Relationship Id="rId17" Type="http://schemas.openxmlformats.org/officeDocument/2006/relationships/slide" Target="slide49.xml"/><Relationship Id="rId25" Type="http://schemas.openxmlformats.org/officeDocument/2006/relationships/oleObject" Target="../embeddings/oleObject46.bin"/><Relationship Id="rId2" Type="http://schemas.openxmlformats.org/officeDocument/2006/relationships/slideLayout" Target="../slideLayouts/slideLayout3.xml"/><Relationship Id="rId16" Type="http://schemas.openxmlformats.org/officeDocument/2006/relationships/slide" Target="slide47.xml"/><Relationship Id="rId20" Type="http://schemas.openxmlformats.org/officeDocument/2006/relationships/package" Target="../embeddings/Microsoft_Word___44.docx"/><Relationship Id="rId29" Type="http://schemas.openxmlformats.org/officeDocument/2006/relationships/package" Target="../embeddings/Microsoft_Word___47.docx"/><Relationship Id="rId1" Type="http://schemas.openxmlformats.org/officeDocument/2006/relationships/vmlDrawing" Target="../drawings/vmlDrawing21.vml"/><Relationship Id="rId6" Type="http://schemas.openxmlformats.org/officeDocument/2006/relationships/slide" Target="slide33.xml"/><Relationship Id="rId11" Type="http://schemas.openxmlformats.org/officeDocument/2006/relationships/slide" Target="slide38.xml"/><Relationship Id="rId24" Type="http://schemas.openxmlformats.org/officeDocument/2006/relationships/image" Target="../media/image52.emf"/><Relationship Id="rId5" Type="http://schemas.openxmlformats.org/officeDocument/2006/relationships/slide" Target="slide32.xml"/><Relationship Id="rId15" Type="http://schemas.openxmlformats.org/officeDocument/2006/relationships/slide" Target="slide46.xml"/><Relationship Id="rId23" Type="http://schemas.openxmlformats.org/officeDocument/2006/relationships/package" Target="../embeddings/Microsoft_Word___45.docx"/><Relationship Id="rId28" Type="http://schemas.openxmlformats.org/officeDocument/2006/relationships/oleObject" Target="../embeddings/oleObject47.bin"/><Relationship Id="rId10" Type="http://schemas.openxmlformats.org/officeDocument/2006/relationships/slide" Target="slide37.xml"/><Relationship Id="rId19" Type="http://schemas.openxmlformats.org/officeDocument/2006/relationships/oleObject" Target="../embeddings/oleObject44.bin"/><Relationship Id="rId4" Type="http://schemas.openxmlformats.org/officeDocument/2006/relationships/slide" Target="slide31.xml"/><Relationship Id="rId9" Type="http://schemas.openxmlformats.org/officeDocument/2006/relationships/slide" Target="slide36.xml"/><Relationship Id="rId14" Type="http://schemas.openxmlformats.org/officeDocument/2006/relationships/slide" Target="slide44.xml"/><Relationship Id="rId22" Type="http://schemas.openxmlformats.org/officeDocument/2006/relationships/oleObject" Target="../embeddings/oleObject45.bin"/><Relationship Id="rId27" Type="http://schemas.openxmlformats.org/officeDocument/2006/relationships/image" Target="../media/image53.emf"/><Relationship Id="rId30" Type="http://schemas.openxmlformats.org/officeDocument/2006/relationships/image" Target="../media/image54.emf"/></Relationships>
</file>

<file path=ppt/slides/_rels/slide4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1.xml"/><Relationship Id="rId2" Type="http://schemas.openxmlformats.org/officeDocument/2006/relationships/slide" Target="slide30.xml"/><Relationship Id="rId16" Type="http://schemas.openxmlformats.org/officeDocument/2006/relationships/slide" Target="slide49.xml"/><Relationship Id="rId1" Type="http://schemas.openxmlformats.org/officeDocument/2006/relationships/slideLayout" Target="../slideLayouts/slideLayout3.x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7.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6.xml"/></Relationships>
</file>

<file path=ppt/slides/_rels/slide4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47.xml"/><Relationship Id="rId3" Type="http://schemas.microsoft.com/office/2007/relationships/hdphoto" Target="../media/hdphoto1.wdp"/><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46.xml"/><Relationship Id="rId2" Type="http://schemas.openxmlformats.org/officeDocument/2006/relationships/image" Target="../media/image36.png"/><Relationship Id="rId16" Type="http://schemas.openxmlformats.org/officeDocument/2006/relationships/slide" Target="slide44.xml"/><Relationship Id="rId20" Type="http://schemas.openxmlformats.org/officeDocument/2006/relationships/slide" Target="slide51.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slide" Target="slide30.xml"/><Relationship Id="rId15" Type="http://schemas.openxmlformats.org/officeDocument/2006/relationships/slide" Target="slide43.xml"/><Relationship Id="rId10" Type="http://schemas.openxmlformats.org/officeDocument/2006/relationships/slide" Target="slide35.xml"/><Relationship Id="rId19" Type="http://schemas.openxmlformats.org/officeDocument/2006/relationships/slide" Target="slide49.xml"/><Relationship Id="rId4" Type="http://schemas.openxmlformats.org/officeDocument/2006/relationships/image" Target="../media/image37.png"/><Relationship Id="rId9" Type="http://schemas.openxmlformats.org/officeDocument/2006/relationships/slide" Target="slide34.xml"/><Relationship Id="rId14" Type="http://schemas.openxmlformats.org/officeDocument/2006/relationships/slide" Target="slide40.xml"/></Relationships>
</file>

<file path=ppt/slides/_rels/slide4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1.xml"/><Relationship Id="rId2" Type="http://schemas.openxmlformats.org/officeDocument/2006/relationships/slide" Target="slide30.xml"/><Relationship Id="rId16"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7.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6.xml"/></Relationships>
</file>

<file path=ppt/slides/_rels/slide4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1.xml"/><Relationship Id="rId2" Type="http://schemas.openxmlformats.org/officeDocument/2006/relationships/slide" Target="slide30.xml"/><Relationship Id="rId16" Type="http://schemas.openxmlformats.org/officeDocument/2006/relationships/slide" Target="slide49.xml"/><Relationship Id="rId1" Type="http://schemas.openxmlformats.org/officeDocument/2006/relationships/slideLayout" Target="../slideLayouts/slideLayout3.x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7.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6.xml"/></Relationships>
</file>

<file path=ppt/slides/_rels/slide46.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1.xml"/><Relationship Id="rId3" Type="http://schemas.openxmlformats.org/officeDocument/2006/relationships/slide" Target="slide30.xml"/><Relationship Id="rId21" Type="http://schemas.openxmlformats.org/officeDocument/2006/relationships/image" Target="../media/image55.emf"/><Relationship Id="rId7" Type="http://schemas.openxmlformats.org/officeDocument/2006/relationships/slide" Target="slide34.xml"/><Relationship Id="rId12" Type="http://schemas.openxmlformats.org/officeDocument/2006/relationships/slide" Target="slide40.xml"/><Relationship Id="rId17" Type="http://schemas.openxmlformats.org/officeDocument/2006/relationships/slide" Target="slide49.xml"/><Relationship Id="rId2" Type="http://schemas.openxmlformats.org/officeDocument/2006/relationships/slideLayout" Target="../slideLayouts/slideLayout8.xml"/><Relationship Id="rId16" Type="http://schemas.openxmlformats.org/officeDocument/2006/relationships/slide" Target="slide47.xml"/><Relationship Id="rId20" Type="http://schemas.openxmlformats.org/officeDocument/2006/relationships/package" Target="../embeddings/Microsoft_Word___48.docx"/><Relationship Id="rId1" Type="http://schemas.openxmlformats.org/officeDocument/2006/relationships/vmlDrawing" Target="../drawings/vmlDrawing22.vml"/><Relationship Id="rId6" Type="http://schemas.openxmlformats.org/officeDocument/2006/relationships/slide" Target="slide33.xml"/><Relationship Id="rId11" Type="http://schemas.openxmlformats.org/officeDocument/2006/relationships/slide" Target="slide38.xml"/><Relationship Id="rId24" Type="http://schemas.openxmlformats.org/officeDocument/2006/relationships/image" Target="../media/image56.emf"/><Relationship Id="rId5" Type="http://schemas.openxmlformats.org/officeDocument/2006/relationships/slide" Target="slide32.xml"/><Relationship Id="rId15" Type="http://schemas.openxmlformats.org/officeDocument/2006/relationships/slide" Target="slide46.xml"/><Relationship Id="rId23" Type="http://schemas.openxmlformats.org/officeDocument/2006/relationships/package" Target="../embeddings/Microsoft_Word___49.docx"/><Relationship Id="rId10" Type="http://schemas.openxmlformats.org/officeDocument/2006/relationships/slide" Target="slide37.xml"/><Relationship Id="rId19" Type="http://schemas.openxmlformats.org/officeDocument/2006/relationships/oleObject" Target="../embeddings/oleObject48.bin"/><Relationship Id="rId4" Type="http://schemas.openxmlformats.org/officeDocument/2006/relationships/slide" Target="slide31.xml"/><Relationship Id="rId9" Type="http://schemas.openxmlformats.org/officeDocument/2006/relationships/slide" Target="slide36.xml"/><Relationship Id="rId14" Type="http://schemas.openxmlformats.org/officeDocument/2006/relationships/slide" Target="slide44.xml"/><Relationship Id="rId22" Type="http://schemas.openxmlformats.org/officeDocument/2006/relationships/oleObject" Target="../embeddings/oleObject49.bin"/></Relationships>
</file>

<file path=ppt/slides/_rels/slide4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7.xml"/><Relationship Id="rId18" Type="http://schemas.openxmlformats.org/officeDocument/2006/relationships/slide" Target="slide46.xml"/><Relationship Id="rId3" Type="http://schemas.openxmlformats.org/officeDocument/2006/relationships/oleObject" Target="../embeddings/oleObject50.bin"/><Relationship Id="rId21" Type="http://schemas.openxmlformats.org/officeDocument/2006/relationships/slide" Target="slide51.xml"/><Relationship Id="rId7" Type="http://schemas.openxmlformats.org/officeDocument/2006/relationships/slide" Target="slide31.xml"/><Relationship Id="rId12" Type="http://schemas.openxmlformats.org/officeDocument/2006/relationships/slide" Target="slide36.xml"/><Relationship Id="rId17" Type="http://schemas.openxmlformats.org/officeDocument/2006/relationships/slide" Target="slide44.xml"/><Relationship Id="rId2" Type="http://schemas.openxmlformats.org/officeDocument/2006/relationships/slideLayout" Target="../slideLayouts/slideLayout2.xml"/><Relationship Id="rId16" Type="http://schemas.openxmlformats.org/officeDocument/2006/relationships/slide" Target="slide43.xml"/><Relationship Id="rId20" Type="http://schemas.openxmlformats.org/officeDocument/2006/relationships/slide" Target="slide49.xml"/><Relationship Id="rId1" Type="http://schemas.openxmlformats.org/officeDocument/2006/relationships/vmlDrawing" Target="../drawings/vmlDrawing23.vml"/><Relationship Id="rId6" Type="http://schemas.openxmlformats.org/officeDocument/2006/relationships/slide" Target="slide30.xml"/><Relationship Id="rId11" Type="http://schemas.openxmlformats.org/officeDocument/2006/relationships/slide" Target="slide35.xml"/><Relationship Id="rId24" Type="http://schemas.openxmlformats.org/officeDocument/2006/relationships/image" Target="../media/image58.emf"/><Relationship Id="rId5" Type="http://schemas.openxmlformats.org/officeDocument/2006/relationships/image" Target="../media/image57.emf"/><Relationship Id="rId15" Type="http://schemas.openxmlformats.org/officeDocument/2006/relationships/slide" Target="slide40.xml"/><Relationship Id="rId23" Type="http://schemas.openxmlformats.org/officeDocument/2006/relationships/package" Target="../embeddings/Microsoft_Word___51.docx"/><Relationship Id="rId10" Type="http://schemas.openxmlformats.org/officeDocument/2006/relationships/slide" Target="slide34.xml"/><Relationship Id="rId19" Type="http://schemas.openxmlformats.org/officeDocument/2006/relationships/slide" Target="slide47.xml"/><Relationship Id="rId4" Type="http://schemas.openxmlformats.org/officeDocument/2006/relationships/package" Target="../embeddings/Microsoft_Word___50.docx"/><Relationship Id="rId9" Type="http://schemas.openxmlformats.org/officeDocument/2006/relationships/slide" Target="slide33.xml"/><Relationship Id="rId14" Type="http://schemas.openxmlformats.org/officeDocument/2006/relationships/slide" Target="slide38.xml"/><Relationship Id="rId22" Type="http://schemas.openxmlformats.org/officeDocument/2006/relationships/oleObject" Target="../embeddings/oleObject51.bin"/></Relationships>
</file>

<file path=ppt/slides/_rels/slide48.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1.xml"/><Relationship Id="rId26" Type="http://schemas.openxmlformats.org/officeDocument/2006/relationships/package" Target="../embeddings/Microsoft_Word___54.docx"/><Relationship Id="rId3" Type="http://schemas.openxmlformats.org/officeDocument/2006/relationships/slide" Target="slide30.xml"/><Relationship Id="rId21" Type="http://schemas.openxmlformats.org/officeDocument/2006/relationships/image" Target="../media/image59.emf"/><Relationship Id="rId7" Type="http://schemas.openxmlformats.org/officeDocument/2006/relationships/slide" Target="slide34.xml"/><Relationship Id="rId12" Type="http://schemas.openxmlformats.org/officeDocument/2006/relationships/slide" Target="slide40.xml"/><Relationship Id="rId17" Type="http://schemas.openxmlformats.org/officeDocument/2006/relationships/slide" Target="slide49.xml"/><Relationship Id="rId25" Type="http://schemas.openxmlformats.org/officeDocument/2006/relationships/oleObject" Target="../embeddings/oleObject54.bin"/><Relationship Id="rId2" Type="http://schemas.openxmlformats.org/officeDocument/2006/relationships/slideLayout" Target="../slideLayouts/slideLayout3.xml"/><Relationship Id="rId16" Type="http://schemas.openxmlformats.org/officeDocument/2006/relationships/slide" Target="slide47.xml"/><Relationship Id="rId20" Type="http://schemas.openxmlformats.org/officeDocument/2006/relationships/package" Target="../embeddings/Microsoft_Word___52.docx"/><Relationship Id="rId29" Type="http://schemas.openxmlformats.org/officeDocument/2006/relationships/package" Target="../embeddings/Microsoft_Word___55.docx"/><Relationship Id="rId1" Type="http://schemas.openxmlformats.org/officeDocument/2006/relationships/vmlDrawing" Target="../drawings/vmlDrawing24.vml"/><Relationship Id="rId6" Type="http://schemas.openxmlformats.org/officeDocument/2006/relationships/slide" Target="slide33.xml"/><Relationship Id="rId11" Type="http://schemas.openxmlformats.org/officeDocument/2006/relationships/slide" Target="slide38.xml"/><Relationship Id="rId24" Type="http://schemas.openxmlformats.org/officeDocument/2006/relationships/image" Target="../media/image60.emf"/><Relationship Id="rId5" Type="http://schemas.openxmlformats.org/officeDocument/2006/relationships/slide" Target="slide32.xml"/><Relationship Id="rId15" Type="http://schemas.openxmlformats.org/officeDocument/2006/relationships/slide" Target="slide46.xml"/><Relationship Id="rId23" Type="http://schemas.openxmlformats.org/officeDocument/2006/relationships/package" Target="../embeddings/Microsoft_Word___53.docx"/><Relationship Id="rId28" Type="http://schemas.openxmlformats.org/officeDocument/2006/relationships/oleObject" Target="../embeddings/oleObject55.bin"/><Relationship Id="rId10" Type="http://schemas.openxmlformats.org/officeDocument/2006/relationships/slide" Target="slide37.xml"/><Relationship Id="rId19" Type="http://schemas.openxmlformats.org/officeDocument/2006/relationships/oleObject" Target="../embeddings/oleObject52.bin"/><Relationship Id="rId4" Type="http://schemas.openxmlformats.org/officeDocument/2006/relationships/slide" Target="slide31.xml"/><Relationship Id="rId9" Type="http://schemas.openxmlformats.org/officeDocument/2006/relationships/slide" Target="slide36.xml"/><Relationship Id="rId14" Type="http://schemas.openxmlformats.org/officeDocument/2006/relationships/slide" Target="slide44.xml"/><Relationship Id="rId22" Type="http://schemas.openxmlformats.org/officeDocument/2006/relationships/oleObject" Target="../embeddings/oleObject53.bin"/><Relationship Id="rId27" Type="http://schemas.openxmlformats.org/officeDocument/2006/relationships/image" Target="../media/image61.emf"/><Relationship Id="rId30" Type="http://schemas.openxmlformats.org/officeDocument/2006/relationships/image" Target="../media/image62.emf"/></Relationships>
</file>

<file path=ppt/slides/_rels/slide4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slide" Target="slide34.xml"/><Relationship Id="rId18" Type="http://schemas.openxmlformats.org/officeDocument/2006/relationships/slide" Target="slide40.xml"/><Relationship Id="rId3" Type="http://schemas.openxmlformats.org/officeDocument/2006/relationships/oleObject" Target="../embeddings/oleObject56.bin"/><Relationship Id="rId21" Type="http://schemas.openxmlformats.org/officeDocument/2006/relationships/slide" Target="slide46.xml"/><Relationship Id="rId7" Type="http://schemas.microsoft.com/office/2007/relationships/hdphoto" Target="../media/hdphoto1.wdp"/><Relationship Id="rId12" Type="http://schemas.openxmlformats.org/officeDocument/2006/relationships/slide" Target="slide33.xml"/><Relationship Id="rId17" Type="http://schemas.openxmlformats.org/officeDocument/2006/relationships/slide" Target="slide38.xml"/><Relationship Id="rId25" Type="http://schemas.openxmlformats.org/officeDocument/2006/relationships/image" Target="../media/image64.png"/><Relationship Id="rId2" Type="http://schemas.openxmlformats.org/officeDocument/2006/relationships/slideLayout" Target="../slideLayouts/slideLayout2.xml"/><Relationship Id="rId16" Type="http://schemas.openxmlformats.org/officeDocument/2006/relationships/slide" Target="slide37.xml"/><Relationship Id="rId20" Type="http://schemas.openxmlformats.org/officeDocument/2006/relationships/slide" Target="slide44.xml"/><Relationship Id="rId1" Type="http://schemas.openxmlformats.org/officeDocument/2006/relationships/vmlDrawing" Target="../drawings/vmlDrawing25.vml"/><Relationship Id="rId6" Type="http://schemas.openxmlformats.org/officeDocument/2006/relationships/image" Target="../media/image36.png"/><Relationship Id="rId11" Type="http://schemas.openxmlformats.org/officeDocument/2006/relationships/slide" Target="slide32.xml"/><Relationship Id="rId24" Type="http://schemas.openxmlformats.org/officeDocument/2006/relationships/slide" Target="slide51.xml"/><Relationship Id="rId5" Type="http://schemas.openxmlformats.org/officeDocument/2006/relationships/image" Target="../media/image63.emf"/><Relationship Id="rId15" Type="http://schemas.openxmlformats.org/officeDocument/2006/relationships/slide" Target="slide36.xml"/><Relationship Id="rId23" Type="http://schemas.openxmlformats.org/officeDocument/2006/relationships/slide" Target="slide49.xml"/><Relationship Id="rId10" Type="http://schemas.openxmlformats.org/officeDocument/2006/relationships/slide" Target="slide31.xml"/><Relationship Id="rId19" Type="http://schemas.openxmlformats.org/officeDocument/2006/relationships/slide" Target="slide43.xml"/><Relationship Id="rId4" Type="http://schemas.openxmlformats.org/officeDocument/2006/relationships/package" Target="../embeddings/Microsoft_Word___56.docx"/><Relationship Id="rId9" Type="http://schemas.openxmlformats.org/officeDocument/2006/relationships/slide" Target="slide30.xml"/><Relationship Id="rId14" Type="http://schemas.openxmlformats.org/officeDocument/2006/relationships/slide" Target="slide35.xml"/><Relationship Id="rId22" Type="http://schemas.openxmlformats.org/officeDocument/2006/relationships/slide" Target="slide4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__1.docx"/></Relationships>
</file>

<file path=ppt/slides/_rels/slide50.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slide" Target="slide34.xml"/><Relationship Id="rId18" Type="http://schemas.openxmlformats.org/officeDocument/2006/relationships/slide" Target="slide40.xml"/><Relationship Id="rId26" Type="http://schemas.openxmlformats.org/officeDocument/2006/relationships/package" Target="../embeddings/Microsoft_Word___59.docx"/><Relationship Id="rId3" Type="http://schemas.openxmlformats.org/officeDocument/2006/relationships/oleObject" Target="../embeddings/oleObject57.bin"/><Relationship Id="rId21" Type="http://schemas.openxmlformats.org/officeDocument/2006/relationships/slide" Target="slide46.xml"/><Relationship Id="rId34" Type="http://schemas.openxmlformats.org/officeDocument/2006/relationships/image" Target="../media/image69.emf"/><Relationship Id="rId7" Type="http://schemas.openxmlformats.org/officeDocument/2006/relationships/package" Target="../embeddings/Microsoft_Word___58.docx"/><Relationship Id="rId12" Type="http://schemas.openxmlformats.org/officeDocument/2006/relationships/slide" Target="slide33.xml"/><Relationship Id="rId17" Type="http://schemas.openxmlformats.org/officeDocument/2006/relationships/slide" Target="slide38.xml"/><Relationship Id="rId25" Type="http://schemas.openxmlformats.org/officeDocument/2006/relationships/oleObject" Target="../embeddings/oleObject59.bin"/><Relationship Id="rId33" Type="http://schemas.openxmlformats.org/officeDocument/2006/relationships/package" Target="../embeddings/Microsoft_Word___61.docx"/><Relationship Id="rId2" Type="http://schemas.openxmlformats.org/officeDocument/2006/relationships/slideLayout" Target="../slideLayouts/slideLayout3.xml"/><Relationship Id="rId16" Type="http://schemas.openxmlformats.org/officeDocument/2006/relationships/slide" Target="slide37.xml"/><Relationship Id="rId20" Type="http://schemas.openxmlformats.org/officeDocument/2006/relationships/slide" Target="slide44.xml"/><Relationship Id="rId29" Type="http://schemas.openxmlformats.org/officeDocument/2006/relationships/package" Target="../embeddings/Microsoft_Word___60.docx"/><Relationship Id="rId1" Type="http://schemas.openxmlformats.org/officeDocument/2006/relationships/vmlDrawing" Target="../drawings/vmlDrawing26.vml"/><Relationship Id="rId6" Type="http://schemas.openxmlformats.org/officeDocument/2006/relationships/oleObject" Target="../embeddings/oleObject58.bin"/><Relationship Id="rId11" Type="http://schemas.openxmlformats.org/officeDocument/2006/relationships/slide" Target="slide32.xml"/><Relationship Id="rId24" Type="http://schemas.openxmlformats.org/officeDocument/2006/relationships/slide" Target="slide51.xml"/><Relationship Id="rId32" Type="http://schemas.openxmlformats.org/officeDocument/2006/relationships/oleObject" Target="../embeddings/oleObject61.bin"/><Relationship Id="rId37" Type="http://schemas.openxmlformats.org/officeDocument/2006/relationships/image" Target="../media/image70.emf"/><Relationship Id="rId5" Type="http://schemas.openxmlformats.org/officeDocument/2006/relationships/image" Target="../media/image65.emf"/><Relationship Id="rId15" Type="http://schemas.openxmlformats.org/officeDocument/2006/relationships/slide" Target="slide36.xml"/><Relationship Id="rId23" Type="http://schemas.openxmlformats.org/officeDocument/2006/relationships/slide" Target="slide49.xml"/><Relationship Id="rId28" Type="http://schemas.openxmlformats.org/officeDocument/2006/relationships/oleObject" Target="../embeddings/oleObject60.bin"/><Relationship Id="rId36" Type="http://schemas.openxmlformats.org/officeDocument/2006/relationships/package" Target="../embeddings/Microsoft_Word___62.docx"/><Relationship Id="rId10" Type="http://schemas.openxmlformats.org/officeDocument/2006/relationships/slide" Target="slide31.xml"/><Relationship Id="rId19" Type="http://schemas.openxmlformats.org/officeDocument/2006/relationships/slide" Target="slide43.xml"/><Relationship Id="rId31" Type="http://schemas.openxmlformats.org/officeDocument/2006/relationships/image" Target="../media/image64.png"/><Relationship Id="rId4" Type="http://schemas.openxmlformats.org/officeDocument/2006/relationships/package" Target="../embeddings/Microsoft_Word___57.docx"/><Relationship Id="rId9" Type="http://schemas.openxmlformats.org/officeDocument/2006/relationships/slide" Target="slide30.xml"/><Relationship Id="rId14" Type="http://schemas.openxmlformats.org/officeDocument/2006/relationships/slide" Target="slide35.xml"/><Relationship Id="rId22" Type="http://schemas.openxmlformats.org/officeDocument/2006/relationships/slide" Target="slide47.xml"/><Relationship Id="rId27" Type="http://schemas.openxmlformats.org/officeDocument/2006/relationships/image" Target="../media/image67.emf"/><Relationship Id="rId30" Type="http://schemas.openxmlformats.org/officeDocument/2006/relationships/image" Target="../media/image68.emf"/><Relationship Id="rId35" Type="http://schemas.openxmlformats.org/officeDocument/2006/relationships/oleObject" Target="../embeddings/oleObject62.bin"/></Relationships>
</file>

<file path=ppt/slides/_rels/slide5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1.xml"/><Relationship Id="rId3" Type="http://schemas.openxmlformats.org/officeDocument/2006/relationships/slide" Target="slide30.xml"/><Relationship Id="rId21" Type="http://schemas.openxmlformats.org/officeDocument/2006/relationships/image" Target="../media/image71.emf"/><Relationship Id="rId7" Type="http://schemas.openxmlformats.org/officeDocument/2006/relationships/slide" Target="slide34.xml"/><Relationship Id="rId12" Type="http://schemas.openxmlformats.org/officeDocument/2006/relationships/slide" Target="slide40.xml"/><Relationship Id="rId17" Type="http://schemas.openxmlformats.org/officeDocument/2006/relationships/slide" Target="slide49.xml"/><Relationship Id="rId2" Type="http://schemas.openxmlformats.org/officeDocument/2006/relationships/slideLayout" Target="../slideLayouts/slideLayout2.xml"/><Relationship Id="rId16" Type="http://schemas.openxmlformats.org/officeDocument/2006/relationships/slide" Target="slide47.xml"/><Relationship Id="rId20" Type="http://schemas.openxmlformats.org/officeDocument/2006/relationships/package" Target="../embeddings/Microsoft_Word___63.docx"/><Relationship Id="rId1" Type="http://schemas.openxmlformats.org/officeDocument/2006/relationships/vmlDrawing" Target="../drawings/vmlDrawing27.vml"/><Relationship Id="rId6" Type="http://schemas.openxmlformats.org/officeDocument/2006/relationships/slide" Target="slide33.xml"/><Relationship Id="rId11" Type="http://schemas.openxmlformats.org/officeDocument/2006/relationships/slide" Target="slide38.xml"/><Relationship Id="rId5" Type="http://schemas.openxmlformats.org/officeDocument/2006/relationships/slide" Target="slide32.xml"/><Relationship Id="rId15" Type="http://schemas.openxmlformats.org/officeDocument/2006/relationships/slide" Target="slide46.xml"/><Relationship Id="rId10" Type="http://schemas.openxmlformats.org/officeDocument/2006/relationships/slide" Target="slide37.xml"/><Relationship Id="rId19" Type="http://schemas.openxmlformats.org/officeDocument/2006/relationships/oleObject" Target="../embeddings/oleObject63.bin"/><Relationship Id="rId4" Type="http://schemas.openxmlformats.org/officeDocument/2006/relationships/slide" Target="slide31.xml"/><Relationship Id="rId9" Type="http://schemas.openxmlformats.org/officeDocument/2006/relationships/slide" Target="slide36.xml"/><Relationship Id="rId14" Type="http://schemas.openxmlformats.org/officeDocument/2006/relationships/slide" Target="slide44.xml"/></Relationships>
</file>

<file path=ppt/slides/_rels/slide5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1.xml"/><Relationship Id="rId26" Type="http://schemas.openxmlformats.org/officeDocument/2006/relationships/package" Target="../embeddings/Microsoft_Word___66.docx"/><Relationship Id="rId3" Type="http://schemas.openxmlformats.org/officeDocument/2006/relationships/slide" Target="slide30.xml"/><Relationship Id="rId21" Type="http://schemas.openxmlformats.org/officeDocument/2006/relationships/image" Target="../media/image72.emf"/><Relationship Id="rId7" Type="http://schemas.openxmlformats.org/officeDocument/2006/relationships/slide" Target="slide34.xml"/><Relationship Id="rId12" Type="http://schemas.openxmlformats.org/officeDocument/2006/relationships/slide" Target="slide40.xml"/><Relationship Id="rId17" Type="http://schemas.openxmlformats.org/officeDocument/2006/relationships/slide" Target="slide49.xml"/><Relationship Id="rId25" Type="http://schemas.openxmlformats.org/officeDocument/2006/relationships/oleObject" Target="../embeddings/oleObject66.bin"/><Relationship Id="rId2" Type="http://schemas.openxmlformats.org/officeDocument/2006/relationships/slideLayout" Target="../slideLayouts/slideLayout3.xml"/><Relationship Id="rId16" Type="http://schemas.openxmlformats.org/officeDocument/2006/relationships/slide" Target="slide47.xml"/><Relationship Id="rId20" Type="http://schemas.openxmlformats.org/officeDocument/2006/relationships/package" Target="../embeddings/Microsoft_Word___64.docx"/><Relationship Id="rId1" Type="http://schemas.openxmlformats.org/officeDocument/2006/relationships/vmlDrawing" Target="../drawings/vmlDrawing28.vml"/><Relationship Id="rId6" Type="http://schemas.openxmlformats.org/officeDocument/2006/relationships/slide" Target="slide33.xml"/><Relationship Id="rId11" Type="http://schemas.openxmlformats.org/officeDocument/2006/relationships/slide" Target="slide38.xml"/><Relationship Id="rId24" Type="http://schemas.openxmlformats.org/officeDocument/2006/relationships/image" Target="../media/image73.emf"/><Relationship Id="rId5" Type="http://schemas.openxmlformats.org/officeDocument/2006/relationships/slide" Target="slide32.xml"/><Relationship Id="rId15" Type="http://schemas.openxmlformats.org/officeDocument/2006/relationships/slide" Target="slide46.xml"/><Relationship Id="rId23" Type="http://schemas.openxmlformats.org/officeDocument/2006/relationships/package" Target="../embeddings/Microsoft_Word___65.docx"/><Relationship Id="rId10" Type="http://schemas.openxmlformats.org/officeDocument/2006/relationships/slide" Target="slide37.xml"/><Relationship Id="rId19" Type="http://schemas.openxmlformats.org/officeDocument/2006/relationships/oleObject" Target="../embeddings/oleObject64.bin"/><Relationship Id="rId4" Type="http://schemas.openxmlformats.org/officeDocument/2006/relationships/slide" Target="slide31.xml"/><Relationship Id="rId9" Type="http://schemas.openxmlformats.org/officeDocument/2006/relationships/slide" Target="slide36.xml"/><Relationship Id="rId14" Type="http://schemas.openxmlformats.org/officeDocument/2006/relationships/slide" Target="slide44.xml"/><Relationship Id="rId22" Type="http://schemas.openxmlformats.org/officeDocument/2006/relationships/oleObject" Target="../embeddings/oleObject65.bin"/><Relationship Id="rId27" Type="http://schemas.openxmlformats.org/officeDocument/2006/relationships/image" Target="../media/image74.emf"/></Relationships>
</file>

<file path=ppt/slides/_rels/slide5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1.xml"/><Relationship Id="rId26" Type="http://schemas.openxmlformats.org/officeDocument/2006/relationships/image" Target="../media/image76.emf"/><Relationship Id="rId3" Type="http://schemas.openxmlformats.org/officeDocument/2006/relationships/slide" Target="slide30.xml"/><Relationship Id="rId21" Type="http://schemas.openxmlformats.org/officeDocument/2006/relationships/oleObject" Target="../embeddings/oleObject67.bin"/><Relationship Id="rId7" Type="http://schemas.openxmlformats.org/officeDocument/2006/relationships/slide" Target="slide34.xml"/><Relationship Id="rId12" Type="http://schemas.openxmlformats.org/officeDocument/2006/relationships/slide" Target="slide40.xml"/><Relationship Id="rId17" Type="http://schemas.openxmlformats.org/officeDocument/2006/relationships/slide" Target="slide49.xml"/><Relationship Id="rId25" Type="http://schemas.openxmlformats.org/officeDocument/2006/relationships/package" Target="../embeddings/Microsoft_Word___68.docx"/><Relationship Id="rId2" Type="http://schemas.openxmlformats.org/officeDocument/2006/relationships/slideLayout" Target="../slideLayouts/slideLayout3.xml"/><Relationship Id="rId16" Type="http://schemas.openxmlformats.org/officeDocument/2006/relationships/slide" Target="slide47.xml"/><Relationship Id="rId20" Type="http://schemas.openxmlformats.org/officeDocument/2006/relationships/image" Target="../media/image5.png"/><Relationship Id="rId1" Type="http://schemas.openxmlformats.org/officeDocument/2006/relationships/vmlDrawing" Target="../drawings/vmlDrawing29.vml"/><Relationship Id="rId6" Type="http://schemas.openxmlformats.org/officeDocument/2006/relationships/slide" Target="slide33.xml"/><Relationship Id="rId11" Type="http://schemas.openxmlformats.org/officeDocument/2006/relationships/slide" Target="slide38.xml"/><Relationship Id="rId24" Type="http://schemas.openxmlformats.org/officeDocument/2006/relationships/oleObject" Target="../embeddings/oleObject68.bin"/><Relationship Id="rId5" Type="http://schemas.openxmlformats.org/officeDocument/2006/relationships/slide" Target="slide32.xml"/><Relationship Id="rId15" Type="http://schemas.openxmlformats.org/officeDocument/2006/relationships/slide" Target="slide46.xml"/><Relationship Id="rId23" Type="http://schemas.openxmlformats.org/officeDocument/2006/relationships/image" Target="../media/image75.emf"/><Relationship Id="rId10" Type="http://schemas.openxmlformats.org/officeDocument/2006/relationships/slide" Target="slide37.xml"/><Relationship Id="rId19" Type="http://schemas.openxmlformats.org/officeDocument/2006/relationships/slide" Target="slide3.xml"/><Relationship Id="rId4" Type="http://schemas.openxmlformats.org/officeDocument/2006/relationships/slide" Target="slide31.xml"/><Relationship Id="rId9" Type="http://schemas.openxmlformats.org/officeDocument/2006/relationships/slide" Target="slide36.xml"/><Relationship Id="rId14" Type="http://schemas.openxmlformats.org/officeDocument/2006/relationships/slide" Target="slide44.xml"/><Relationship Id="rId22" Type="http://schemas.openxmlformats.org/officeDocument/2006/relationships/package" Target="../embeddings/Microsoft_Word___67.docx"/></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slide" Target="slide3.xml"/><Relationship Id="rId5" Type="http://schemas.openxmlformats.org/officeDocument/2006/relationships/image" Target="../media/image4.emf"/><Relationship Id="rId4" Type="http://schemas.openxmlformats.org/officeDocument/2006/relationships/package" Target="../embeddings/Microsoft_Word___2.docx"/></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470502"/>
            <a:ext cx="7060229" cy="724301"/>
          </a:xfrm>
          <a:prstGeom prst="rect">
            <a:avLst/>
          </a:prstGeom>
          <a:noFill/>
        </p:spPr>
        <p:txBody>
          <a:bodyPr wrap="square" rtlCol="0">
            <a:spAutoFit/>
            <a:scene3d>
              <a:camera prst="orthographicFront"/>
              <a:lightRig rig="threePt" dir="t"/>
            </a:scene3d>
            <a:sp3d contourW="12700"/>
          </a:bodyPr>
          <a:lstStyle/>
          <a:p>
            <a:pPr algn="just" defTabSz="1218321">
              <a:lnSpc>
                <a:spcPct val="130000"/>
              </a:lnSpc>
              <a:tabLst>
                <a:tab pos="2249990" algn="l"/>
              </a:tabLst>
            </a:pPr>
            <a:r>
              <a:rPr lang="en-US" altLang="zh-CN" sz="3500" b="1">
                <a:latin typeface="微软雅黑" panose="020B0503020204020204" pitchFamily="34" charset="-122"/>
              </a:rPr>
              <a:t>9.3.3</a:t>
            </a:r>
            <a:r>
              <a:rPr lang="zh-CN" altLang="en-US" sz="3500" b="1">
                <a:latin typeface="微软雅黑" panose="020B0503020204020204" pitchFamily="34" charset="-122"/>
              </a:rPr>
              <a:t>　向量平行的坐标表示</a:t>
            </a:r>
            <a:endParaRPr lang="zh-CN" altLang="zh-CN" sz="3500" b="1" dirty="0">
              <a:latin typeface="微软雅黑" panose="020B0503020204020204" pitchFamily="34" charset="-122"/>
            </a:endParaRP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矩形 6">
            <a:extLst>
              <a:ext uri="{FF2B5EF4-FFF2-40B4-BE49-F238E27FC236}">
                <a16:creationId xmlns="" xmlns:a16="http://schemas.microsoft.com/office/drawing/2014/main" id="{BC35A84C-1A16-BF4B-BC0C-18174FC593C8}"/>
              </a:ext>
            </a:extLst>
          </p:cNvPr>
          <p:cNvSpPr/>
          <p:nvPr/>
        </p:nvSpPr>
        <p:spPr>
          <a:xfrm>
            <a:off x="2495600" y="2952872"/>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latin typeface="Microsoft YaHei" panose="020B0503020204020204" pitchFamily="34" charset="-122"/>
                <a:cs typeface="Times New Roman" pitchFamily="18" charset="0"/>
              </a:rPr>
              <a:t>第</a:t>
            </a:r>
            <a:r>
              <a:rPr lang="en-US" altLang="zh-CN" sz="2000" dirty="0">
                <a:solidFill>
                  <a:schemeClr val="tx1"/>
                </a:solidFill>
                <a:latin typeface="Microsoft YaHei" panose="020B0503020204020204" pitchFamily="34" charset="-122"/>
                <a:cs typeface="Times New Roman" pitchFamily="18" charset="0"/>
              </a:rPr>
              <a:t>9</a:t>
            </a:r>
            <a:r>
              <a:rPr lang="zh-CN" altLang="en-US" sz="2000" dirty="0">
                <a:solidFill>
                  <a:schemeClr val="tx1"/>
                </a:solidFill>
                <a:latin typeface="Microsoft YaHei" panose="020B0503020204020204" pitchFamily="34" charset="-122"/>
                <a:cs typeface="Times New Roman" pitchFamily="18" charset="0"/>
              </a:rPr>
              <a:t>章</a:t>
            </a:r>
            <a:r>
              <a:rPr lang="zh-CN" altLang="zh-CN" sz="2000" dirty="0">
                <a:solidFill>
                  <a:schemeClr val="tx1"/>
                </a:solidFill>
                <a:latin typeface="Microsoft YaHei" panose="020B0503020204020204" pitchFamily="34" charset="-122"/>
                <a:cs typeface="Times New Roman" pitchFamily="18" charset="0"/>
              </a:rPr>
              <a:t>　</a:t>
            </a:r>
            <a:r>
              <a:rPr lang="en-US" altLang="zh-CN" sz="2000" dirty="0">
                <a:solidFill>
                  <a:schemeClr val="tx1"/>
                </a:solidFill>
                <a:latin typeface="Microsoft YaHei" panose="020B0503020204020204" pitchFamily="34" charset="-122"/>
                <a:cs typeface="Times New Roman" pitchFamily="18" charset="0"/>
              </a:rPr>
              <a:t> §9.3</a:t>
            </a:r>
            <a:r>
              <a:rPr lang="zh-CN" altLang="zh-CN" sz="2000" dirty="0">
                <a:solidFill>
                  <a:schemeClr val="tx1"/>
                </a:solidFill>
                <a:latin typeface="Microsoft YaHei" panose="020B0503020204020204" pitchFamily="34" charset="-122"/>
                <a:cs typeface="Times New Roman" pitchFamily="18" charset="0"/>
              </a:rPr>
              <a:t>　向量基本定理及坐标表示</a:t>
            </a:r>
          </a:p>
        </p:txBody>
      </p:sp>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07368" y="1084632"/>
            <a:ext cx="11521280" cy="3496496"/>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702958" y="980728"/>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767408" y="2218172"/>
            <a:ext cx="10945216" cy="195713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向量共线的判定应充分利用向量共线定理或向量共线的坐标表示进行判断，特别是利用向量共线的坐标表示进行判断时，要注意坐标之间的搭配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170684106"/>
              </p:ext>
            </p:extLst>
          </p:nvPr>
        </p:nvGraphicFramePr>
        <p:xfrm>
          <a:off x="479376" y="476672"/>
          <a:ext cx="10917238" cy="1920875"/>
        </p:xfrm>
        <a:graphic>
          <a:graphicData uri="http://schemas.openxmlformats.org/presentationml/2006/ole">
            <mc:AlternateContent xmlns:mc="http://schemas.openxmlformats.org/markup-compatibility/2006">
              <mc:Choice xmlns:v="urn:schemas-microsoft-com:vml" Requires="v">
                <p:oleObj spid="_x0000_s430116" name="文档" r:id="rId4" imgW="10939173" imgH="1920096" progId="Word.Document.12">
                  <p:embed/>
                </p:oleObj>
              </mc:Choice>
              <mc:Fallback>
                <p:oleObj name="文档" r:id="rId4" imgW="10939173" imgH="1920096" progId="Word.Document.12">
                  <p:embed/>
                  <p:pic>
                    <p:nvPicPr>
                      <p:cNvPr id="0" name=""/>
                      <p:cNvPicPr/>
                      <p:nvPr/>
                    </p:nvPicPr>
                    <p:blipFill>
                      <a:blip r:embed="rId5"/>
                      <a:stretch>
                        <a:fillRect/>
                      </a:stretch>
                    </p:blipFill>
                    <p:spPr>
                      <a:xfrm>
                        <a:off x="479376" y="476672"/>
                        <a:ext cx="10917238" cy="19208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72760094"/>
              </p:ext>
            </p:extLst>
          </p:nvPr>
        </p:nvGraphicFramePr>
        <p:xfrm>
          <a:off x="481013" y="2328862"/>
          <a:ext cx="10917237" cy="1100138"/>
        </p:xfrm>
        <a:graphic>
          <a:graphicData uri="http://schemas.openxmlformats.org/presentationml/2006/ole">
            <mc:AlternateContent xmlns:mc="http://schemas.openxmlformats.org/markup-compatibility/2006">
              <mc:Choice xmlns:v="urn:schemas-microsoft-com:vml" Requires="v">
                <p:oleObj spid="_x0000_s430117" name="文档" r:id="rId7" imgW="10939173" imgH="1098430" progId="Word.Document.12">
                  <p:embed/>
                </p:oleObj>
              </mc:Choice>
              <mc:Fallback>
                <p:oleObj name="文档" r:id="rId7" imgW="10939173" imgH="1098430" progId="Word.Document.12">
                  <p:embed/>
                  <p:pic>
                    <p:nvPicPr>
                      <p:cNvPr id="0" name=""/>
                      <p:cNvPicPr/>
                      <p:nvPr/>
                    </p:nvPicPr>
                    <p:blipFill>
                      <a:blip r:embed="rId8"/>
                      <a:stretch>
                        <a:fillRect/>
                      </a:stretch>
                    </p:blipFill>
                    <p:spPr>
                      <a:xfrm>
                        <a:off x="481013" y="2328862"/>
                        <a:ext cx="10917237" cy="110013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018260553"/>
              </p:ext>
            </p:extLst>
          </p:nvPr>
        </p:nvGraphicFramePr>
        <p:xfrm>
          <a:off x="481013" y="3068960"/>
          <a:ext cx="10917237" cy="1100138"/>
        </p:xfrm>
        <a:graphic>
          <a:graphicData uri="http://schemas.openxmlformats.org/presentationml/2006/ole">
            <mc:AlternateContent xmlns:mc="http://schemas.openxmlformats.org/markup-compatibility/2006">
              <mc:Choice xmlns:v="urn:schemas-microsoft-com:vml" Requires="v">
                <p:oleObj spid="_x0000_s430118" name="文档" r:id="rId10" imgW="10939173" imgH="1096992" progId="Word.Document.12">
                  <p:embed/>
                </p:oleObj>
              </mc:Choice>
              <mc:Fallback>
                <p:oleObj name="文档" r:id="rId10" imgW="10939173" imgH="1096992" progId="Word.Document.12">
                  <p:embed/>
                  <p:pic>
                    <p:nvPicPr>
                      <p:cNvPr id="0" name=""/>
                      <p:cNvPicPr/>
                      <p:nvPr/>
                    </p:nvPicPr>
                    <p:blipFill>
                      <a:blip r:embed="rId11"/>
                      <a:stretch>
                        <a:fillRect/>
                      </a:stretch>
                    </p:blipFill>
                    <p:spPr>
                      <a:xfrm>
                        <a:off x="481013" y="3068960"/>
                        <a:ext cx="10917237" cy="110013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764594151"/>
              </p:ext>
            </p:extLst>
          </p:nvPr>
        </p:nvGraphicFramePr>
        <p:xfrm>
          <a:off x="481013" y="4511882"/>
          <a:ext cx="10917237" cy="1089025"/>
        </p:xfrm>
        <a:graphic>
          <a:graphicData uri="http://schemas.openxmlformats.org/presentationml/2006/ole">
            <mc:AlternateContent xmlns:mc="http://schemas.openxmlformats.org/markup-compatibility/2006">
              <mc:Choice xmlns:v="urn:schemas-microsoft-com:vml" Requires="v">
                <p:oleObj spid="_x0000_s430119" name="文档" r:id="rId13" imgW="10939173" imgH="1095195" progId="Word.Document.12">
                  <p:embed/>
                </p:oleObj>
              </mc:Choice>
              <mc:Fallback>
                <p:oleObj name="文档" r:id="rId13" imgW="10939173" imgH="1095195" progId="Word.Document.12">
                  <p:embed/>
                  <p:pic>
                    <p:nvPicPr>
                      <p:cNvPr id="0" name=""/>
                      <p:cNvPicPr/>
                      <p:nvPr/>
                    </p:nvPicPr>
                    <p:blipFill>
                      <a:blip r:embed="rId14"/>
                      <a:stretch>
                        <a:fillRect/>
                      </a:stretch>
                    </p:blipFill>
                    <p:spPr>
                      <a:xfrm>
                        <a:off x="481013" y="4511882"/>
                        <a:ext cx="10917237" cy="1089025"/>
                      </a:xfrm>
                      <a:prstGeom prst="rect">
                        <a:avLst/>
                      </a:prstGeom>
                    </p:spPr>
                  </p:pic>
                </p:oleObj>
              </mc:Fallback>
            </mc:AlternateContent>
          </a:graphicData>
        </a:graphic>
      </p:graphicFrame>
      <p:sp>
        <p:nvSpPr>
          <p:cNvPr id="9" name="矩形 8"/>
          <p:cNvSpPr/>
          <p:nvPr/>
        </p:nvSpPr>
        <p:spPr>
          <a:xfrm>
            <a:off x="407368" y="3795936"/>
            <a:ext cx="3595856"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807512820"/>
              </p:ext>
            </p:extLst>
          </p:nvPr>
        </p:nvGraphicFramePr>
        <p:xfrm>
          <a:off x="481013" y="5292303"/>
          <a:ext cx="10917237" cy="1089025"/>
        </p:xfrm>
        <a:graphic>
          <a:graphicData uri="http://schemas.openxmlformats.org/presentationml/2006/ole">
            <mc:AlternateContent xmlns:mc="http://schemas.openxmlformats.org/markup-compatibility/2006">
              <mc:Choice xmlns:v="urn:schemas-microsoft-com:vml" Requires="v">
                <p:oleObj spid="_x0000_s430120" name="文档" r:id="rId16" imgW="10939173" imgH="1093758" progId="Word.Document.12">
                  <p:embed/>
                </p:oleObj>
              </mc:Choice>
              <mc:Fallback>
                <p:oleObj name="文档" r:id="rId16" imgW="10939173" imgH="1093758" progId="Word.Document.12">
                  <p:embed/>
                  <p:pic>
                    <p:nvPicPr>
                      <p:cNvPr id="0" name=""/>
                      <p:cNvPicPr/>
                      <p:nvPr/>
                    </p:nvPicPr>
                    <p:blipFill>
                      <a:blip r:embed="rId17"/>
                      <a:stretch>
                        <a:fillRect/>
                      </a:stretch>
                    </p:blipFill>
                    <p:spPr>
                      <a:xfrm>
                        <a:off x="481013" y="5292303"/>
                        <a:ext cx="10917237" cy="1089025"/>
                      </a:xfrm>
                      <a:prstGeom prst="rect">
                        <a:avLst/>
                      </a:prstGeom>
                    </p:spPr>
                  </p:pic>
                </p:oleObj>
              </mc:Fallback>
            </mc:AlternateContent>
          </a:graphicData>
        </a:graphic>
      </p:graphicFrame>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038429" y="171501"/>
            <a:ext cx="8115142" cy="553998"/>
          </a:xfrm>
          <a:prstGeom prst="rect">
            <a:avLst/>
          </a:prstGeom>
        </p:spPr>
        <p:txBody>
          <a:bodyPr wrap="square">
            <a:spAutoFit/>
          </a:bodyPr>
          <a:lstStyle/>
          <a:p>
            <a:pPr algn="ctr"/>
            <a:r>
              <a:rPr lang="zh-CN" altLang="en-US" sz="3000" b="1" dirty="0"/>
              <a:t>二、由向量平行</a:t>
            </a:r>
            <a:r>
              <a:rPr lang="en-US" altLang="zh-CN" sz="30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000" b="1" dirty="0"/>
              <a:t>共线</a:t>
            </a:r>
            <a:r>
              <a:rPr lang="en-US" altLang="zh-CN" sz="30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000" b="1" dirty="0"/>
              <a:t>求参数的值</a:t>
            </a:r>
            <a:endParaRPr lang="zh-CN" altLang="zh-CN" sz="3000" b="1" dirty="0"/>
          </a:p>
        </p:txBody>
      </p:sp>
      <p:sp>
        <p:nvSpPr>
          <p:cNvPr id="5" name="矩形 4"/>
          <p:cNvSpPr/>
          <p:nvPr/>
        </p:nvSpPr>
        <p:spPr>
          <a:xfrm>
            <a:off x="481140" y="1196752"/>
            <a:ext cx="10799436" cy="738664"/>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mn-ea"/>
                <a:cs typeface="Courier New" panose="02070309020205020404" pitchFamily="49" charset="0"/>
              </a:rPr>
              <a:t>2</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为何值时，</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7368" y="680294"/>
            <a:ext cx="11377264"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方法一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平行时，存在唯一实数</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使</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903020661"/>
              </p:ext>
            </p:extLst>
          </p:nvPr>
        </p:nvGraphicFramePr>
        <p:xfrm>
          <a:off x="479376" y="4136678"/>
          <a:ext cx="8129587" cy="1452562"/>
        </p:xfrm>
        <a:graphic>
          <a:graphicData uri="http://schemas.openxmlformats.org/presentationml/2006/ole">
            <mc:AlternateContent xmlns:mc="http://schemas.openxmlformats.org/markup-compatibility/2006">
              <mc:Choice xmlns:v="urn:schemas-microsoft-com:vml" Requires="v">
                <p:oleObj spid="_x0000_s431112" name="文档" r:id="rId4" imgW="8128922" imgH="1453215" progId="Word.Document.12">
                  <p:embed/>
                </p:oleObj>
              </mc:Choice>
              <mc:Fallback>
                <p:oleObj name="文档" r:id="rId4" imgW="8128922" imgH="1453215" progId="Word.Document.12">
                  <p:embed/>
                  <p:pic>
                    <p:nvPicPr>
                      <p:cNvPr id="0" name=""/>
                      <p:cNvPicPr/>
                      <p:nvPr/>
                    </p:nvPicPr>
                    <p:blipFill>
                      <a:blip r:embed="rId5"/>
                      <a:stretch>
                        <a:fillRect/>
                      </a:stretch>
                    </p:blipFill>
                    <p:spPr>
                      <a:xfrm>
                        <a:off x="479376" y="4136678"/>
                        <a:ext cx="8129587" cy="1452562"/>
                      </a:xfrm>
                      <a:prstGeom prst="rect">
                        <a:avLst/>
                      </a:prstGeom>
                    </p:spPr>
                  </p:pic>
                </p:oleObj>
              </mc:Fallback>
            </mc:AlternateContent>
          </a:graphicData>
        </a:graphic>
      </p:graphicFrame>
    </p:spTree>
    <p:extLst>
      <p:ext uri="{BB962C8B-B14F-4D97-AF65-F5344CB8AC3E}">
        <p14:creationId xmlns:p14="http://schemas.microsoft.com/office/powerpoint/2010/main" val="40555054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7368" y="680294"/>
            <a:ext cx="11377264"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方法二</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由方法一知</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28469049"/>
              </p:ext>
            </p:extLst>
          </p:nvPr>
        </p:nvGraphicFramePr>
        <p:xfrm>
          <a:off x="481013" y="2852936"/>
          <a:ext cx="8118475" cy="1171575"/>
        </p:xfrm>
        <a:graphic>
          <a:graphicData uri="http://schemas.openxmlformats.org/presentationml/2006/ole">
            <mc:AlternateContent xmlns:mc="http://schemas.openxmlformats.org/markup-compatibility/2006">
              <mc:Choice xmlns:v="urn:schemas-microsoft-com:vml" Requires="v">
                <p:oleObj spid="_x0000_s432136" name="文档" r:id="rId4" imgW="8128922" imgH="1175691" progId="Word.Document.12">
                  <p:embed/>
                </p:oleObj>
              </mc:Choice>
              <mc:Fallback>
                <p:oleObj name="文档" r:id="rId4" imgW="8128922" imgH="1175691" progId="Word.Document.12">
                  <p:embed/>
                  <p:pic>
                    <p:nvPicPr>
                      <p:cNvPr id="0" name=""/>
                      <p:cNvPicPr/>
                      <p:nvPr/>
                    </p:nvPicPr>
                    <p:blipFill>
                      <a:blip r:embed="rId5"/>
                      <a:stretch>
                        <a:fillRect/>
                      </a:stretch>
                    </p:blipFill>
                    <p:spPr>
                      <a:xfrm>
                        <a:off x="481013" y="2852936"/>
                        <a:ext cx="8118475" cy="1171575"/>
                      </a:xfrm>
                      <a:prstGeom prst="rect">
                        <a:avLst/>
                      </a:prstGeom>
                    </p:spPr>
                  </p:pic>
                </p:oleObj>
              </mc:Fallback>
            </mc:AlternateContent>
          </a:graphicData>
        </a:graphic>
      </p:graphicFrame>
    </p:spTree>
    <p:extLst>
      <p:ext uri="{BB962C8B-B14F-4D97-AF65-F5344CB8AC3E}">
        <p14:creationId xmlns:p14="http://schemas.microsoft.com/office/powerpoint/2010/main" val="387855788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7143" y="476672"/>
            <a:ext cx="10907430" cy="1470427"/>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延伸探究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若本例条件不变，判断当</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平行时，它们是同向还是反向？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83352127"/>
              </p:ext>
            </p:extLst>
          </p:nvPr>
        </p:nvGraphicFramePr>
        <p:xfrm>
          <a:off x="511438" y="2061312"/>
          <a:ext cx="8118475" cy="1125537"/>
        </p:xfrm>
        <a:graphic>
          <a:graphicData uri="http://schemas.openxmlformats.org/presentationml/2006/ole">
            <mc:AlternateContent xmlns:mc="http://schemas.openxmlformats.org/markup-compatibility/2006">
              <mc:Choice xmlns:v="urn:schemas-microsoft-com:vml" Requires="v">
                <p:oleObj spid="_x0000_s446469" name="文档" r:id="rId4" imgW="8131393" imgH="1136548" progId="Word.Document.12">
                  <p:embed/>
                </p:oleObj>
              </mc:Choice>
              <mc:Fallback>
                <p:oleObj name="文档" r:id="rId4" imgW="8131393" imgH="1136548" progId="Word.Document.12">
                  <p:embed/>
                  <p:pic>
                    <p:nvPicPr>
                      <p:cNvPr id="0" name=""/>
                      <p:cNvPicPr/>
                      <p:nvPr/>
                    </p:nvPicPr>
                    <p:blipFill>
                      <a:blip r:embed="rId5"/>
                      <a:stretch>
                        <a:fillRect/>
                      </a:stretch>
                    </p:blipFill>
                    <p:spPr>
                      <a:xfrm>
                        <a:off x="511438" y="2061312"/>
                        <a:ext cx="8118475" cy="1125537"/>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352290087"/>
              </p:ext>
            </p:extLst>
          </p:nvPr>
        </p:nvGraphicFramePr>
        <p:xfrm>
          <a:off x="530423" y="2868062"/>
          <a:ext cx="8118475" cy="1125537"/>
        </p:xfrm>
        <a:graphic>
          <a:graphicData uri="http://schemas.openxmlformats.org/presentationml/2006/ole">
            <mc:AlternateContent xmlns:mc="http://schemas.openxmlformats.org/markup-compatibility/2006">
              <mc:Choice xmlns:v="urn:schemas-microsoft-com:vml" Requires="v">
                <p:oleObj spid="_x0000_s446470" name="文档" r:id="rId7" imgW="8128922" imgH="1137847" progId="Word.Document.12">
                  <p:embed/>
                </p:oleObj>
              </mc:Choice>
              <mc:Fallback>
                <p:oleObj name="文档" r:id="rId7" imgW="8128922" imgH="1137847" progId="Word.Document.12">
                  <p:embed/>
                  <p:pic>
                    <p:nvPicPr>
                      <p:cNvPr id="0" name=""/>
                      <p:cNvPicPr/>
                      <p:nvPr/>
                    </p:nvPicPr>
                    <p:blipFill>
                      <a:blip r:embed="rId8"/>
                      <a:stretch>
                        <a:fillRect/>
                      </a:stretch>
                    </p:blipFill>
                    <p:spPr>
                      <a:xfrm>
                        <a:off x="530423" y="2868062"/>
                        <a:ext cx="8118475" cy="112553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81201778"/>
              </p:ext>
            </p:extLst>
          </p:nvPr>
        </p:nvGraphicFramePr>
        <p:xfrm>
          <a:off x="530423" y="3717496"/>
          <a:ext cx="8118475" cy="1125537"/>
        </p:xfrm>
        <a:graphic>
          <a:graphicData uri="http://schemas.openxmlformats.org/presentationml/2006/ole">
            <mc:AlternateContent xmlns:mc="http://schemas.openxmlformats.org/markup-compatibility/2006">
              <mc:Choice xmlns:v="urn:schemas-microsoft-com:vml" Requires="v">
                <p:oleObj spid="_x0000_s446471" name="文档" r:id="rId10" imgW="8128922" imgH="1139649" progId="Word.Document.12">
                  <p:embed/>
                </p:oleObj>
              </mc:Choice>
              <mc:Fallback>
                <p:oleObj name="文档" r:id="rId10" imgW="8128922" imgH="1139649" progId="Word.Document.12">
                  <p:embed/>
                  <p:pic>
                    <p:nvPicPr>
                      <p:cNvPr id="0" name=""/>
                      <p:cNvPicPr/>
                      <p:nvPr/>
                    </p:nvPicPr>
                    <p:blipFill>
                      <a:blip r:embed="rId11"/>
                      <a:stretch>
                        <a:fillRect/>
                      </a:stretch>
                    </p:blipFill>
                    <p:spPr>
                      <a:xfrm>
                        <a:off x="530423" y="3717496"/>
                        <a:ext cx="8118475" cy="1125537"/>
                      </a:xfrm>
                      <a:prstGeom prst="rect">
                        <a:avLst/>
                      </a:prstGeom>
                    </p:spPr>
                  </p:pic>
                </p:oleObj>
              </mc:Fallback>
            </mc:AlternateContent>
          </a:graphicData>
        </a:graphic>
      </p:graphicFrame>
    </p:spTree>
    <p:extLst>
      <p:ext uri="{BB962C8B-B14F-4D97-AF65-F5344CB8AC3E}">
        <p14:creationId xmlns:p14="http://schemas.microsoft.com/office/powerpoint/2010/main" val="246499359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3392" y="868606"/>
            <a:ext cx="10964854" cy="3568506"/>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918982" y="764703"/>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097992" y="1958503"/>
            <a:ext cx="10254592"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根据向量共线条件求参数问题，一般有两种思路，一是利用向量共线定理</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，列方程组求解，二是利用向量共线的坐标表达式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0843" y="457401"/>
            <a:ext cx="11507805" cy="1387423"/>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mn-ea"/>
                <a:cs typeface="Courier New" panose="02070309020205020404" pitchFamily="49" charset="0"/>
              </a:rPr>
              <a:t>2</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，若向量</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783632" y="1268760"/>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420843" y="2373403"/>
            <a:ext cx="8113776" cy="2711781"/>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523251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linds(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038429" y="171501"/>
            <a:ext cx="8115142" cy="553998"/>
          </a:xfrm>
          <a:prstGeom prst="rect">
            <a:avLst/>
          </a:prstGeom>
        </p:spPr>
        <p:txBody>
          <a:bodyPr wrap="square">
            <a:spAutoFit/>
          </a:bodyPr>
          <a:lstStyle/>
          <a:p>
            <a:pPr algn="ctr"/>
            <a:r>
              <a:rPr lang="zh-CN" altLang="en-US" sz="3000" b="1"/>
              <a:t>三、三点共线问题</a:t>
            </a:r>
            <a:endParaRPr lang="zh-CN" altLang="zh-CN" sz="3000" b="1" dirty="0"/>
          </a:p>
        </p:txBody>
      </p:sp>
      <p:graphicFrame>
        <p:nvGraphicFramePr>
          <p:cNvPr id="2" name="对象 1"/>
          <p:cNvGraphicFramePr>
            <a:graphicFrameLocks noChangeAspect="1"/>
          </p:cNvGraphicFramePr>
          <p:nvPr>
            <p:extLst>
              <p:ext uri="{D42A27DB-BD31-4B8C-83A1-F6EECF244321}">
                <p14:modId xmlns:p14="http://schemas.microsoft.com/office/powerpoint/2010/main" val="2650441476"/>
              </p:ext>
            </p:extLst>
          </p:nvPr>
        </p:nvGraphicFramePr>
        <p:xfrm>
          <a:off x="406400" y="1084660"/>
          <a:ext cx="10982325" cy="1192212"/>
        </p:xfrm>
        <a:graphic>
          <a:graphicData uri="http://schemas.openxmlformats.org/presentationml/2006/ole">
            <mc:AlternateContent xmlns:mc="http://schemas.openxmlformats.org/markup-compatibility/2006">
              <mc:Choice xmlns:v="urn:schemas-microsoft-com:vml" Requires="v">
                <p:oleObj spid="_x0000_s364601" name="文档" r:id="rId5" imgW="11218649" imgH="1214527" progId="Word.Document.12">
                  <p:embed/>
                </p:oleObj>
              </mc:Choice>
              <mc:Fallback>
                <p:oleObj name="文档" r:id="rId5" imgW="11218649" imgH="1214527" progId="Word.Document.12">
                  <p:embed/>
                  <p:pic>
                    <p:nvPicPr>
                      <p:cNvPr id="0" name=""/>
                      <p:cNvPicPr/>
                      <p:nvPr/>
                    </p:nvPicPr>
                    <p:blipFill>
                      <a:blip r:embed="rId6"/>
                      <a:stretch>
                        <a:fillRect/>
                      </a:stretch>
                    </p:blipFill>
                    <p:spPr>
                      <a:xfrm>
                        <a:off x="406400" y="1084660"/>
                        <a:ext cx="10982325" cy="1192212"/>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616455190"/>
              </p:ext>
            </p:extLst>
          </p:nvPr>
        </p:nvGraphicFramePr>
        <p:xfrm>
          <a:off x="406400" y="2492896"/>
          <a:ext cx="10982325" cy="1108075"/>
        </p:xfrm>
        <a:graphic>
          <a:graphicData uri="http://schemas.openxmlformats.org/presentationml/2006/ole">
            <mc:AlternateContent xmlns:mc="http://schemas.openxmlformats.org/markup-compatibility/2006">
              <mc:Choice xmlns:v="urn:schemas-microsoft-com:vml" Requires="v">
                <p:oleObj spid="_x0000_s364602" name="文档" r:id="rId8" imgW="11218649" imgH="1135092" progId="Word.Document.12">
                  <p:embed/>
                </p:oleObj>
              </mc:Choice>
              <mc:Fallback>
                <p:oleObj name="文档" r:id="rId8" imgW="11218649" imgH="1135092" progId="Word.Document.12">
                  <p:embed/>
                  <p:pic>
                    <p:nvPicPr>
                      <p:cNvPr id="0" name=""/>
                      <p:cNvPicPr/>
                      <p:nvPr/>
                    </p:nvPicPr>
                    <p:blipFill>
                      <a:blip r:embed="rId9"/>
                      <a:stretch>
                        <a:fillRect/>
                      </a:stretch>
                    </p:blipFill>
                    <p:spPr>
                      <a:xfrm>
                        <a:off x="406400" y="2492896"/>
                        <a:ext cx="10982325" cy="11080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670563888"/>
              </p:ext>
            </p:extLst>
          </p:nvPr>
        </p:nvGraphicFramePr>
        <p:xfrm>
          <a:off x="406400" y="3501008"/>
          <a:ext cx="10982325" cy="1035050"/>
        </p:xfrm>
        <a:graphic>
          <a:graphicData uri="http://schemas.openxmlformats.org/presentationml/2006/ole">
            <mc:AlternateContent xmlns:mc="http://schemas.openxmlformats.org/markup-compatibility/2006">
              <mc:Choice xmlns:v="urn:schemas-microsoft-com:vml" Requires="v">
                <p:oleObj spid="_x0000_s364603" name="文档" r:id="rId11" imgW="11218649" imgH="1060330" progId="Word.Document.12">
                  <p:embed/>
                </p:oleObj>
              </mc:Choice>
              <mc:Fallback>
                <p:oleObj name="文档" r:id="rId11" imgW="11218649" imgH="1060330" progId="Word.Document.12">
                  <p:embed/>
                  <p:pic>
                    <p:nvPicPr>
                      <p:cNvPr id="0" name=""/>
                      <p:cNvPicPr/>
                      <p:nvPr/>
                    </p:nvPicPr>
                    <p:blipFill>
                      <a:blip r:embed="rId12"/>
                      <a:stretch>
                        <a:fillRect/>
                      </a:stretch>
                    </p:blipFill>
                    <p:spPr>
                      <a:xfrm>
                        <a:off x="406400" y="3501008"/>
                        <a:ext cx="10982325" cy="10350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270096609"/>
              </p:ext>
            </p:extLst>
          </p:nvPr>
        </p:nvGraphicFramePr>
        <p:xfrm>
          <a:off x="406400" y="4437112"/>
          <a:ext cx="10982325" cy="1033463"/>
        </p:xfrm>
        <a:graphic>
          <a:graphicData uri="http://schemas.openxmlformats.org/presentationml/2006/ole">
            <mc:AlternateContent xmlns:mc="http://schemas.openxmlformats.org/markup-compatibility/2006">
              <mc:Choice xmlns:v="urn:schemas-microsoft-com:vml" Requires="v">
                <p:oleObj spid="_x0000_s364604" name="文档" r:id="rId14" imgW="11218649" imgH="1058892" progId="Word.Document.12">
                  <p:embed/>
                </p:oleObj>
              </mc:Choice>
              <mc:Fallback>
                <p:oleObj name="文档" r:id="rId14" imgW="11218649" imgH="1058892" progId="Word.Document.12">
                  <p:embed/>
                  <p:pic>
                    <p:nvPicPr>
                      <p:cNvPr id="0" name=""/>
                      <p:cNvPicPr/>
                      <p:nvPr/>
                    </p:nvPicPr>
                    <p:blipFill>
                      <a:blip r:embed="rId15"/>
                      <a:stretch>
                        <a:fillRect/>
                      </a:stretch>
                    </p:blipFill>
                    <p:spPr>
                      <a:xfrm>
                        <a:off x="406400" y="4437112"/>
                        <a:ext cx="10982325" cy="1033463"/>
                      </a:xfrm>
                      <a:prstGeom prst="rect">
                        <a:avLst/>
                      </a:prstGeom>
                    </p:spPr>
                  </p:pic>
                </p:oleObj>
              </mc:Fallback>
            </mc:AlternateContent>
          </a:graphicData>
        </a:graphic>
      </p:graphicFrame>
    </p:spTree>
    <p:extLst>
      <p:ext uri="{BB962C8B-B14F-4D97-AF65-F5344CB8AC3E}">
        <p14:creationId xmlns:p14="http://schemas.microsoft.com/office/powerpoint/2010/main" val="36540934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95400" y="580575"/>
            <a:ext cx="10892846" cy="4792642"/>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990990" y="47667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994370" y="1639695"/>
            <a:ext cx="10233836" cy="32498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三点共线问题的实质是向量共线问题，两个向量共线只需满足方向相同或相反，两个向量共线与两个向量平行是一致的，利用向量平行证明三点共线需分两步完成：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证明向量平行；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证明两个向量有公共点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三点共线，即由这三个点组成的任意两个向量共线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5677797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839416" y="1484784"/>
            <a:ext cx="10926088"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理解用坐标表示的向量平行的条件</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能根据向量的坐标，判断向量是否共线</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掌握三点共线的判断方法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6024" y="3631664"/>
            <a:ext cx="7376160" cy="2677656"/>
          </a:xfrm>
          <a:prstGeom prst="rect">
            <a:avLst/>
          </a:prstGeom>
        </p:spPr>
        <p:txBody>
          <a:bodyPr>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三点共线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219877978"/>
              </p:ext>
            </p:extLst>
          </p:nvPr>
        </p:nvGraphicFramePr>
        <p:xfrm>
          <a:off x="481013" y="332656"/>
          <a:ext cx="11314112" cy="1616075"/>
        </p:xfrm>
        <a:graphic>
          <a:graphicData uri="http://schemas.openxmlformats.org/presentationml/2006/ole">
            <mc:AlternateContent xmlns:mc="http://schemas.openxmlformats.org/markup-compatibility/2006">
              <mc:Choice xmlns:v="urn:schemas-microsoft-com:vml" Requires="v">
                <p:oleObj spid="_x0000_s421943" name="文档" r:id="rId4" imgW="11338219" imgH="1613499" progId="Word.Document.12">
                  <p:embed/>
                </p:oleObj>
              </mc:Choice>
              <mc:Fallback>
                <p:oleObj name="文档" r:id="rId4" imgW="11338219" imgH="1613499" progId="Word.Document.12">
                  <p:embed/>
                  <p:pic>
                    <p:nvPicPr>
                      <p:cNvPr id="0" name=""/>
                      <p:cNvPicPr/>
                      <p:nvPr/>
                    </p:nvPicPr>
                    <p:blipFill>
                      <a:blip r:embed="rId5"/>
                      <a:stretch>
                        <a:fillRect/>
                      </a:stretch>
                    </p:blipFill>
                    <p:spPr>
                      <a:xfrm>
                        <a:off x="481013" y="332656"/>
                        <a:ext cx="11314112" cy="16160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44285944"/>
              </p:ext>
            </p:extLst>
          </p:nvPr>
        </p:nvGraphicFramePr>
        <p:xfrm>
          <a:off x="481013" y="2119496"/>
          <a:ext cx="10769600" cy="1079500"/>
        </p:xfrm>
        <a:graphic>
          <a:graphicData uri="http://schemas.openxmlformats.org/presentationml/2006/ole">
            <mc:AlternateContent xmlns:mc="http://schemas.openxmlformats.org/markup-compatibility/2006">
              <mc:Choice xmlns:v="urn:schemas-microsoft-com:vml" Requires="v">
                <p:oleObj spid="_x0000_s421944" name="文档" r:id="rId7" imgW="10787551" imgH="1087288" progId="Word.Document.12">
                  <p:embed/>
                </p:oleObj>
              </mc:Choice>
              <mc:Fallback>
                <p:oleObj name="文档" r:id="rId7" imgW="10787551" imgH="1087288" progId="Word.Document.12">
                  <p:embed/>
                  <p:pic>
                    <p:nvPicPr>
                      <p:cNvPr id="0" name=""/>
                      <p:cNvPicPr/>
                      <p:nvPr/>
                    </p:nvPicPr>
                    <p:blipFill>
                      <a:blip r:embed="rId8"/>
                      <a:stretch>
                        <a:fillRect/>
                      </a:stretch>
                    </p:blipFill>
                    <p:spPr>
                      <a:xfrm>
                        <a:off x="481013" y="2119496"/>
                        <a:ext cx="10769600" cy="10795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771056740"/>
              </p:ext>
            </p:extLst>
          </p:nvPr>
        </p:nvGraphicFramePr>
        <p:xfrm>
          <a:off x="481013" y="2911584"/>
          <a:ext cx="10769600" cy="1081087"/>
        </p:xfrm>
        <a:graphic>
          <a:graphicData uri="http://schemas.openxmlformats.org/presentationml/2006/ole">
            <mc:AlternateContent xmlns:mc="http://schemas.openxmlformats.org/markup-compatibility/2006">
              <mc:Choice xmlns:v="urn:schemas-microsoft-com:vml" Requires="v">
                <p:oleObj spid="_x0000_s421945" name="文档" r:id="rId10" imgW="10787551" imgH="1085850" progId="Word.Document.12">
                  <p:embed/>
                </p:oleObj>
              </mc:Choice>
              <mc:Fallback>
                <p:oleObj name="文档" r:id="rId10" imgW="10787551" imgH="1085850" progId="Word.Document.12">
                  <p:embed/>
                  <p:pic>
                    <p:nvPicPr>
                      <p:cNvPr id="0" name=""/>
                      <p:cNvPicPr/>
                      <p:nvPr/>
                    </p:nvPicPr>
                    <p:blipFill>
                      <a:blip r:embed="rId11"/>
                      <a:stretch>
                        <a:fillRect/>
                      </a:stretch>
                    </p:blipFill>
                    <p:spPr>
                      <a:xfrm>
                        <a:off x="481013" y="2911584"/>
                        <a:ext cx="10769600" cy="108108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648351763"/>
              </p:ext>
            </p:extLst>
          </p:nvPr>
        </p:nvGraphicFramePr>
        <p:xfrm>
          <a:off x="481013" y="4855800"/>
          <a:ext cx="10769600" cy="1081087"/>
        </p:xfrm>
        <a:graphic>
          <a:graphicData uri="http://schemas.openxmlformats.org/presentationml/2006/ole">
            <mc:AlternateContent xmlns:mc="http://schemas.openxmlformats.org/markup-compatibility/2006">
              <mc:Choice xmlns:v="urn:schemas-microsoft-com:vml" Requires="v">
                <p:oleObj spid="_x0000_s421946" name="文档" r:id="rId13" imgW="10787551" imgH="1084053" progId="Word.Document.12">
                  <p:embed/>
                </p:oleObj>
              </mc:Choice>
              <mc:Fallback>
                <p:oleObj name="文档" r:id="rId13" imgW="10787551" imgH="1084053" progId="Word.Document.12">
                  <p:embed/>
                  <p:pic>
                    <p:nvPicPr>
                      <p:cNvPr id="0" name=""/>
                      <p:cNvPicPr/>
                      <p:nvPr/>
                    </p:nvPicPr>
                    <p:blipFill>
                      <a:blip r:embed="rId14"/>
                      <a:stretch>
                        <a:fillRect/>
                      </a:stretch>
                    </p:blipFill>
                    <p:spPr>
                      <a:xfrm>
                        <a:off x="481013" y="4855800"/>
                        <a:ext cx="10769600" cy="1081087"/>
                      </a:xfrm>
                      <a:prstGeom prst="rect">
                        <a:avLst/>
                      </a:prstGeom>
                    </p:spPr>
                  </p:pic>
                </p:oleObj>
              </mc:Fallback>
            </mc:AlternateContent>
          </a:graphicData>
        </a:graphic>
      </p:graphicFrame>
      <p:pic>
        <p:nvPicPr>
          <p:cNvPr id="11" name="返回">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5675193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2048" y="321618"/>
            <a:ext cx="8976320" cy="353943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下列各组向量中，共线的是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TextBox 19"/>
          <p:cNvSpPr txBox="1"/>
          <p:nvPr/>
        </p:nvSpPr>
        <p:spPr>
          <a:xfrm>
            <a:off x="268815" y="161477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 name="矩形 6"/>
          <p:cNvSpPr/>
          <p:nvPr/>
        </p:nvSpPr>
        <p:spPr>
          <a:xfrm>
            <a:off x="432048" y="4355304"/>
            <a:ext cx="10799436" cy="657872"/>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利用平面向量共线的坐标表示可知，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满足题意</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9"/>
          <p:cNvSpPr txBox="1"/>
          <p:nvPr/>
        </p:nvSpPr>
        <p:spPr>
          <a:xfrm>
            <a:off x="263352" y="98072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46768824"/>
              </p:ext>
            </p:extLst>
          </p:nvPr>
        </p:nvGraphicFramePr>
        <p:xfrm>
          <a:off x="1422640" y="2337842"/>
          <a:ext cx="1936750" cy="1111250"/>
        </p:xfrm>
        <a:graphic>
          <a:graphicData uri="http://schemas.openxmlformats.org/presentationml/2006/ole">
            <mc:AlternateContent xmlns:mc="http://schemas.openxmlformats.org/markup-compatibility/2006">
              <mc:Choice xmlns:v="urn:schemas-microsoft-com:vml" Requires="v">
                <p:oleObj spid="_x0000_s434184" name="文档" r:id="rId9" imgW="1937037" imgH="1111290" progId="Word.Document.12">
                  <p:embed/>
                </p:oleObj>
              </mc:Choice>
              <mc:Fallback>
                <p:oleObj name="文档" r:id="rId9" imgW="1937037" imgH="1111290" progId="Word.Document.12">
                  <p:embed/>
                  <p:pic>
                    <p:nvPicPr>
                      <p:cNvPr id="0" name=""/>
                      <p:cNvPicPr/>
                      <p:nvPr/>
                    </p:nvPicPr>
                    <p:blipFill>
                      <a:blip r:embed="rId10"/>
                      <a:stretch>
                        <a:fillRect/>
                      </a:stretch>
                    </p:blipFill>
                    <p:spPr>
                      <a:xfrm>
                        <a:off x="1422640" y="2337842"/>
                        <a:ext cx="1936750" cy="1111250"/>
                      </a:xfrm>
                      <a:prstGeom prst="rect">
                        <a:avLst/>
                      </a:prstGeom>
                    </p:spPr>
                  </p:pic>
                </p:oleObj>
              </mc:Fallback>
            </mc:AlternateContent>
          </a:graphicData>
        </a:graphic>
      </p:graphicFrame>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553141"/>
            <a:ext cx="10799436"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b="1" i="1"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C.3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8"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1" name="TextBox 19"/>
          <p:cNvSpPr txBox="1"/>
          <p:nvPr/>
        </p:nvSpPr>
        <p:spPr>
          <a:xfrm>
            <a:off x="5807968" y="124563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479376" y="2735289"/>
            <a:ext cx="7376160" cy="1387423"/>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b="1" i="1"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124609322"/>
              </p:ext>
            </p:extLst>
          </p:nvPr>
        </p:nvGraphicFramePr>
        <p:xfrm>
          <a:off x="481013" y="481013"/>
          <a:ext cx="10325100" cy="5032375"/>
        </p:xfrm>
        <a:graphic>
          <a:graphicData uri="http://schemas.openxmlformats.org/presentationml/2006/ole">
            <mc:AlternateContent xmlns:mc="http://schemas.openxmlformats.org/markup-compatibility/2006">
              <mc:Choice xmlns:v="urn:schemas-microsoft-com:vml" Requires="v">
                <p:oleObj spid="_x0000_s372768" name="文档" r:id="rId5" imgW="10549852" imgH="5137749" progId="Word.Document.12">
                  <p:embed/>
                </p:oleObj>
              </mc:Choice>
              <mc:Fallback>
                <p:oleObj name="文档" r:id="rId5" imgW="10549852" imgH="5137749" progId="Word.Document.12">
                  <p:embed/>
                  <p:pic>
                    <p:nvPicPr>
                      <p:cNvPr id="0" name=""/>
                      <p:cNvPicPr/>
                      <p:nvPr/>
                    </p:nvPicPr>
                    <p:blipFill>
                      <a:blip r:embed="rId6"/>
                      <a:stretch>
                        <a:fillRect/>
                      </a:stretch>
                    </p:blipFill>
                    <p:spPr>
                      <a:xfrm>
                        <a:off x="481013" y="481013"/>
                        <a:ext cx="10325100" cy="5032375"/>
                      </a:xfrm>
                      <a:prstGeom prst="rect">
                        <a:avLst/>
                      </a:prstGeom>
                    </p:spPr>
                  </p:pic>
                </p:oleObj>
              </mc:Fallback>
            </mc:AlternateContent>
          </a:graphicData>
        </a:graphic>
      </p:graphicFrame>
      <p:sp>
        <p:nvSpPr>
          <p:cNvPr id="15" name="Rectangle 21">
            <a:hlinkClick r:id="rId7"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8"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9"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9" name="Rectangle 21">
            <a:hlinkClick r:id="rId10"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11"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TextBox 19"/>
          <p:cNvSpPr txBox="1"/>
          <p:nvPr/>
        </p:nvSpPr>
        <p:spPr>
          <a:xfrm>
            <a:off x="263352" y="335699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4"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5"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6"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9" name="Rectangle 21">
            <a:hlinkClick r:id="rId7"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8"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859817110"/>
              </p:ext>
            </p:extLst>
          </p:nvPr>
        </p:nvGraphicFramePr>
        <p:xfrm>
          <a:off x="536624" y="1625600"/>
          <a:ext cx="11176000" cy="2106613"/>
        </p:xfrm>
        <a:graphic>
          <a:graphicData uri="http://schemas.openxmlformats.org/presentationml/2006/ole">
            <mc:AlternateContent xmlns:mc="http://schemas.openxmlformats.org/markup-compatibility/2006">
              <mc:Choice xmlns:v="urn:schemas-microsoft-com:vml" Requires="v">
                <p:oleObj spid="_x0000_s435208" name="文档" r:id="rId10" imgW="11305805" imgH="2126052" progId="Word.Document.12">
                  <p:embed/>
                </p:oleObj>
              </mc:Choice>
              <mc:Fallback>
                <p:oleObj name="文档" r:id="rId10" imgW="11305805" imgH="2126052" progId="Word.Document.12">
                  <p:embed/>
                  <p:pic>
                    <p:nvPicPr>
                      <p:cNvPr id="0" name=""/>
                      <p:cNvPicPr/>
                      <p:nvPr/>
                    </p:nvPicPr>
                    <p:blipFill>
                      <a:blip r:embed="rId11"/>
                      <a:stretch>
                        <a:fillRect/>
                      </a:stretch>
                    </p:blipFill>
                    <p:spPr>
                      <a:xfrm>
                        <a:off x="536624" y="1625600"/>
                        <a:ext cx="11176000" cy="2106613"/>
                      </a:xfrm>
                      <a:prstGeom prst="rect">
                        <a:avLst/>
                      </a:prstGeom>
                    </p:spPr>
                  </p:pic>
                </p:oleObj>
              </mc:Fallback>
            </mc:AlternateContent>
          </a:graphicData>
        </a:graphic>
      </p:graphicFrame>
      <p:sp>
        <p:nvSpPr>
          <p:cNvPr id="4" name="矩形 3"/>
          <p:cNvSpPr/>
          <p:nvPr/>
        </p:nvSpPr>
        <p:spPr>
          <a:xfrm>
            <a:off x="442913" y="692696"/>
            <a:ext cx="6705600" cy="781794"/>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平行的单位向量为</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498238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07368" y="738433"/>
            <a:ext cx="9145016"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09912455"/>
              </p:ext>
            </p:extLst>
          </p:nvPr>
        </p:nvGraphicFramePr>
        <p:xfrm>
          <a:off x="7968208" y="438622"/>
          <a:ext cx="1031875" cy="1046162"/>
        </p:xfrm>
        <a:graphic>
          <a:graphicData uri="http://schemas.openxmlformats.org/presentationml/2006/ole">
            <mc:AlternateContent xmlns:mc="http://schemas.openxmlformats.org/markup-compatibility/2006">
              <mc:Choice xmlns:v="urn:schemas-microsoft-com:vml" Requires="v">
                <p:oleObj spid="_x0000_s436244" name="文档" r:id="rId9" imgW="1032223" imgH="1046026" progId="Word.Document.12">
                  <p:embed/>
                </p:oleObj>
              </mc:Choice>
              <mc:Fallback>
                <p:oleObj name="文档" r:id="rId9" imgW="1032223" imgH="1046026" progId="Word.Document.12">
                  <p:embed/>
                  <p:pic>
                    <p:nvPicPr>
                      <p:cNvPr id="0" name=""/>
                      <p:cNvPicPr/>
                      <p:nvPr/>
                    </p:nvPicPr>
                    <p:blipFill>
                      <a:blip r:embed="rId10"/>
                      <a:stretch>
                        <a:fillRect/>
                      </a:stretch>
                    </p:blipFill>
                    <p:spPr>
                      <a:xfrm>
                        <a:off x="7968208" y="438622"/>
                        <a:ext cx="1031875" cy="104616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167401178"/>
              </p:ext>
            </p:extLst>
          </p:nvPr>
        </p:nvGraphicFramePr>
        <p:xfrm>
          <a:off x="479376" y="2128634"/>
          <a:ext cx="10907713" cy="1200150"/>
        </p:xfrm>
        <a:graphic>
          <a:graphicData uri="http://schemas.openxmlformats.org/presentationml/2006/ole">
            <mc:AlternateContent xmlns:mc="http://schemas.openxmlformats.org/markup-compatibility/2006">
              <mc:Choice xmlns:v="urn:schemas-microsoft-com:vml" Requires="v">
                <p:oleObj spid="_x0000_s436245" name="文档" r:id="rId12" imgW="10907480" imgH="1199791" progId="Word.Document.12">
                  <p:embed/>
                </p:oleObj>
              </mc:Choice>
              <mc:Fallback>
                <p:oleObj name="文档" r:id="rId12" imgW="10907480" imgH="1199791" progId="Word.Document.12">
                  <p:embed/>
                  <p:pic>
                    <p:nvPicPr>
                      <p:cNvPr id="0" name=""/>
                      <p:cNvPicPr/>
                      <p:nvPr/>
                    </p:nvPicPr>
                    <p:blipFill>
                      <a:blip r:embed="rId13"/>
                      <a:stretch>
                        <a:fillRect/>
                      </a:stretch>
                    </p:blipFill>
                    <p:spPr>
                      <a:xfrm>
                        <a:off x="479376" y="2128634"/>
                        <a:ext cx="10907713" cy="120015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906260803"/>
              </p:ext>
            </p:extLst>
          </p:nvPr>
        </p:nvGraphicFramePr>
        <p:xfrm>
          <a:off x="481013" y="3168650"/>
          <a:ext cx="10879137" cy="1190625"/>
        </p:xfrm>
        <a:graphic>
          <a:graphicData uri="http://schemas.openxmlformats.org/presentationml/2006/ole">
            <mc:AlternateContent xmlns:mc="http://schemas.openxmlformats.org/markup-compatibility/2006">
              <mc:Choice xmlns:v="urn:schemas-microsoft-com:vml" Requires="v">
                <p:oleObj spid="_x0000_s436246" name="文档" r:id="rId15" imgW="10907480" imgH="1198353" progId="Word.Document.12">
                  <p:embed/>
                </p:oleObj>
              </mc:Choice>
              <mc:Fallback>
                <p:oleObj name="文档" r:id="rId15" imgW="10907480" imgH="1198353" progId="Word.Document.12">
                  <p:embed/>
                  <p:pic>
                    <p:nvPicPr>
                      <p:cNvPr id="0" name=""/>
                      <p:cNvPicPr/>
                      <p:nvPr/>
                    </p:nvPicPr>
                    <p:blipFill>
                      <a:blip r:embed="rId16"/>
                      <a:stretch>
                        <a:fillRect/>
                      </a:stretch>
                    </p:blipFill>
                    <p:spPr>
                      <a:xfrm>
                        <a:off x="481013" y="3168650"/>
                        <a:ext cx="10879137" cy="1190625"/>
                      </a:xfrm>
                      <a:prstGeom prst="rect">
                        <a:avLst/>
                      </a:prstGeom>
                    </p:spPr>
                  </p:pic>
                </p:oleObj>
              </mc:Fallback>
            </mc:AlternateContent>
          </a:graphicData>
        </a:graphic>
      </p:graphicFrame>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7032" y="2731840"/>
            <a:ext cx="8925154" cy="2893100"/>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因为向量</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共线得－</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77032" y="404664"/>
            <a:ext cx="11237936" cy="1687834"/>
          </a:xfrm>
          <a:prstGeom prst="rect">
            <a:avLst/>
          </a:prstGeom>
        </p:spPr>
        <p:txBody>
          <a:bodyPr>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2"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graphicFrame>
        <p:nvGraphicFramePr>
          <p:cNvPr id="10" name="对象 9"/>
          <p:cNvGraphicFramePr>
            <a:graphicFrameLocks noChangeAspect="1"/>
          </p:cNvGraphicFramePr>
          <p:nvPr>
            <p:extLst>
              <p:ext uri="{D42A27DB-BD31-4B8C-83A1-F6EECF244321}">
                <p14:modId xmlns:p14="http://schemas.microsoft.com/office/powerpoint/2010/main" val="715179750"/>
              </p:ext>
            </p:extLst>
          </p:nvPr>
        </p:nvGraphicFramePr>
        <p:xfrm>
          <a:off x="1732984" y="1149367"/>
          <a:ext cx="1052513" cy="989012"/>
        </p:xfrm>
        <a:graphic>
          <a:graphicData uri="http://schemas.openxmlformats.org/presentationml/2006/ole">
            <mc:AlternateContent xmlns:mc="http://schemas.openxmlformats.org/markup-compatibility/2006">
              <mc:Choice xmlns:v="urn:schemas-microsoft-com:vml" Requires="v">
                <p:oleObj spid="_x0000_s374830" name="文档" r:id="rId9" imgW="1056337" imgH="993742" progId="Word.Document.12">
                  <p:embed/>
                </p:oleObj>
              </mc:Choice>
              <mc:Fallback>
                <p:oleObj name="文档" r:id="rId9" imgW="1056337" imgH="993742" progId="Word.Document.12">
                  <p:embed/>
                  <p:pic>
                    <p:nvPicPr>
                      <p:cNvPr id="0" name=""/>
                      <p:cNvPicPr/>
                      <p:nvPr/>
                    </p:nvPicPr>
                    <p:blipFill>
                      <a:blip r:embed="rId10"/>
                      <a:stretch>
                        <a:fillRect/>
                      </a:stretch>
                    </p:blipFill>
                    <p:spPr>
                      <a:xfrm>
                        <a:off x="1732984" y="1149367"/>
                        <a:ext cx="1052513" cy="98901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099111429"/>
              </p:ext>
            </p:extLst>
          </p:nvPr>
        </p:nvGraphicFramePr>
        <p:xfrm>
          <a:off x="1776944" y="4672236"/>
          <a:ext cx="1052513" cy="989012"/>
        </p:xfrm>
        <a:graphic>
          <a:graphicData uri="http://schemas.openxmlformats.org/presentationml/2006/ole">
            <mc:AlternateContent xmlns:mc="http://schemas.openxmlformats.org/markup-compatibility/2006">
              <mc:Choice xmlns:v="urn:schemas-microsoft-com:vml" Requires="v">
                <p:oleObj spid="_x0000_s374831" name="文档" r:id="rId12" imgW="1056337" imgH="995185" progId="Word.Document.12">
                  <p:embed/>
                </p:oleObj>
              </mc:Choice>
              <mc:Fallback>
                <p:oleObj name="文档" r:id="rId12" imgW="1056337" imgH="995185" progId="Word.Document.12">
                  <p:embed/>
                  <p:pic>
                    <p:nvPicPr>
                      <p:cNvPr id="0" name=""/>
                      <p:cNvPicPr/>
                      <p:nvPr/>
                    </p:nvPicPr>
                    <p:blipFill>
                      <a:blip r:embed="rId13"/>
                      <a:stretch>
                        <a:fillRect/>
                      </a:stretch>
                    </p:blipFill>
                    <p:spPr>
                      <a:xfrm>
                        <a:off x="1776944" y="4672236"/>
                        <a:ext cx="1052513" cy="989012"/>
                      </a:xfrm>
                      <a:prstGeom prst="rect">
                        <a:avLst/>
                      </a:prstGeom>
                    </p:spPr>
                  </p:pic>
                </p:oleObj>
              </mc:Fallback>
            </mc:AlternateContent>
          </a:graphicData>
        </a:graphic>
      </p:graphicFrame>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551384" y="1114866"/>
            <a:ext cx="11161240"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向量共线的判定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由向量平行求参数的值</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三点共线问题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smtClean="0">
              <a:latin typeface="方正中等线简体" panose="03000509000000000000" pitchFamily="65" charset="-122"/>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方法归纳：化归与转化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常见误区：两个向量共线的坐标表示的公式易记错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0"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500592" y="950818"/>
            <a:ext cx="11140023" cy="2262158"/>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smtClean="0">
                <a:latin typeface="Times New Roman" panose="02020603050405020304" pitchFamily="18" charset="0"/>
                <a:ea typeface="方正中等线简体" panose="03000509000000000000" pitchFamily="65" charset="-122"/>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smtClean="0">
                <a:latin typeface="Times New Roman" panose="02020603050405020304" pitchFamily="18" charset="0"/>
                <a:ea typeface="方正中等线简体" panose="03000509000000000000" pitchFamily="65" charset="-122"/>
              </a:rPr>
              <a:t>b</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10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平行且同向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平行且反向</a:t>
            </a:r>
            <a:r>
              <a:rPr lang="en-US" altLang="zh-CN" sz="2800" kern="100" dirty="0">
                <a:latin typeface="Times New Roman" panose="02020603050405020304" pitchFamily="18" charset="0"/>
                <a:ea typeface="方正中等线简体" panose="03000509000000000000" pitchFamily="65" charset="-122"/>
              </a:rPr>
              <a:t>  	</a:t>
            </a:r>
            <a:r>
              <a:rPr lang="en-US" altLang="zh-CN" sz="2800" kern="100" dirty="0" smtClean="0">
                <a:latin typeface="Times New Roman" panose="02020603050405020304" pitchFamily="18" charset="0"/>
                <a:ea typeface="方正中等线简体" panose="03000509000000000000" pitchFamily="65" charset="-122"/>
              </a:rPr>
              <a:t>	D</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不垂直也不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4" name="TextBox 19"/>
          <p:cNvSpPr txBox="1"/>
          <p:nvPr/>
        </p:nvSpPr>
        <p:spPr>
          <a:xfrm>
            <a:off x="362385" y="246400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42969927"/>
              </p:ext>
            </p:extLst>
          </p:nvPr>
        </p:nvGraphicFramePr>
        <p:xfrm>
          <a:off x="5041880" y="838349"/>
          <a:ext cx="2014538" cy="1401762"/>
        </p:xfrm>
        <a:graphic>
          <a:graphicData uri="http://schemas.openxmlformats.org/presentationml/2006/ole">
            <mc:AlternateContent xmlns:mc="http://schemas.openxmlformats.org/markup-compatibility/2006">
              <mc:Choice xmlns:v="urn:schemas-microsoft-com:vml" Requires="v">
                <p:oleObj spid="_x0000_s444422" name="文档" r:id="rId23" imgW="2014055" imgH="1401430" progId="Word.Document.12">
                  <p:embed/>
                </p:oleObj>
              </mc:Choice>
              <mc:Fallback>
                <p:oleObj name="文档" r:id="rId23" imgW="2014055" imgH="1401430" progId="Word.Document.12">
                  <p:embed/>
                  <p:pic>
                    <p:nvPicPr>
                      <p:cNvPr id="0" name=""/>
                      <p:cNvPicPr/>
                      <p:nvPr/>
                    </p:nvPicPr>
                    <p:blipFill>
                      <a:blip r:embed="rId24"/>
                      <a:stretch>
                        <a:fillRect/>
                      </a:stretch>
                    </p:blipFill>
                    <p:spPr>
                      <a:xfrm>
                        <a:off x="5041880" y="838349"/>
                        <a:ext cx="2014538" cy="1401762"/>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125610672"/>
              </p:ext>
            </p:extLst>
          </p:nvPr>
        </p:nvGraphicFramePr>
        <p:xfrm>
          <a:off x="614683" y="3561782"/>
          <a:ext cx="9712325" cy="1220788"/>
        </p:xfrm>
        <a:graphic>
          <a:graphicData uri="http://schemas.openxmlformats.org/presentationml/2006/ole">
            <mc:AlternateContent xmlns:mc="http://schemas.openxmlformats.org/markup-compatibility/2006">
              <mc:Choice xmlns:v="urn:schemas-microsoft-com:vml" Requires="v">
                <p:oleObj spid="_x0000_s444423" name="文档" r:id="rId26" imgW="9711583" imgH="1221274" progId="Word.Document.12">
                  <p:embed/>
                </p:oleObj>
              </mc:Choice>
              <mc:Fallback>
                <p:oleObj name="文档" r:id="rId26" imgW="9711583" imgH="1221274" progId="Word.Document.12">
                  <p:embed/>
                  <p:pic>
                    <p:nvPicPr>
                      <p:cNvPr id="0" name=""/>
                      <p:cNvPicPr/>
                      <p:nvPr/>
                    </p:nvPicPr>
                    <p:blipFill>
                      <a:blip r:embed="rId27"/>
                      <a:stretch>
                        <a:fillRect/>
                      </a:stretch>
                    </p:blipFill>
                    <p:spPr>
                      <a:xfrm>
                        <a:off x="614683" y="3561782"/>
                        <a:ext cx="9712325" cy="1220788"/>
                      </a:xfrm>
                      <a:prstGeom prst="rect">
                        <a:avLst/>
                      </a:prstGeom>
                    </p:spPr>
                  </p:pic>
                </p:oleObj>
              </mc:Fallback>
            </mc:AlternateContent>
          </a:graphicData>
        </a:graphic>
      </p:graphicFrame>
      <p:sp>
        <p:nvSpPr>
          <p:cNvPr id="26" name="矩形 25"/>
          <p:cNvSpPr/>
          <p:nvPr/>
        </p:nvSpPr>
        <p:spPr>
          <a:xfrm>
            <a:off x="500592" y="4572354"/>
            <a:ext cx="11140023" cy="656846"/>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平行且反向</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blinds(horizontal)">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04682877"/>
              </p:ext>
            </p:extLst>
          </p:nvPr>
        </p:nvGraphicFramePr>
        <p:xfrm>
          <a:off x="450611" y="692696"/>
          <a:ext cx="9551988" cy="1947863"/>
        </p:xfrm>
        <a:graphic>
          <a:graphicData uri="http://schemas.openxmlformats.org/presentationml/2006/ole">
            <mc:AlternateContent xmlns:mc="http://schemas.openxmlformats.org/markup-compatibility/2006">
              <mc:Choice xmlns:v="urn:schemas-microsoft-com:vml" Requires="v">
                <p:oleObj spid="_x0000_s437262" name="文档" r:id="rId4" imgW="9551879" imgH="1947773" progId="Word.Document.12">
                  <p:embed/>
                </p:oleObj>
              </mc:Choice>
              <mc:Fallback>
                <p:oleObj name="文档" r:id="rId4" imgW="9551879" imgH="1947773" progId="Word.Document.12">
                  <p:embed/>
                  <p:pic>
                    <p:nvPicPr>
                      <p:cNvPr id="0" name=""/>
                      <p:cNvPicPr/>
                      <p:nvPr/>
                    </p:nvPicPr>
                    <p:blipFill>
                      <a:blip r:embed="rId5"/>
                      <a:stretch>
                        <a:fillRect/>
                      </a:stretch>
                    </p:blipFill>
                    <p:spPr>
                      <a:xfrm>
                        <a:off x="450611" y="692696"/>
                        <a:ext cx="9551988" cy="1947863"/>
                      </a:xfrm>
                      <a:prstGeom prst="rect">
                        <a:avLst/>
                      </a:prstGeom>
                    </p:spPr>
                  </p:pic>
                </p:oleObj>
              </mc:Fallback>
            </mc:AlternateContent>
          </a:graphicData>
        </a:graphic>
      </p:graphicFrame>
      <p:sp>
        <p:nvSpPr>
          <p:cNvPr id="44"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6"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8"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9"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0"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2"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4"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5"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6"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7"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8"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9"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6" name="TextBox 19"/>
          <p:cNvSpPr txBox="1"/>
          <p:nvPr/>
        </p:nvSpPr>
        <p:spPr>
          <a:xfrm>
            <a:off x="2003914" y="155679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1683328350"/>
              </p:ext>
            </p:extLst>
          </p:nvPr>
        </p:nvGraphicFramePr>
        <p:xfrm>
          <a:off x="452438" y="3110408"/>
          <a:ext cx="10039350" cy="1182688"/>
        </p:xfrm>
        <a:graphic>
          <a:graphicData uri="http://schemas.openxmlformats.org/presentationml/2006/ole">
            <mc:AlternateContent xmlns:mc="http://schemas.openxmlformats.org/markup-compatibility/2006">
              <mc:Choice xmlns:v="urn:schemas-microsoft-com:vml" Requires="v">
                <p:oleObj spid="_x0000_s437263" name="文档" r:id="rId23" imgW="10047804" imgH="1181459" progId="Word.Document.12">
                  <p:embed/>
                </p:oleObj>
              </mc:Choice>
              <mc:Fallback>
                <p:oleObj name="文档" r:id="rId23" imgW="10047804" imgH="1181459" progId="Word.Document.12">
                  <p:embed/>
                  <p:pic>
                    <p:nvPicPr>
                      <p:cNvPr id="0" name=""/>
                      <p:cNvPicPr/>
                      <p:nvPr/>
                    </p:nvPicPr>
                    <p:blipFill>
                      <a:blip r:embed="rId24"/>
                      <a:stretch>
                        <a:fillRect/>
                      </a:stretch>
                    </p:blipFill>
                    <p:spPr>
                      <a:xfrm>
                        <a:off x="452438" y="3110408"/>
                        <a:ext cx="10039350" cy="1182688"/>
                      </a:xfrm>
                      <a:prstGeom prst="rect">
                        <a:avLst/>
                      </a:prstGeom>
                    </p:spPr>
                  </p:pic>
                </p:oleObj>
              </mc:Fallback>
            </mc:AlternateContent>
          </a:graphicData>
        </a:graphic>
      </p:graphicFrame>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p>
        </p:txBody>
      </p:sp>
      <p:sp>
        <p:nvSpPr>
          <p:cNvPr id="1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2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18030" y="620688"/>
            <a:ext cx="10790537"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，满足与向量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平行的一个向量是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18030" y="3022486"/>
            <a:ext cx="8113776" cy="657872"/>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由已知得</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3935760" y="192409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926073279"/>
              </p:ext>
            </p:extLst>
          </p:nvPr>
        </p:nvGraphicFramePr>
        <p:xfrm>
          <a:off x="503901" y="3836262"/>
          <a:ext cx="9513888" cy="1689100"/>
        </p:xfrm>
        <a:graphic>
          <a:graphicData uri="http://schemas.openxmlformats.org/presentationml/2006/ole">
            <mc:AlternateContent xmlns:mc="http://schemas.openxmlformats.org/markup-compatibility/2006">
              <mc:Choice xmlns:v="urn:schemas-microsoft-com:vml" Requires="v">
                <p:oleObj spid="_x0000_s445444" name="文档" r:id="rId20" imgW="9514381" imgH="1688338" progId="Word.Document.12">
                  <p:embed/>
                </p:oleObj>
              </mc:Choice>
              <mc:Fallback>
                <p:oleObj name="文档" r:id="rId20" imgW="9514381" imgH="1688338" progId="Word.Document.12">
                  <p:embed/>
                  <p:pic>
                    <p:nvPicPr>
                      <p:cNvPr id="0" name=""/>
                      <p:cNvPicPr/>
                      <p:nvPr/>
                    </p:nvPicPr>
                    <p:blipFill>
                      <a:blip r:embed="rId21"/>
                      <a:stretch>
                        <a:fillRect/>
                      </a:stretch>
                    </p:blipFill>
                    <p:spPr>
                      <a:xfrm>
                        <a:off x="503901" y="3836262"/>
                        <a:ext cx="9513888" cy="1689100"/>
                      </a:xfrm>
                      <a:prstGeom prst="rect">
                        <a:avLst/>
                      </a:prstGeom>
                    </p:spPr>
                  </p:pic>
                </p:oleObj>
              </mc:Fallback>
            </mc:AlternateContent>
          </a:graphicData>
        </a:graphic>
      </p:graphicFrame>
      <p:sp>
        <p:nvSpPr>
          <p:cNvPr id="24" name="矩形 23"/>
          <p:cNvSpPr/>
          <p:nvPr/>
        </p:nvSpPr>
        <p:spPr>
          <a:xfrm>
            <a:off x="418030" y="4931368"/>
            <a:ext cx="8113776" cy="657872"/>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只有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满足题意</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blinds(horizontal)">
                                      <p:cBhvr>
                                        <p:cTn id="2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8031" y="442452"/>
            <a:ext cx="8925154" cy="328125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在下列向量组中，不能表示向量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4" name="TextBox 19"/>
          <p:cNvSpPr txBox="1"/>
          <p:nvPr/>
        </p:nvSpPr>
        <p:spPr>
          <a:xfrm>
            <a:off x="261465" y="177281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TextBox 19"/>
          <p:cNvSpPr txBox="1"/>
          <p:nvPr/>
        </p:nvSpPr>
        <p:spPr>
          <a:xfrm>
            <a:off x="261465" y="119675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1" name="TextBox 19"/>
          <p:cNvSpPr txBox="1"/>
          <p:nvPr/>
        </p:nvSpPr>
        <p:spPr>
          <a:xfrm>
            <a:off x="263352" y="299695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418031" y="4214055"/>
            <a:ext cx="10799436" cy="1303177"/>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中两个向量都共线，而</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中两向量不共线</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可以把向量</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表示出来，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不可以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422301778"/>
              </p:ext>
            </p:extLst>
          </p:nvPr>
        </p:nvGraphicFramePr>
        <p:xfrm>
          <a:off x="570957" y="3745632"/>
          <a:ext cx="8129587" cy="944562"/>
        </p:xfrm>
        <a:graphic>
          <a:graphicData uri="http://schemas.openxmlformats.org/presentationml/2006/ole">
            <mc:AlternateContent xmlns:mc="http://schemas.openxmlformats.org/markup-compatibility/2006">
              <mc:Choice xmlns:v="urn:schemas-microsoft-com:vml" Requires="v">
                <p:oleObj spid="_x0000_s438286" name="文档" r:id="rId4" imgW="8128922" imgH="943941" progId="Word.Document.12">
                  <p:embed/>
                </p:oleObj>
              </mc:Choice>
              <mc:Fallback>
                <p:oleObj name="文档" r:id="rId4" imgW="8128922" imgH="943941" progId="Word.Document.12">
                  <p:embed/>
                  <p:pic>
                    <p:nvPicPr>
                      <p:cNvPr id="0" name=""/>
                      <p:cNvPicPr/>
                      <p:nvPr/>
                    </p:nvPicPr>
                    <p:blipFill>
                      <a:blip r:embed="rId5"/>
                      <a:stretch>
                        <a:fillRect/>
                      </a:stretch>
                    </p:blipFill>
                    <p:spPr>
                      <a:xfrm>
                        <a:off x="570957" y="3745632"/>
                        <a:ext cx="8129587" cy="944562"/>
                      </a:xfrm>
                      <a:prstGeom prst="rect">
                        <a:avLst/>
                      </a:prstGeom>
                    </p:spPr>
                  </p:pic>
                </p:oleObj>
              </mc:Fallback>
            </mc:AlternateContent>
          </a:graphicData>
        </a:graphic>
      </p:graphicFrame>
      <p:sp>
        <p:nvSpPr>
          <p:cNvPr id="2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45154" y="3034010"/>
            <a:ext cx="10907430" cy="657872"/>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rPr>
              <a:t>A</a:t>
            </a:r>
            <a:r>
              <a:rPr lang="en-US" altLang="zh-CN" sz="2800" kern="100" dirty="0">
                <a:latin typeface="Times New Roman" panose="02020603050405020304" pitchFamily="18" charset="0"/>
                <a:ea typeface="黑体" panose="02010609060101010101" pitchFamily="49" charset="-122"/>
              </a:rPr>
              <a:t>(4,3)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B</a:t>
            </a:r>
            <a:r>
              <a:rPr lang="en-US" altLang="zh-CN" sz="2800" kern="100" dirty="0">
                <a:latin typeface="Times New Roman" panose="02020603050405020304" pitchFamily="18" charset="0"/>
                <a:ea typeface="黑体" panose="02010609060101010101" pitchFamily="49" charset="-122"/>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m</a:t>
            </a:r>
            <a:r>
              <a:rPr lang="en-US" altLang="zh-CN" sz="2800" kern="100" dirty="0">
                <a:latin typeface="Times New Roman" panose="02020603050405020304" pitchFamily="18" charset="0"/>
                <a:ea typeface="黑体" panose="02010609060101010101" pitchFamily="49" charset="-122"/>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C</a:t>
            </a:r>
            <a:r>
              <a:rPr lang="en-US" altLang="zh-CN" sz="2800" kern="100" dirty="0">
                <a:latin typeface="Times New Roman" panose="02020603050405020304" pitchFamily="18" charset="0"/>
                <a:ea typeface="黑体" panose="02010609060101010101" pitchFamily="49" charset="-122"/>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n</a:t>
            </a:r>
            <a:r>
              <a:rPr lang="en-US" altLang="zh-CN" sz="2800" kern="100" dirty="0">
                <a:latin typeface="Times New Roman" panose="02020603050405020304" pitchFamily="18" charset="0"/>
                <a:ea typeface="黑体" panose="02010609060101010101" pitchFamily="49" charset="-122"/>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三点在一条直线上，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5154" y="389563"/>
            <a:ext cx="11195462"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三点在一条直线上，则下列式子一定正确的是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9"/>
          <p:cNvSpPr txBox="1"/>
          <p:nvPr/>
        </p:nvSpPr>
        <p:spPr>
          <a:xfrm>
            <a:off x="335360" y="166987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1175590471"/>
              </p:ext>
            </p:extLst>
          </p:nvPr>
        </p:nvGraphicFramePr>
        <p:xfrm>
          <a:off x="573088" y="4657378"/>
          <a:ext cx="10510837" cy="931862"/>
        </p:xfrm>
        <a:graphic>
          <a:graphicData uri="http://schemas.openxmlformats.org/presentationml/2006/ole">
            <mc:AlternateContent xmlns:mc="http://schemas.openxmlformats.org/markup-compatibility/2006">
              <mc:Choice xmlns:v="urn:schemas-microsoft-com:vml" Requires="v">
                <p:oleObj spid="_x0000_s438287" name="文档" r:id="rId23" imgW="10531484" imgH="941358" progId="Word.Document.12">
                  <p:embed/>
                </p:oleObj>
              </mc:Choice>
              <mc:Fallback>
                <p:oleObj name="文档" r:id="rId23" imgW="10531484" imgH="941358" progId="Word.Document.12">
                  <p:embed/>
                  <p:pic>
                    <p:nvPicPr>
                      <p:cNvPr id="0" name=""/>
                      <p:cNvPicPr/>
                      <p:nvPr/>
                    </p:nvPicPr>
                    <p:blipFill>
                      <a:blip r:embed="rId24"/>
                      <a:stretch>
                        <a:fillRect/>
                      </a:stretch>
                    </p:blipFill>
                    <p:spPr>
                      <a:xfrm>
                        <a:off x="573088" y="4657378"/>
                        <a:ext cx="10510837" cy="931862"/>
                      </a:xfrm>
                      <a:prstGeom prst="rect">
                        <a:avLst/>
                      </a:prstGeom>
                    </p:spPr>
                  </p:pic>
                </p:oleObj>
              </mc:Fallback>
            </mc:AlternateContent>
          </a:graphicData>
        </a:graphic>
      </p:graphicFrame>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4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09132" y="907753"/>
            <a:ext cx="10799436" cy="738664"/>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472264" y="1049010"/>
            <a:ext cx="723275" cy="523220"/>
          </a:xfrm>
          <a:prstGeom prst="rect">
            <a:avLst/>
          </a:prstGeom>
        </p:spPr>
        <p:txBody>
          <a:bodyPr wrap="none">
            <a:spAutoFit/>
          </a:bodyPr>
          <a:lstStyle/>
          <a:p>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6</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367679" y="2420888"/>
            <a:ext cx="6096000" cy="1384995"/>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605376876"/>
              </p:ext>
            </p:extLst>
          </p:nvPr>
        </p:nvGraphicFramePr>
        <p:xfrm>
          <a:off x="461963" y="404664"/>
          <a:ext cx="11369675" cy="1709737"/>
        </p:xfrm>
        <a:graphic>
          <a:graphicData uri="http://schemas.openxmlformats.org/presentationml/2006/ole">
            <mc:AlternateContent xmlns:mc="http://schemas.openxmlformats.org/markup-compatibility/2006">
              <mc:Choice xmlns:v="urn:schemas-microsoft-com:vml" Requires="v">
                <p:oleObj spid="_x0000_s380990" name="文档" r:id="rId4" imgW="11620936" imgH="1745052" progId="Word.Document.12">
                  <p:embed/>
                </p:oleObj>
              </mc:Choice>
              <mc:Fallback>
                <p:oleObj name="文档" r:id="rId4" imgW="11620936" imgH="1745052" progId="Word.Document.12">
                  <p:embed/>
                  <p:pic>
                    <p:nvPicPr>
                      <p:cNvPr id="0" name=""/>
                      <p:cNvPicPr/>
                      <p:nvPr/>
                    </p:nvPicPr>
                    <p:blipFill>
                      <a:blip r:embed="rId5"/>
                      <a:stretch>
                        <a:fillRect/>
                      </a:stretch>
                    </p:blipFill>
                    <p:spPr>
                      <a:xfrm>
                        <a:off x="461963" y="404664"/>
                        <a:ext cx="11369675" cy="1709737"/>
                      </a:xfrm>
                      <a:prstGeom prst="rect">
                        <a:avLst/>
                      </a:prstGeom>
                    </p:spPr>
                  </p:pic>
                </p:oleObj>
              </mc:Fallback>
            </mc:AlternateContent>
          </a:graphicData>
        </a:graphic>
      </p:graphicFrame>
      <p:sp>
        <p:nvSpPr>
          <p:cNvPr id="4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1" name="对象 20"/>
          <p:cNvGraphicFramePr>
            <a:graphicFrameLocks noChangeAspect="1"/>
          </p:cNvGraphicFramePr>
          <p:nvPr>
            <p:extLst>
              <p:ext uri="{D42A27DB-BD31-4B8C-83A1-F6EECF244321}">
                <p14:modId xmlns:p14="http://schemas.microsoft.com/office/powerpoint/2010/main" val="311628980"/>
              </p:ext>
            </p:extLst>
          </p:nvPr>
        </p:nvGraphicFramePr>
        <p:xfrm>
          <a:off x="2987233" y="930305"/>
          <a:ext cx="1247775" cy="969962"/>
        </p:xfrm>
        <a:graphic>
          <a:graphicData uri="http://schemas.openxmlformats.org/presentationml/2006/ole">
            <mc:AlternateContent xmlns:mc="http://schemas.openxmlformats.org/markup-compatibility/2006">
              <mc:Choice xmlns:v="urn:schemas-microsoft-com:vml" Requires="v">
                <p:oleObj spid="_x0000_s380991" name="文档" r:id="rId23" imgW="1273003" imgH="992300" progId="Word.Document.12">
                  <p:embed/>
                </p:oleObj>
              </mc:Choice>
              <mc:Fallback>
                <p:oleObj name="文档" r:id="rId23" imgW="1273003" imgH="992300" progId="Word.Document.12">
                  <p:embed/>
                  <p:pic>
                    <p:nvPicPr>
                      <p:cNvPr id="0" name=""/>
                      <p:cNvPicPr/>
                      <p:nvPr/>
                    </p:nvPicPr>
                    <p:blipFill>
                      <a:blip r:embed="rId24"/>
                      <a:stretch>
                        <a:fillRect/>
                      </a:stretch>
                    </p:blipFill>
                    <p:spPr>
                      <a:xfrm>
                        <a:off x="2987233" y="930305"/>
                        <a:ext cx="1247775" cy="969962"/>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45624095"/>
              </p:ext>
            </p:extLst>
          </p:nvPr>
        </p:nvGraphicFramePr>
        <p:xfrm>
          <a:off x="461963" y="2133600"/>
          <a:ext cx="10474325" cy="1144588"/>
        </p:xfrm>
        <a:graphic>
          <a:graphicData uri="http://schemas.openxmlformats.org/presentationml/2006/ole">
            <mc:AlternateContent xmlns:mc="http://schemas.openxmlformats.org/markup-compatibility/2006">
              <mc:Choice xmlns:v="urn:schemas-microsoft-com:vml" Requires="v">
                <p:oleObj spid="_x0000_s380992" name="文档" r:id="rId26" imgW="10810240" imgH="1182538" progId="Word.Document.12">
                  <p:embed/>
                </p:oleObj>
              </mc:Choice>
              <mc:Fallback>
                <p:oleObj name="文档" r:id="rId26" imgW="10810240" imgH="1182538" progId="Word.Document.12">
                  <p:embed/>
                  <p:pic>
                    <p:nvPicPr>
                      <p:cNvPr id="0" name=""/>
                      <p:cNvPicPr/>
                      <p:nvPr/>
                    </p:nvPicPr>
                    <p:blipFill>
                      <a:blip r:embed="rId27"/>
                      <a:stretch>
                        <a:fillRect/>
                      </a:stretch>
                    </p:blipFill>
                    <p:spPr>
                      <a:xfrm>
                        <a:off x="461963" y="2133600"/>
                        <a:ext cx="10474325" cy="1144588"/>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584592229"/>
              </p:ext>
            </p:extLst>
          </p:nvPr>
        </p:nvGraphicFramePr>
        <p:xfrm>
          <a:off x="461963" y="2924944"/>
          <a:ext cx="10474325" cy="1146175"/>
        </p:xfrm>
        <a:graphic>
          <a:graphicData uri="http://schemas.openxmlformats.org/presentationml/2006/ole">
            <mc:AlternateContent xmlns:mc="http://schemas.openxmlformats.org/markup-compatibility/2006">
              <mc:Choice xmlns:v="urn:schemas-microsoft-com:vml" Requires="v">
                <p:oleObj spid="_x0000_s380993" name="文档" r:id="rId29" imgW="10810240" imgH="1182538" progId="Word.Document.12">
                  <p:embed/>
                </p:oleObj>
              </mc:Choice>
              <mc:Fallback>
                <p:oleObj name="文档" r:id="rId29" imgW="10810240" imgH="1182538" progId="Word.Document.12">
                  <p:embed/>
                  <p:pic>
                    <p:nvPicPr>
                      <p:cNvPr id="0" name=""/>
                      <p:cNvPicPr/>
                      <p:nvPr/>
                    </p:nvPicPr>
                    <p:blipFill>
                      <a:blip r:embed="rId30"/>
                      <a:stretch>
                        <a:fillRect/>
                      </a:stretch>
                    </p:blipFill>
                    <p:spPr>
                      <a:xfrm>
                        <a:off x="461963" y="2924944"/>
                        <a:ext cx="10474325" cy="1146175"/>
                      </a:xfrm>
                      <a:prstGeom prst="rect">
                        <a:avLst/>
                      </a:prstGeom>
                    </p:spPr>
                  </p:pic>
                </p:oleObj>
              </mc:Fallback>
            </mc:AlternateContent>
          </a:graphicData>
        </a:graphic>
      </p:graphicFrame>
      <p:sp>
        <p:nvSpPr>
          <p:cNvPr id="4" name="矩形 3"/>
          <p:cNvSpPr/>
          <p:nvPr/>
        </p:nvSpPr>
        <p:spPr>
          <a:xfrm>
            <a:off x="360363" y="3573016"/>
            <a:ext cx="6470041"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3395639342"/>
              </p:ext>
            </p:extLst>
          </p:nvPr>
        </p:nvGraphicFramePr>
        <p:xfrm>
          <a:off x="461963" y="4443065"/>
          <a:ext cx="10474325" cy="1146175"/>
        </p:xfrm>
        <a:graphic>
          <a:graphicData uri="http://schemas.openxmlformats.org/presentationml/2006/ole">
            <mc:AlternateContent xmlns:mc="http://schemas.openxmlformats.org/markup-compatibility/2006">
              <mc:Choice xmlns:v="urn:schemas-microsoft-com:vml" Requires="v">
                <p:oleObj spid="_x0000_s380994" name="文档" r:id="rId32" imgW="10810240" imgH="1179303" progId="Word.Document.12">
                  <p:embed/>
                </p:oleObj>
              </mc:Choice>
              <mc:Fallback>
                <p:oleObj name="文档" r:id="rId32" imgW="10810240" imgH="1179303" progId="Word.Document.12">
                  <p:embed/>
                  <p:pic>
                    <p:nvPicPr>
                      <p:cNvPr id="0" name=""/>
                      <p:cNvPicPr/>
                      <p:nvPr/>
                    </p:nvPicPr>
                    <p:blipFill>
                      <a:blip r:embed="rId33"/>
                      <a:stretch>
                        <a:fillRect/>
                      </a:stretch>
                    </p:blipFill>
                    <p:spPr>
                      <a:xfrm>
                        <a:off x="461963" y="4443065"/>
                        <a:ext cx="10474325" cy="1146175"/>
                      </a:xfrm>
                      <a:prstGeom prst="rect">
                        <a:avLst/>
                      </a:prstGeom>
                    </p:spPr>
                  </p:pic>
                </p:oleObj>
              </mc:Fallback>
            </mc:AlternateContent>
          </a:graphicData>
        </a:graphic>
      </p:graphicFrame>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5" name="对象 4"/>
          <p:cNvGraphicFramePr>
            <a:graphicFrameLocks noChangeAspect="1"/>
          </p:cNvGraphicFramePr>
          <p:nvPr>
            <p:extLst>
              <p:ext uri="{D42A27DB-BD31-4B8C-83A1-F6EECF244321}">
                <p14:modId xmlns:p14="http://schemas.microsoft.com/office/powerpoint/2010/main" val="2936171359"/>
              </p:ext>
            </p:extLst>
          </p:nvPr>
        </p:nvGraphicFramePr>
        <p:xfrm>
          <a:off x="10096994" y="495767"/>
          <a:ext cx="1071563" cy="979487"/>
        </p:xfrm>
        <a:graphic>
          <a:graphicData uri="http://schemas.openxmlformats.org/presentationml/2006/ole">
            <mc:AlternateContent xmlns:mc="http://schemas.openxmlformats.org/markup-compatibility/2006">
              <mc:Choice xmlns:v="urn:schemas-microsoft-com:vml" Requires="v">
                <p:oleObj spid="_x0000_s382016" name="文档" r:id="rId20" imgW="1097726" imgH="1000954" progId="Word.Document.12">
                  <p:embed/>
                </p:oleObj>
              </mc:Choice>
              <mc:Fallback>
                <p:oleObj name="文档" r:id="rId20" imgW="1097726" imgH="1000954" progId="Word.Document.12">
                  <p:embed/>
                  <p:pic>
                    <p:nvPicPr>
                      <p:cNvPr id="0" name=""/>
                      <p:cNvPicPr/>
                      <p:nvPr/>
                    </p:nvPicPr>
                    <p:blipFill>
                      <a:blip r:embed="rId21"/>
                      <a:stretch>
                        <a:fillRect/>
                      </a:stretch>
                    </p:blipFill>
                    <p:spPr>
                      <a:xfrm>
                        <a:off x="10096994" y="495767"/>
                        <a:ext cx="1071563" cy="979487"/>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259912871"/>
              </p:ext>
            </p:extLst>
          </p:nvPr>
        </p:nvGraphicFramePr>
        <p:xfrm>
          <a:off x="537070" y="3595743"/>
          <a:ext cx="10631487" cy="1108075"/>
        </p:xfrm>
        <a:graphic>
          <a:graphicData uri="http://schemas.openxmlformats.org/presentationml/2006/ole">
            <mc:AlternateContent xmlns:mc="http://schemas.openxmlformats.org/markup-compatibility/2006">
              <mc:Choice xmlns:v="urn:schemas-microsoft-com:vml" Requires="v">
                <p:oleObj spid="_x0000_s382017" name="文档" r:id="rId23" imgW="10967985" imgH="1141203" progId="Word.Document.12">
                  <p:embed/>
                </p:oleObj>
              </mc:Choice>
              <mc:Fallback>
                <p:oleObj name="文档" r:id="rId23" imgW="10967985" imgH="1141203" progId="Word.Document.12">
                  <p:embed/>
                  <p:pic>
                    <p:nvPicPr>
                      <p:cNvPr id="0" name=""/>
                      <p:cNvPicPr/>
                      <p:nvPr/>
                    </p:nvPicPr>
                    <p:blipFill>
                      <a:blip r:embed="rId24"/>
                      <a:stretch>
                        <a:fillRect/>
                      </a:stretch>
                    </p:blipFill>
                    <p:spPr>
                      <a:xfrm>
                        <a:off x="537070" y="3595743"/>
                        <a:ext cx="10631487" cy="1108075"/>
                      </a:xfrm>
                      <a:prstGeom prst="rect">
                        <a:avLst/>
                      </a:prstGeom>
                    </p:spPr>
                  </p:pic>
                </p:oleObj>
              </mc:Fallback>
            </mc:AlternateContent>
          </a:graphicData>
        </a:graphic>
      </p:graphicFrame>
      <p:sp>
        <p:nvSpPr>
          <p:cNvPr id="4" name="矩形 3"/>
          <p:cNvSpPr/>
          <p:nvPr/>
        </p:nvSpPr>
        <p:spPr>
          <a:xfrm>
            <a:off x="434294" y="746120"/>
            <a:ext cx="11062306"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34294" y="2061549"/>
            <a:ext cx="9817669" cy="1511467"/>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364091" y="836712"/>
            <a:ext cx="11463818" cy="1387423"/>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的值，并判断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是同向还是反向？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0" name="矩形 9"/>
          <p:cNvSpPr/>
          <p:nvPr/>
        </p:nvSpPr>
        <p:spPr>
          <a:xfrm>
            <a:off x="400134" y="500970"/>
            <a:ext cx="11240481" cy="461664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smtClean="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方向相反</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869213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1511829916"/>
              </p:ext>
            </p:extLst>
          </p:nvPr>
        </p:nvGraphicFramePr>
        <p:xfrm>
          <a:off x="396875" y="716037"/>
          <a:ext cx="11250613" cy="1920875"/>
        </p:xfrm>
        <a:graphic>
          <a:graphicData uri="http://schemas.openxmlformats.org/presentationml/2006/ole">
            <mc:AlternateContent xmlns:mc="http://schemas.openxmlformats.org/markup-compatibility/2006">
              <mc:Choice xmlns:v="urn:schemas-microsoft-com:vml" Requires="v">
                <p:oleObj spid="_x0000_s427020" name="文档" r:id="rId20" imgW="11270871" imgH="1929082" progId="Word.Document.12">
                  <p:embed/>
                </p:oleObj>
              </mc:Choice>
              <mc:Fallback>
                <p:oleObj name="文档" r:id="rId20" imgW="11270871" imgH="1929082" progId="Word.Document.12">
                  <p:embed/>
                  <p:pic>
                    <p:nvPicPr>
                      <p:cNvPr id="0" name=""/>
                      <p:cNvPicPr/>
                      <p:nvPr/>
                    </p:nvPicPr>
                    <p:blipFill>
                      <a:blip r:embed="rId21"/>
                      <a:stretch>
                        <a:fillRect/>
                      </a:stretch>
                    </p:blipFill>
                    <p:spPr>
                      <a:xfrm>
                        <a:off x="396875" y="716037"/>
                        <a:ext cx="11250613" cy="1920875"/>
                      </a:xfrm>
                      <a:prstGeom prst="rect">
                        <a:avLst/>
                      </a:prstGeom>
                    </p:spPr>
                  </p:pic>
                </p:oleObj>
              </mc:Fallback>
            </mc:AlternateContent>
          </a:graphicData>
        </a:graphic>
      </p:graphicFrame>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4264" y="404664"/>
            <a:ext cx="8113776" cy="657872"/>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的坐标为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1723043274"/>
              </p:ext>
            </p:extLst>
          </p:nvPr>
        </p:nvGraphicFramePr>
        <p:xfrm>
          <a:off x="452438" y="1209675"/>
          <a:ext cx="8118475" cy="1173163"/>
        </p:xfrm>
        <a:graphic>
          <a:graphicData uri="http://schemas.openxmlformats.org/presentationml/2006/ole">
            <mc:AlternateContent xmlns:mc="http://schemas.openxmlformats.org/markup-compatibility/2006">
              <mc:Choice xmlns:v="urn:schemas-microsoft-com:vml" Requires="v">
                <p:oleObj spid="_x0000_s439322" name="文档" r:id="rId20" imgW="8128922" imgH="1175691" progId="Word.Document.12">
                  <p:embed/>
                </p:oleObj>
              </mc:Choice>
              <mc:Fallback>
                <p:oleObj name="文档" r:id="rId20" imgW="8128922" imgH="1175691" progId="Word.Document.12">
                  <p:embed/>
                  <p:pic>
                    <p:nvPicPr>
                      <p:cNvPr id="0" name=""/>
                      <p:cNvPicPr/>
                      <p:nvPr/>
                    </p:nvPicPr>
                    <p:blipFill>
                      <a:blip r:embed="rId21"/>
                      <a:stretch>
                        <a:fillRect/>
                      </a:stretch>
                    </p:blipFill>
                    <p:spPr>
                      <a:xfrm>
                        <a:off x="452438" y="1209675"/>
                        <a:ext cx="8118475" cy="1173163"/>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655696326"/>
              </p:ext>
            </p:extLst>
          </p:nvPr>
        </p:nvGraphicFramePr>
        <p:xfrm>
          <a:off x="457200" y="2133600"/>
          <a:ext cx="8013700" cy="1155700"/>
        </p:xfrm>
        <a:graphic>
          <a:graphicData uri="http://schemas.openxmlformats.org/presentationml/2006/ole">
            <mc:AlternateContent xmlns:mc="http://schemas.openxmlformats.org/markup-compatibility/2006">
              <mc:Choice xmlns:v="urn:schemas-microsoft-com:vml" Requires="v">
                <p:oleObj spid="_x0000_s439323" name="文档" r:id="rId23" imgW="8128922" imgH="1179296" progId="Word.Document.12">
                  <p:embed/>
                </p:oleObj>
              </mc:Choice>
              <mc:Fallback>
                <p:oleObj name="文档" r:id="rId23" imgW="8128922" imgH="1179296" progId="Word.Document.12">
                  <p:embed/>
                  <p:pic>
                    <p:nvPicPr>
                      <p:cNvPr id="0" name=""/>
                      <p:cNvPicPr/>
                      <p:nvPr/>
                    </p:nvPicPr>
                    <p:blipFill>
                      <a:blip r:embed="rId24"/>
                      <a:stretch>
                        <a:fillRect/>
                      </a:stretch>
                    </p:blipFill>
                    <p:spPr>
                      <a:xfrm>
                        <a:off x="457200" y="2133600"/>
                        <a:ext cx="8013700" cy="1155700"/>
                      </a:xfrm>
                      <a:prstGeom prst="rect">
                        <a:avLst/>
                      </a:prstGeom>
                    </p:spPr>
                  </p:pic>
                </p:oleObj>
              </mc:Fallback>
            </mc:AlternateContent>
          </a:graphicData>
        </a:graphic>
      </p:graphicFrame>
      <p:sp>
        <p:nvSpPr>
          <p:cNvPr id="6" name="矩形 5"/>
          <p:cNvSpPr/>
          <p:nvPr/>
        </p:nvSpPr>
        <p:spPr>
          <a:xfrm>
            <a:off x="399643" y="3068960"/>
            <a:ext cx="6096000" cy="656846"/>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1553931662"/>
              </p:ext>
            </p:extLst>
          </p:nvPr>
        </p:nvGraphicFramePr>
        <p:xfrm>
          <a:off x="452438" y="3933056"/>
          <a:ext cx="8118475" cy="1173163"/>
        </p:xfrm>
        <a:graphic>
          <a:graphicData uri="http://schemas.openxmlformats.org/presentationml/2006/ole">
            <mc:AlternateContent xmlns:mc="http://schemas.openxmlformats.org/markup-compatibility/2006">
              <mc:Choice xmlns:v="urn:schemas-microsoft-com:vml" Requires="v">
                <p:oleObj spid="_x0000_s439324" name="文档" r:id="rId26" imgW="8128922" imgH="1179296" progId="Word.Document.12">
                  <p:embed/>
                </p:oleObj>
              </mc:Choice>
              <mc:Fallback>
                <p:oleObj name="文档" r:id="rId26" imgW="8128922" imgH="1179296" progId="Word.Document.12">
                  <p:embed/>
                  <p:pic>
                    <p:nvPicPr>
                      <p:cNvPr id="0" name=""/>
                      <p:cNvPicPr/>
                      <p:nvPr/>
                    </p:nvPicPr>
                    <p:blipFill>
                      <a:blip r:embed="rId27"/>
                      <a:stretch>
                        <a:fillRect/>
                      </a:stretch>
                    </p:blipFill>
                    <p:spPr>
                      <a:xfrm>
                        <a:off x="452438" y="3933056"/>
                        <a:ext cx="8118475" cy="1173163"/>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051209443"/>
              </p:ext>
            </p:extLst>
          </p:nvPr>
        </p:nvGraphicFramePr>
        <p:xfrm>
          <a:off x="452438" y="4941168"/>
          <a:ext cx="8118475" cy="1173163"/>
        </p:xfrm>
        <a:graphic>
          <a:graphicData uri="http://schemas.openxmlformats.org/presentationml/2006/ole">
            <mc:AlternateContent xmlns:mc="http://schemas.openxmlformats.org/markup-compatibility/2006">
              <mc:Choice xmlns:v="urn:schemas-microsoft-com:vml" Requires="v">
                <p:oleObj spid="_x0000_s439325" name="文档" r:id="rId29" imgW="8128922" imgH="1180737" progId="Word.Document.12">
                  <p:embed/>
                </p:oleObj>
              </mc:Choice>
              <mc:Fallback>
                <p:oleObj name="文档" r:id="rId29" imgW="8128922" imgH="1180737" progId="Word.Document.12">
                  <p:embed/>
                  <p:pic>
                    <p:nvPicPr>
                      <p:cNvPr id="0" name=""/>
                      <p:cNvPicPr/>
                      <p:nvPr/>
                    </p:nvPicPr>
                    <p:blipFill>
                      <a:blip r:embed="rId30"/>
                      <a:stretch>
                        <a:fillRect/>
                      </a:stretch>
                    </p:blipFill>
                    <p:spPr>
                      <a:xfrm>
                        <a:off x="452438" y="4941168"/>
                        <a:ext cx="8118475" cy="1173163"/>
                      </a:xfrm>
                      <a:prstGeom prst="rect">
                        <a:avLst/>
                      </a:prstGeom>
                    </p:spPr>
                  </p:pic>
                </p:oleObj>
              </mc:Fallback>
            </mc:AlternateContent>
          </a:graphicData>
        </a:graphic>
      </p:graphicFrame>
    </p:spTree>
    <p:extLst>
      <p:ext uri="{BB962C8B-B14F-4D97-AF65-F5344CB8AC3E}">
        <p14:creationId xmlns:p14="http://schemas.microsoft.com/office/powerpoint/2010/main" val="351235587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4264" y="1117711"/>
            <a:ext cx="8113776" cy="1303177"/>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综上可得，点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的坐标为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6350588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623392" y="980728"/>
            <a:ext cx="10799436"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A.(6,3)  	B.(</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3,6)</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9"/>
          <p:cNvSpPr txBox="1"/>
          <p:nvPr/>
        </p:nvSpPr>
        <p:spPr>
          <a:xfrm>
            <a:off x="6809676" y="168235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643600" y="3007246"/>
            <a:ext cx="6705600" cy="781794"/>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可排除</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476672"/>
            <a:ext cx="10799436" cy="332398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，则下列叙述中不正确的是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存在实数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存在实数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存在实数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存在实数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3" name="TextBox 19"/>
          <p:cNvSpPr txBox="1"/>
          <p:nvPr/>
        </p:nvSpPr>
        <p:spPr>
          <a:xfrm>
            <a:off x="263352" y="108817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263352" y="172488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TextBox 19"/>
          <p:cNvSpPr txBox="1"/>
          <p:nvPr/>
        </p:nvSpPr>
        <p:spPr>
          <a:xfrm>
            <a:off x="263352" y="242305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6" name="矩形 5"/>
          <p:cNvSpPr/>
          <p:nvPr/>
        </p:nvSpPr>
        <p:spPr>
          <a:xfrm>
            <a:off x="437144" y="895360"/>
            <a:ext cx="11275480"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不正确，若</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，方程无实根</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不正确，若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，方程无实根</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不正确，若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，方程无实根</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正确，可令</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，无论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为何值，都有</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463561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3" name="对象 22"/>
          <p:cNvGraphicFramePr>
            <a:graphicFrameLocks noChangeAspect="1"/>
          </p:cNvGraphicFramePr>
          <p:nvPr>
            <p:extLst>
              <p:ext uri="{D42A27DB-BD31-4B8C-83A1-F6EECF244321}">
                <p14:modId xmlns:p14="http://schemas.microsoft.com/office/powerpoint/2010/main" val="1783680620"/>
              </p:ext>
            </p:extLst>
          </p:nvPr>
        </p:nvGraphicFramePr>
        <p:xfrm>
          <a:off x="481013" y="3717032"/>
          <a:ext cx="11277600" cy="1054100"/>
        </p:xfrm>
        <a:graphic>
          <a:graphicData uri="http://schemas.openxmlformats.org/presentationml/2006/ole">
            <mc:AlternateContent xmlns:mc="http://schemas.openxmlformats.org/markup-compatibility/2006">
              <mc:Choice xmlns:v="urn:schemas-microsoft-com:vml" Requires="v">
                <p:oleObj spid="_x0000_s415774" name="文档" r:id="rId20" imgW="11298963" imgH="1052423" progId="Word.Document.12">
                  <p:embed/>
                </p:oleObj>
              </mc:Choice>
              <mc:Fallback>
                <p:oleObj name="文档" r:id="rId20" imgW="11298963" imgH="1052423" progId="Word.Document.12">
                  <p:embed/>
                  <p:pic>
                    <p:nvPicPr>
                      <p:cNvPr id="0" name=""/>
                      <p:cNvPicPr/>
                      <p:nvPr/>
                    </p:nvPicPr>
                    <p:blipFill>
                      <a:blip r:embed="rId21"/>
                      <a:stretch>
                        <a:fillRect/>
                      </a:stretch>
                    </p:blipFill>
                    <p:spPr>
                      <a:xfrm>
                        <a:off x="481013" y="3717032"/>
                        <a:ext cx="11277600" cy="105410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091213661"/>
              </p:ext>
            </p:extLst>
          </p:nvPr>
        </p:nvGraphicFramePr>
        <p:xfrm>
          <a:off x="496727" y="332656"/>
          <a:ext cx="10966450" cy="2833688"/>
        </p:xfrm>
        <a:graphic>
          <a:graphicData uri="http://schemas.openxmlformats.org/presentationml/2006/ole">
            <mc:AlternateContent xmlns:mc="http://schemas.openxmlformats.org/markup-compatibility/2006">
              <mc:Choice xmlns:v="urn:schemas-microsoft-com:vml" Requires="v">
                <p:oleObj spid="_x0000_s415775" name="文档" r:id="rId23" imgW="10965824" imgH="2834137" progId="Word.Document.12">
                  <p:embed/>
                </p:oleObj>
              </mc:Choice>
              <mc:Fallback>
                <p:oleObj name="文档" r:id="rId23" imgW="10965824" imgH="2834137" progId="Word.Document.12">
                  <p:embed/>
                  <p:pic>
                    <p:nvPicPr>
                      <p:cNvPr id="0" name=""/>
                      <p:cNvPicPr/>
                      <p:nvPr/>
                    </p:nvPicPr>
                    <p:blipFill>
                      <a:blip r:embed="rId24"/>
                      <a:stretch>
                        <a:fillRect/>
                      </a:stretch>
                    </p:blipFill>
                    <p:spPr>
                      <a:xfrm>
                        <a:off x="496727" y="332656"/>
                        <a:ext cx="10966450" cy="2833688"/>
                      </a:xfrm>
                      <a:prstGeom prst="rect">
                        <a:avLst/>
                      </a:prstGeom>
                    </p:spPr>
                  </p:pic>
                </p:oleObj>
              </mc:Fallback>
            </mc:AlternateContent>
          </a:graphicData>
        </a:graphic>
      </p:graphicFrame>
      <p:sp>
        <p:nvSpPr>
          <p:cNvPr id="22" name="TextBox 19"/>
          <p:cNvSpPr txBox="1"/>
          <p:nvPr/>
        </p:nvSpPr>
        <p:spPr>
          <a:xfrm>
            <a:off x="4541797" y="191683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 name="矩形 4"/>
          <p:cNvSpPr/>
          <p:nvPr/>
        </p:nvSpPr>
        <p:spPr>
          <a:xfrm>
            <a:off x="371967" y="3137372"/>
            <a:ext cx="10799436" cy="651668"/>
          </a:xfrm>
          <a:prstGeom prst="rect">
            <a:avLst/>
          </a:prstGeom>
        </p:spPr>
        <p:txBody>
          <a:bodyPr>
            <a:spAutoFit/>
          </a:bodyPr>
          <a:lstStyle/>
          <a:p>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三点不能构成三角形，则</a:t>
            </a:r>
            <a:r>
              <a:rPr lang="en-US" altLang="zh-CN" sz="2800" i="1" kern="100" dirty="0">
                <a:latin typeface="Times New Roman" panose="02020603050405020304" pitchFamily="18" charset="0"/>
                <a:ea typeface="黑体" panose="02010609060101010101" pitchFamily="49" charset="-122"/>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三点共线，</a:t>
            </a:r>
            <a:endParaRPr lang="zh-CN" altLang="en-US" dirty="0"/>
          </a:p>
        </p:txBody>
      </p:sp>
      <p:sp>
        <p:nvSpPr>
          <p:cNvPr id="8" name="矩形 7"/>
          <p:cNvSpPr/>
          <p:nvPr/>
        </p:nvSpPr>
        <p:spPr>
          <a:xfrm>
            <a:off x="367527" y="4595522"/>
            <a:ext cx="4581703"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970996346"/>
              </p:ext>
            </p:extLst>
          </p:nvPr>
        </p:nvGraphicFramePr>
        <p:xfrm>
          <a:off x="379413" y="713433"/>
          <a:ext cx="11249025" cy="1995487"/>
        </p:xfrm>
        <a:graphic>
          <a:graphicData uri="http://schemas.openxmlformats.org/presentationml/2006/ole">
            <mc:AlternateContent xmlns:mc="http://schemas.openxmlformats.org/markup-compatibility/2006">
              <mc:Choice xmlns:v="urn:schemas-microsoft-com:vml" Requires="v">
                <p:oleObj spid="_x0000_s390186" name="文档" r:id="rId4" imgW="11610131" imgH="2055603" progId="Word.Document.12">
                  <p:embed/>
                </p:oleObj>
              </mc:Choice>
              <mc:Fallback>
                <p:oleObj name="文档" r:id="rId4" imgW="11610131" imgH="2055603" progId="Word.Document.12">
                  <p:embed/>
                  <p:pic>
                    <p:nvPicPr>
                      <p:cNvPr id="0" name=""/>
                      <p:cNvPicPr/>
                      <p:nvPr/>
                    </p:nvPicPr>
                    <p:blipFill>
                      <a:blip r:embed="rId5"/>
                      <a:stretch>
                        <a:fillRect/>
                      </a:stretch>
                    </p:blipFill>
                    <p:spPr>
                      <a:xfrm>
                        <a:off x="379413" y="713433"/>
                        <a:ext cx="11249025" cy="1995487"/>
                      </a:xfrm>
                      <a:prstGeom prst="rect">
                        <a:avLst/>
                      </a:prstGeom>
                    </p:spPr>
                  </p:pic>
                </p:oleObj>
              </mc:Fallback>
            </mc:AlternateContent>
          </a:graphicData>
        </a:graphic>
      </p:graphicFrame>
      <p:sp>
        <p:nvSpPr>
          <p:cNvPr id="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4" name="对象 23"/>
          <p:cNvGraphicFramePr>
            <a:graphicFrameLocks noChangeAspect="1"/>
          </p:cNvGraphicFramePr>
          <p:nvPr>
            <p:extLst>
              <p:ext uri="{D42A27DB-BD31-4B8C-83A1-F6EECF244321}">
                <p14:modId xmlns:p14="http://schemas.microsoft.com/office/powerpoint/2010/main" val="4011851563"/>
              </p:ext>
            </p:extLst>
          </p:nvPr>
        </p:nvGraphicFramePr>
        <p:xfrm>
          <a:off x="4498396" y="1349477"/>
          <a:ext cx="1524000" cy="1033463"/>
        </p:xfrm>
        <a:graphic>
          <a:graphicData uri="http://schemas.openxmlformats.org/presentationml/2006/ole">
            <mc:AlternateContent xmlns:mc="http://schemas.openxmlformats.org/markup-compatibility/2006">
              <mc:Choice xmlns:v="urn:schemas-microsoft-com:vml" Requires="v">
                <p:oleObj spid="_x0000_s390187" name="文档" r:id="rId23" imgW="1574967" imgH="1068381" progId="Word.Document.12">
                  <p:embed/>
                </p:oleObj>
              </mc:Choice>
              <mc:Fallback>
                <p:oleObj name="文档" r:id="rId23" imgW="1574967" imgH="1068381" progId="Word.Document.12">
                  <p:embed/>
                  <p:pic>
                    <p:nvPicPr>
                      <p:cNvPr id="0" name=""/>
                      <p:cNvPicPr/>
                      <p:nvPr/>
                    </p:nvPicPr>
                    <p:blipFill>
                      <a:blip r:embed="rId24"/>
                      <a:stretch>
                        <a:fillRect/>
                      </a:stretch>
                    </p:blipFill>
                    <p:spPr>
                      <a:xfrm>
                        <a:off x="4498396" y="1349477"/>
                        <a:ext cx="1524000" cy="1033463"/>
                      </a:xfrm>
                      <a:prstGeom prst="rect">
                        <a:avLst/>
                      </a:prstGeom>
                    </p:spPr>
                  </p:pic>
                </p:oleObj>
              </mc:Fallback>
            </mc:AlternateContent>
          </a:graphicData>
        </a:graphic>
      </p:graphicFrame>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4" name="对象 23"/>
          <p:cNvGraphicFramePr>
            <a:graphicFrameLocks noChangeAspect="1"/>
          </p:cNvGraphicFramePr>
          <p:nvPr>
            <p:extLst>
              <p:ext uri="{D42A27DB-BD31-4B8C-83A1-F6EECF244321}">
                <p14:modId xmlns:p14="http://schemas.microsoft.com/office/powerpoint/2010/main" val="1836464831"/>
              </p:ext>
            </p:extLst>
          </p:nvPr>
        </p:nvGraphicFramePr>
        <p:xfrm>
          <a:off x="335360" y="808757"/>
          <a:ext cx="11701462" cy="1108075"/>
        </p:xfrm>
        <a:graphic>
          <a:graphicData uri="http://schemas.openxmlformats.org/presentationml/2006/ole">
            <mc:AlternateContent xmlns:mc="http://schemas.openxmlformats.org/markup-compatibility/2006">
              <mc:Choice xmlns:v="urn:schemas-microsoft-com:vml" Requires="v">
                <p:oleObj spid="_x0000_s440346" name="文档" r:id="rId20" imgW="12076885" imgH="1141203" progId="Word.Document.12">
                  <p:embed/>
                </p:oleObj>
              </mc:Choice>
              <mc:Fallback>
                <p:oleObj name="文档" r:id="rId20" imgW="12076885" imgH="1141203" progId="Word.Document.12">
                  <p:embed/>
                  <p:pic>
                    <p:nvPicPr>
                      <p:cNvPr id="0" name=""/>
                      <p:cNvPicPr/>
                      <p:nvPr/>
                    </p:nvPicPr>
                    <p:blipFill>
                      <a:blip r:embed="rId21"/>
                      <a:stretch>
                        <a:fillRect/>
                      </a:stretch>
                    </p:blipFill>
                    <p:spPr>
                      <a:xfrm>
                        <a:off x="335360" y="808757"/>
                        <a:ext cx="11701462" cy="1108075"/>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102457915"/>
              </p:ext>
            </p:extLst>
          </p:nvPr>
        </p:nvGraphicFramePr>
        <p:xfrm>
          <a:off x="335360" y="1628800"/>
          <a:ext cx="11249025" cy="1033463"/>
        </p:xfrm>
        <a:graphic>
          <a:graphicData uri="http://schemas.openxmlformats.org/presentationml/2006/ole">
            <mc:AlternateContent xmlns:mc="http://schemas.openxmlformats.org/markup-compatibility/2006">
              <mc:Choice xmlns:v="urn:schemas-microsoft-com:vml" Requires="v">
                <p:oleObj spid="_x0000_s440347" name="文档" r:id="rId23" imgW="11610131" imgH="1068238" progId="Word.Document.12">
                  <p:embed/>
                </p:oleObj>
              </mc:Choice>
              <mc:Fallback>
                <p:oleObj name="文档" r:id="rId23" imgW="11610131" imgH="1068238" progId="Word.Document.12">
                  <p:embed/>
                  <p:pic>
                    <p:nvPicPr>
                      <p:cNvPr id="0" name=""/>
                      <p:cNvPicPr/>
                      <p:nvPr/>
                    </p:nvPicPr>
                    <p:blipFill>
                      <a:blip r:embed="rId24"/>
                      <a:stretch>
                        <a:fillRect/>
                      </a:stretch>
                    </p:blipFill>
                    <p:spPr>
                      <a:xfrm>
                        <a:off x="335360" y="1628800"/>
                        <a:ext cx="11249025" cy="1033463"/>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402938485"/>
              </p:ext>
            </p:extLst>
          </p:nvPr>
        </p:nvGraphicFramePr>
        <p:xfrm>
          <a:off x="331788" y="2510086"/>
          <a:ext cx="11250612" cy="1117600"/>
        </p:xfrm>
        <a:graphic>
          <a:graphicData uri="http://schemas.openxmlformats.org/presentationml/2006/ole">
            <mc:AlternateContent xmlns:mc="http://schemas.openxmlformats.org/markup-compatibility/2006">
              <mc:Choice xmlns:v="urn:schemas-microsoft-com:vml" Requires="v">
                <p:oleObj spid="_x0000_s440348" name="文档" r:id="rId26" imgW="11610131" imgH="1150548" progId="Word.Document.12">
                  <p:embed/>
                </p:oleObj>
              </mc:Choice>
              <mc:Fallback>
                <p:oleObj name="文档" r:id="rId26" imgW="11610131" imgH="1150548" progId="Word.Document.12">
                  <p:embed/>
                  <p:pic>
                    <p:nvPicPr>
                      <p:cNvPr id="0" name=""/>
                      <p:cNvPicPr/>
                      <p:nvPr/>
                    </p:nvPicPr>
                    <p:blipFill>
                      <a:blip r:embed="rId27"/>
                      <a:stretch>
                        <a:fillRect/>
                      </a:stretch>
                    </p:blipFill>
                    <p:spPr>
                      <a:xfrm>
                        <a:off x="331788" y="2510086"/>
                        <a:ext cx="11250612" cy="111760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759557743"/>
              </p:ext>
            </p:extLst>
          </p:nvPr>
        </p:nvGraphicFramePr>
        <p:xfrm>
          <a:off x="331788" y="3689077"/>
          <a:ext cx="11250612" cy="1108075"/>
        </p:xfrm>
        <a:graphic>
          <a:graphicData uri="http://schemas.openxmlformats.org/presentationml/2006/ole">
            <mc:AlternateContent xmlns:mc="http://schemas.openxmlformats.org/markup-compatibility/2006">
              <mc:Choice xmlns:v="urn:schemas-microsoft-com:vml" Requires="v">
                <p:oleObj spid="_x0000_s440349" name="文档" r:id="rId29" imgW="11610131" imgH="1147673" progId="Word.Document.12">
                  <p:embed/>
                </p:oleObj>
              </mc:Choice>
              <mc:Fallback>
                <p:oleObj name="文档" r:id="rId29" imgW="11610131" imgH="1147673" progId="Word.Document.12">
                  <p:embed/>
                  <p:pic>
                    <p:nvPicPr>
                      <p:cNvPr id="0" name=""/>
                      <p:cNvPicPr/>
                      <p:nvPr/>
                    </p:nvPicPr>
                    <p:blipFill>
                      <a:blip r:embed="rId30"/>
                      <a:stretch>
                        <a:fillRect/>
                      </a:stretch>
                    </p:blipFill>
                    <p:spPr>
                      <a:xfrm>
                        <a:off x="331788" y="3689077"/>
                        <a:ext cx="11250612" cy="1108075"/>
                      </a:xfrm>
                      <a:prstGeom prst="rect">
                        <a:avLst/>
                      </a:prstGeom>
                    </p:spPr>
                  </p:pic>
                </p:oleObj>
              </mc:Fallback>
            </mc:AlternateContent>
          </a:graphicData>
        </a:graphic>
      </p:graphicFrame>
    </p:spTree>
    <p:extLst>
      <p:ext uri="{BB962C8B-B14F-4D97-AF65-F5344CB8AC3E}">
        <p14:creationId xmlns:p14="http://schemas.microsoft.com/office/powerpoint/2010/main" val="820135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4091" y="1124744"/>
            <a:ext cx="11463818" cy="2246769"/>
          </a:xfrm>
          <a:prstGeom prst="rect">
            <a:avLst/>
          </a:prstGeom>
        </p:spPr>
        <p:txBody>
          <a:bodyPr>
            <a:spAutoFit/>
          </a:bodyPr>
          <a:lstStyle/>
          <a:p>
            <a:pPr algn="just">
              <a:lnSpc>
                <a:spcPct val="2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的坐标为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24377288"/>
              </p:ext>
            </p:extLst>
          </p:nvPr>
        </p:nvGraphicFramePr>
        <p:xfrm>
          <a:off x="5226605" y="2158983"/>
          <a:ext cx="1893888" cy="1117600"/>
        </p:xfrm>
        <a:graphic>
          <a:graphicData uri="http://schemas.openxmlformats.org/presentationml/2006/ole">
            <mc:AlternateContent xmlns:mc="http://schemas.openxmlformats.org/markup-compatibility/2006">
              <mc:Choice xmlns:v="urn:schemas-microsoft-com:vml" Requires="v">
                <p:oleObj spid="_x0000_s391190" name="文档" r:id="rId4" imgW="1899966" imgH="1120304" progId="Word.Document.12">
                  <p:embed/>
                </p:oleObj>
              </mc:Choice>
              <mc:Fallback>
                <p:oleObj name="文档" r:id="rId4" imgW="1899966" imgH="1120304" progId="Word.Document.12">
                  <p:embed/>
                  <p:pic>
                    <p:nvPicPr>
                      <p:cNvPr id="0" name=""/>
                      <p:cNvPicPr/>
                      <p:nvPr/>
                    </p:nvPicPr>
                    <p:blipFill>
                      <a:blip r:embed="rId5"/>
                      <a:stretch>
                        <a:fillRect/>
                      </a:stretch>
                    </p:blipFill>
                    <p:spPr>
                      <a:xfrm>
                        <a:off x="5226605" y="2158983"/>
                        <a:ext cx="1893888" cy="1117600"/>
                      </a:xfrm>
                      <a:prstGeom prst="rect">
                        <a:avLst/>
                      </a:prstGeom>
                    </p:spPr>
                  </p:pic>
                </p:oleObj>
              </mc:Fallback>
            </mc:AlternateContent>
          </a:graphicData>
        </a:graphic>
      </p:graphicFrame>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6" cstate="email">
            <a:duotone>
              <a:srgbClr val="5B9BD5">
                <a:shade val="45000"/>
                <a:satMod val="135000"/>
              </a:srgb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8"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91183" name="Picture 15" descr="S105"/>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0881" y="2532289"/>
            <a:ext cx="2758774" cy="230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Aft>
                <a:spcPts val="0"/>
              </a:spcAft>
            </a:pPr>
            <a:r>
              <a:rPr lang="zh-CN" altLang="en-US" sz="2800" b="1" kern="100">
                <a:latin typeface="Times New Roman" panose="02020603050405020304" pitchFamily="18" charset="0"/>
                <a:ea typeface="微软雅黑" panose="020B0503020204020204" pitchFamily="34" charset="-122"/>
                <a:cs typeface="Times New Roman" panose="02020603050405020304" pitchFamily="18" charset="0"/>
              </a:rPr>
              <a:t>知识点　向量平行的坐标表示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35360" y="1255837"/>
            <a:ext cx="11449272"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向量平行的坐标表示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一般地，设向量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smtClean="0">
                <a:latin typeface="宋体" panose="02010600030101010101" pitchFamily="2" charset="-122"/>
                <a:ea typeface="MS Gothic" panose="020B0609070205080204" pitchFamily="49" charset="-128"/>
                <a:cs typeface="MS Gothic" panose="020B0609070205080204" pitchFamily="49" charset="-128"/>
              </a:rPr>
              <a:t>⇔</a:t>
            </a:r>
            <a:r>
              <a:rPr lang="en-US" altLang="zh-CN" sz="2800" i="1"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位于线段</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的内部，特别地，当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为线段</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在线段</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的延长线上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在线段</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的反向延长线上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959412297"/>
              </p:ext>
            </p:extLst>
          </p:nvPr>
        </p:nvGraphicFramePr>
        <p:xfrm>
          <a:off x="407368" y="2492598"/>
          <a:ext cx="8118475" cy="1071563"/>
        </p:xfrm>
        <a:graphic>
          <a:graphicData uri="http://schemas.openxmlformats.org/presentationml/2006/ole">
            <mc:AlternateContent xmlns:mc="http://schemas.openxmlformats.org/markup-compatibility/2006">
              <mc:Choice xmlns:v="urn:schemas-microsoft-com:vml" Requires="v">
                <p:oleObj spid="_x0000_s417804" name="文档" r:id="rId4" imgW="8128922" imgH="1073692" progId="Word.Document.12">
                  <p:embed/>
                </p:oleObj>
              </mc:Choice>
              <mc:Fallback>
                <p:oleObj name="文档" r:id="rId4" imgW="8128922" imgH="1073692" progId="Word.Document.12">
                  <p:embed/>
                  <p:pic>
                    <p:nvPicPr>
                      <p:cNvPr id="0" name=""/>
                      <p:cNvPicPr/>
                      <p:nvPr/>
                    </p:nvPicPr>
                    <p:blipFill>
                      <a:blip r:embed="rId5"/>
                      <a:stretch>
                        <a:fillRect/>
                      </a:stretch>
                    </p:blipFill>
                    <p:spPr>
                      <a:xfrm>
                        <a:off x="407368" y="2492598"/>
                        <a:ext cx="8118475" cy="1071563"/>
                      </a:xfrm>
                      <a:prstGeom prst="rect">
                        <a:avLst/>
                      </a:prstGeom>
                    </p:spPr>
                  </p:pic>
                </p:oleObj>
              </mc:Fallback>
            </mc:AlternateContent>
          </a:graphicData>
        </a:graphic>
      </p:graphicFrame>
      <p:sp>
        <p:nvSpPr>
          <p:cNvPr id="6" name="矩形 5"/>
          <p:cNvSpPr/>
          <p:nvPr/>
        </p:nvSpPr>
        <p:spPr>
          <a:xfrm>
            <a:off x="9480376" y="1978087"/>
            <a:ext cx="2198038"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en-US" dirty="0">
              <a:solidFill>
                <a:srgbClr val="C00000"/>
              </a:solidFill>
            </a:endParaRPr>
          </a:p>
        </p:txBody>
      </p:sp>
    </p:spTree>
    <p:extLst>
      <p:ext uri="{BB962C8B-B14F-4D97-AF65-F5344CB8AC3E}">
        <p14:creationId xmlns:p14="http://schemas.microsoft.com/office/powerpoint/2010/main" val="39678220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对象 22"/>
          <p:cNvGraphicFramePr>
            <a:graphicFrameLocks noChangeAspect="1"/>
          </p:cNvGraphicFramePr>
          <p:nvPr>
            <p:extLst>
              <p:ext uri="{D42A27DB-BD31-4B8C-83A1-F6EECF244321}">
                <p14:modId xmlns:p14="http://schemas.microsoft.com/office/powerpoint/2010/main" val="217397912"/>
              </p:ext>
            </p:extLst>
          </p:nvPr>
        </p:nvGraphicFramePr>
        <p:xfrm>
          <a:off x="442913" y="2141961"/>
          <a:ext cx="10641012" cy="1025525"/>
        </p:xfrm>
        <a:graphic>
          <a:graphicData uri="http://schemas.openxmlformats.org/presentationml/2006/ole">
            <mc:AlternateContent xmlns:mc="http://schemas.openxmlformats.org/markup-compatibility/2006">
              <mc:Choice xmlns:v="urn:schemas-microsoft-com:vml" Requires="v">
                <p:oleObj spid="_x0000_s428076" name="文档" r:id="rId4" imgW="10657897" imgH="1024027" progId="Word.Document.12">
                  <p:embed/>
                </p:oleObj>
              </mc:Choice>
              <mc:Fallback>
                <p:oleObj name="文档" r:id="rId4" imgW="10657897" imgH="1024027" progId="Word.Document.12">
                  <p:embed/>
                  <p:pic>
                    <p:nvPicPr>
                      <p:cNvPr id="0" name=""/>
                      <p:cNvPicPr/>
                      <p:nvPr/>
                    </p:nvPicPr>
                    <p:blipFill>
                      <a:blip r:embed="rId5"/>
                      <a:stretch>
                        <a:fillRect/>
                      </a:stretch>
                    </p:blipFill>
                    <p:spPr>
                      <a:xfrm>
                        <a:off x="442913" y="2141961"/>
                        <a:ext cx="10641012" cy="102552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622922212"/>
              </p:ext>
            </p:extLst>
          </p:nvPr>
        </p:nvGraphicFramePr>
        <p:xfrm>
          <a:off x="442913" y="2917056"/>
          <a:ext cx="10641012" cy="1016000"/>
        </p:xfrm>
        <a:graphic>
          <a:graphicData uri="http://schemas.openxmlformats.org/presentationml/2006/ole">
            <mc:AlternateContent xmlns:mc="http://schemas.openxmlformats.org/markup-compatibility/2006">
              <mc:Choice xmlns:v="urn:schemas-microsoft-com:vml" Requires="v">
                <p:oleObj spid="_x0000_s428077" name="文档" r:id="rId7" imgW="10657897" imgH="1022230" progId="Word.Document.12">
                  <p:embed/>
                </p:oleObj>
              </mc:Choice>
              <mc:Fallback>
                <p:oleObj name="文档" r:id="rId7" imgW="10657897" imgH="1022230" progId="Word.Document.12">
                  <p:embed/>
                  <p:pic>
                    <p:nvPicPr>
                      <p:cNvPr id="0" name=""/>
                      <p:cNvPicPr/>
                      <p:nvPr/>
                    </p:nvPicPr>
                    <p:blipFill>
                      <a:blip r:embed="rId8"/>
                      <a:stretch>
                        <a:fillRect/>
                      </a:stretch>
                    </p:blipFill>
                    <p:spPr>
                      <a:xfrm>
                        <a:off x="442913" y="2917056"/>
                        <a:ext cx="10641012" cy="1016000"/>
                      </a:xfrm>
                      <a:prstGeom prst="rect">
                        <a:avLst/>
                      </a:prstGeom>
                    </p:spPr>
                  </p:pic>
                </p:oleObj>
              </mc:Fallback>
            </mc:AlternateContent>
          </a:graphicData>
        </a:graphic>
      </p:graphicFrame>
      <p:sp>
        <p:nvSpPr>
          <p:cNvPr id="32"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9" name="对象 28"/>
          <p:cNvGraphicFramePr>
            <a:graphicFrameLocks noChangeAspect="1"/>
          </p:cNvGraphicFramePr>
          <p:nvPr>
            <p:extLst>
              <p:ext uri="{D42A27DB-BD31-4B8C-83A1-F6EECF244321}">
                <p14:modId xmlns:p14="http://schemas.microsoft.com/office/powerpoint/2010/main" val="989960155"/>
              </p:ext>
            </p:extLst>
          </p:nvPr>
        </p:nvGraphicFramePr>
        <p:xfrm>
          <a:off x="442913" y="406400"/>
          <a:ext cx="11214100" cy="1144588"/>
        </p:xfrm>
        <a:graphic>
          <a:graphicData uri="http://schemas.openxmlformats.org/presentationml/2006/ole">
            <mc:AlternateContent xmlns:mc="http://schemas.openxmlformats.org/markup-compatibility/2006">
              <mc:Choice xmlns:v="urn:schemas-microsoft-com:vml" Requires="v">
                <p:oleObj spid="_x0000_s428078" name="文档" r:id="rId26" imgW="11221891" imgH="1144438" progId="Word.Document.12">
                  <p:embed/>
                </p:oleObj>
              </mc:Choice>
              <mc:Fallback>
                <p:oleObj name="文档" r:id="rId26" imgW="11221891" imgH="1144438" progId="Word.Document.12">
                  <p:embed/>
                  <p:pic>
                    <p:nvPicPr>
                      <p:cNvPr id="0" name=""/>
                      <p:cNvPicPr/>
                      <p:nvPr/>
                    </p:nvPicPr>
                    <p:blipFill>
                      <a:blip r:embed="rId27"/>
                      <a:stretch>
                        <a:fillRect/>
                      </a:stretch>
                    </p:blipFill>
                    <p:spPr>
                      <a:xfrm>
                        <a:off x="442913" y="406400"/>
                        <a:ext cx="11214100" cy="1144588"/>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825239536"/>
              </p:ext>
            </p:extLst>
          </p:nvPr>
        </p:nvGraphicFramePr>
        <p:xfrm>
          <a:off x="442913" y="1323355"/>
          <a:ext cx="10641012" cy="1025525"/>
        </p:xfrm>
        <a:graphic>
          <a:graphicData uri="http://schemas.openxmlformats.org/presentationml/2006/ole">
            <mc:AlternateContent xmlns:mc="http://schemas.openxmlformats.org/markup-compatibility/2006">
              <mc:Choice xmlns:v="urn:schemas-microsoft-com:vml" Requires="v">
                <p:oleObj spid="_x0000_s428079" name="文档" r:id="rId29" imgW="10657897" imgH="1025465" progId="Word.Document.12">
                  <p:embed/>
                </p:oleObj>
              </mc:Choice>
              <mc:Fallback>
                <p:oleObj name="文档" r:id="rId29" imgW="10657897" imgH="1025465" progId="Word.Document.12">
                  <p:embed/>
                  <p:pic>
                    <p:nvPicPr>
                      <p:cNvPr id="0" name=""/>
                      <p:cNvPicPr/>
                      <p:nvPr/>
                    </p:nvPicPr>
                    <p:blipFill>
                      <a:blip r:embed="rId30"/>
                      <a:stretch>
                        <a:fillRect/>
                      </a:stretch>
                    </p:blipFill>
                    <p:spPr>
                      <a:xfrm>
                        <a:off x="442913" y="1323355"/>
                        <a:ext cx="10641012" cy="1025525"/>
                      </a:xfrm>
                      <a:prstGeom prst="rect">
                        <a:avLst/>
                      </a:prstGeom>
                    </p:spPr>
                  </p:pic>
                </p:oleObj>
              </mc:Fallback>
            </mc:AlternateContent>
          </a:graphicData>
        </a:graphic>
      </p:graphicFrame>
      <p:pic>
        <p:nvPicPr>
          <p:cNvPr id="22" name="Picture 15" descr="S105"/>
          <p:cNvPicPr>
            <a:picLocks noChangeAspect="1" noChangeArrowheads="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1476529"/>
            <a:ext cx="2758774" cy="230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对象 24"/>
          <p:cNvGraphicFramePr>
            <a:graphicFrameLocks noChangeAspect="1"/>
          </p:cNvGraphicFramePr>
          <p:nvPr>
            <p:extLst>
              <p:ext uri="{D42A27DB-BD31-4B8C-83A1-F6EECF244321}">
                <p14:modId xmlns:p14="http://schemas.microsoft.com/office/powerpoint/2010/main" val="1499004340"/>
              </p:ext>
            </p:extLst>
          </p:nvPr>
        </p:nvGraphicFramePr>
        <p:xfrm>
          <a:off x="442913" y="3778250"/>
          <a:ext cx="10641012" cy="1062038"/>
        </p:xfrm>
        <a:graphic>
          <a:graphicData uri="http://schemas.openxmlformats.org/presentationml/2006/ole">
            <mc:AlternateContent xmlns:mc="http://schemas.openxmlformats.org/markup-compatibility/2006">
              <mc:Choice xmlns:v="urn:schemas-microsoft-com:vml" Requires="v">
                <p:oleObj spid="_x0000_s428080" name="文档" r:id="rId33" imgW="10657897" imgH="1066441" progId="Word.Document.12">
                  <p:embed/>
                </p:oleObj>
              </mc:Choice>
              <mc:Fallback>
                <p:oleObj name="文档" r:id="rId33" imgW="10657897" imgH="1066441" progId="Word.Document.12">
                  <p:embed/>
                  <p:pic>
                    <p:nvPicPr>
                      <p:cNvPr id="0" name=""/>
                      <p:cNvPicPr/>
                      <p:nvPr/>
                    </p:nvPicPr>
                    <p:blipFill>
                      <a:blip r:embed="rId34"/>
                      <a:stretch>
                        <a:fillRect/>
                      </a:stretch>
                    </p:blipFill>
                    <p:spPr>
                      <a:xfrm>
                        <a:off x="442913" y="3778250"/>
                        <a:ext cx="10641012" cy="1062038"/>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906900076"/>
              </p:ext>
            </p:extLst>
          </p:nvPr>
        </p:nvGraphicFramePr>
        <p:xfrm>
          <a:off x="442913" y="4887242"/>
          <a:ext cx="10641012" cy="1062038"/>
        </p:xfrm>
        <a:graphic>
          <a:graphicData uri="http://schemas.openxmlformats.org/presentationml/2006/ole">
            <mc:AlternateContent xmlns:mc="http://schemas.openxmlformats.org/markup-compatibility/2006">
              <mc:Choice xmlns:v="urn:schemas-microsoft-com:vml" Requires="v">
                <p:oleObj spid="_x0000_s428081" name="文档" r:id="rId36" imgW="10657897" imgH="1065003" progId="Word.Document.12">
                  <p:embed/>
                </p:oleObj>
              </mc:Choice>
              <mc:Fallback>
                <p:oleObj name="文档" r:id="rId36" imgW="10657897" imgH="1065003" progId="Word.Document.12">
                  <p:embed/>
                  <p:pic>
                    <p:nvPicPr>
                      <p:cNvPr id="0" name=""/>
                      <p:cNvPicPr/>
                      <p:nvPr/>
                    </p:nvPicPr>
                    <p:blipFill>
                      <a:blip r:embed="rId37"/>
                      <a:stretch>
                        <a:fillRect/>
                      </a:stretch>
                    </p:blipFill>
                    <p:spPr>
                      <a:xfrm>
                        <a:off x="442913" y="4887242"/>
                        <a:ext cx="10641012" cy="1062038"/>
                      </a:xfrm>
                      <a:prstGeom prst="rect">
                        <a:avLst/>
                      </a:prstGeom>
                    </p:spPr>
                  </p:pic>
                </p:oleObj>
              </mc:Fallback>
            </mc:AlternateContent>
          </a:graphicData>
        </a:graphic>
      </p:graphicFrame>
    </p:spTree>
    <p:extLst>
      <p:ext uri="{BB962C8B-B14F-4D97-AF65-F5344CB8AC3E}">
        <p14:creationId xmlns:p14="http://schemas.microsoft.com/office/powerpoint/2010/main" val="17528156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346645555"/>
              </p:ext>
            </p:extLst>
          </p:nvPr>
        </p:nvGraphicFramePr>
        <p:xfrm>
          <a:off x="436744" y="692696"/>
          <a:ext cx="11068050" cy="2178050"/>
        </p:xfrm>
        <a:graphic>
          <a:graphicData uri="http://schemas.openxmlformats.org/presentationml/2006/ole">
            <mc:AlternateContent xmlns:mc="http://schemas.openxmlformats.org/markup-compatibility/2006">
              <mc:Choice xmlns:v="urn:schemas-microsoft-com:vml" Requires="v">
                <p:oleObj spid="_x0000_s441351" name="文档" r:id="rId20" imgW="11068107" imgH="2178529" progId="Word.Document.12">
                  <p:embed/>
                </p:oleObj>
              </mc:Choice>
              <mc:Fallback>
                <p:oleObj name="文档" r:id="rId20" imgW="11068107" imgH="2178529" progId="Word.Document.12">
                  <p:embed/>
                  <p:pic>
                    <p:nvPicPr>
                      <p:cNvPr id="0" name=""/>
                      <p:cNvPicPr/>
                      <p:nvPr/>
                    </p:nvPicPr>
                    <p:blipFill>
                      <a:blip r:embed="rId21"/>
                      <a:stretch>
                        <a:fillRect/>
                      </a:stretch>
                    </p:blipFill>
                    <p:spPr>
                      <a:xfrm>
                        <a:off x="436744" y="692696"/>
                        <a:ext cx="11068050" cy="2178050"/>
                      </a:xfrm>
                      <a:prstGeom prst="rect">
                        <a:avLst/>
                      </a:prstGeom>
                    </p:spPr>
                  </p:pic>
                </p:oleObj>
              </mc:Fallback>
            </mc:AlternateContent>
          </a:graphicData>
        </a:graphic>
      </p:graphicFrame>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07368" y="2924944"/>
            <a:ext cx="10826118"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2sin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2sin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2sin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731564811"/>
              </p:ext>
            </p:extLst>
          </p:nvPr>
        </p:nvGraphicFramePr>
        <p:xfrm>
          <a:off x="396358" y="404664"/>
          <a:ext cx="8129587" cy="1382713"/>
        </p:xfrm>
        <a:graphic>
          <a:graphicData uri="http://schemas.openxmlformats.org/presentationml/2006/ole">
            <mc:AlternateContent xmlns:mc="http://schemas.openxmlformats.org/markup-compatibility/2006">
              <mc:Choice xmlns:v="urn:schemas-microsoft-com:vml" Requires="v">
                <p:oleObj spid="_x0000_s442385" name="文档" r:id="rId20" imgW="8128922" imgH="1382573" progId="Word.Document.12">
                  <p:embed/>
                </p:oleObj>
              </mc:Choice>
              <mc:Fallback>
                <p:oleObj name="文档" r:id="rId20" imgW="8128922" imgH="1382573" progId="Word.Document.12">
                  <p:embed/>
                  <p:pic>
                    <p:nvPicPr>
                      <p:cNvPr id="0" name=""/>
                      <p:cNvPicPr/>
                      <p:nvPr/>
                    </p:nvPicPr>
                    <p:blipFill>
                      <a:blip r:embed="rId21"/>
                      <a:stretch>
                        <a:fillRect/>
                      </a:stretch>
                    </p:blipFill>
                    <p:spPr>
                      <a:xfrm>
                        <a:off x="396358" y="404664"/>
                        <a:ext cx="8129587" cy="1382713"/>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78450432"/>
              </p:ext>
            </p:extLst>
          </p:nvPr>
        </p:nvGraphicFramePr>
        <p:xfrm>
          <a:off x="394471" y="1656607"/>
          <a:ext cx="8118475" cy="1376362"/>
        </p:xfrm>
        <a:graphic>
          <a:graphicData uri="http://schemas.openxmlformats.org/presentationml/2006/ole">
            <mc:AlternateContent xmlns:mc="http://schemas.openxmlformats.org/markup-compatibility/2006">
              <mc:Choice xmlns:v="urn:schemas-microsoft-com:vml" Requires="v">
                <p:oleObj spid="_x0000_s442386" name="文档" r:id="rId23" imgW="8128922" imgH="1384375" progId="Word.Document.12">
                  <p:embed/>
                </p:oleObj>
              </mc:Choice>
              <mc:Fallback>
                <p:oleObj name="文档" r:id="rId23" imgW="8128922" imgH="1384375" progId="Word.Document.12">
                  <p:embed/>
                  <p:pic>
                    <p:nvPicPr>
                      <p:cNvPr id="0" name=""/>
                      <p:cNvPicPr/>
                      <p:nvPr/>
                    </p:nvPicPr>
                    <p:blipFill>
                      <a:blip r:embed="rId24"/>
                      <a:stretch>
                        <a:fillRect/>
                      </a:stretch>
                    </p:blipFill>
                    <p:spPr>
                      <a:xfrm>
                        <a:off x="394471" y="1656607"/>
                        <a:ext cx="8118475" cy="1376362"/>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571988988"/>
              </p:ext>
            </p:extLst>
          </p:nvPr>
        </p:nvGraphicFramePr>
        <p:xfrm>
          <a:off x="497805" y="5071070"/>
          <a:ext cx="8118475" cy="1238250"/>
        </p:xfrm>
        <a:graphic>
          <a:graphicData uri="http://schemas.openxmlformats.org/presentationml/2006/ole">
            <mc:AlternateContent xmlns:mc="http://schemas.openxmlformats.org/markup-compatibility/2006">
              <mc:Choice xmlns:v="urn:schemas-microsoft-com:vml" Requires="v">
                <p:oleObj spid="_x0000_s442387" name="文档" r:id="rId26" imgW="8128922" imgH="1240207" progId="Word.Document.12">
                  <p:embed/>
                </p:oleObj>
              </mc:Choice>
              <mc:Fallback>
                <p:oleObj name="文档" r:id="rId26" imgW="8128922" imgH="1240207" progId="Word.Document.12">
                  <p:embed/>
                  <p:pic>
                    <p:nvPicPr>
                      <p:cNvPr id="0" name=""/>
                      <p:cNvPicPr/>
                      <p:nvPr/>
                    </p:nvPicPr>
                    <p:blipFill>
                      <a:blip r:embed="rId27"/>
                      <a:stretch>
                        <a:fillRect/>
                      </a:stretch>
                    </p:blipFill>
                    <p:spPr>
                      <a:xfrm>
                        <a:off x="497805" y="5071070"/>
                        <a:ext cx="8118475" cy="1238250"/>
                      </a:xfrm>
                      <a:prstGeom prst="rect">
                        <a:avLst/>
                      </a:prstGeom>
                    </p:spPr>
                  </p:pic>
                </p:oleObj>
              </mc:Fallback>
            </mc:AlternateContent>
          </a:graphicData>
        </a:graphic>
      </p:graphicFrame>
    </p:spTree>
    <p:extLst>
      <p:ext uri="{BB962C8B-B14F-4D97-AF65-F5344CB8AC3E}">
        <p14:creationId xmlns:p14="http://schemas.microsoft.com/office/powerpoint/2010/main" val="30913576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linds(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20" name="返回">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21" name="对象 20"/>
          <p:cNvGraphicFramePr>
            <a:graphicFrameLocks noChangeAspect="1"/>
          </p:cNvGraphicFramePr>
          <p:nvPr>
            <p:extLst>
              <p:ext uri="{D42A27DB-BD31-4B8C-83A1-F6EECF244321}">
                <p14:modId xmlns:p14="http://schemas.microsoft.com/office/powerpoint/2010/main" val="641741948"/>
              </p:ext>
            </p:extLst>
          </p:nvPr>
        </p:nvGraphicFramePr>
        <p:xfrm>
          <a:off x="524343" y="750590"/>
          <a:ext cx="8118475" cy="1238250"/>
        </p:xfrm>
        <a:graphic>
          <a:graphicData uri="http://schemas.openxmlformats.org/presentationml/2006/ole">
            <mc:AlternateContent xmlns:mc="http://schemas.openxmlformats.org/markup-compatibility/2006">
              <mc:Choice xmlns:v="urn:schemas-microsoft-com:vml" Requires="v">
                <p:oleObj spid="_x0000_s443404" name="文档" r:id="rId22" imgW="8128922" imgH="1241288" progId="Word.Document.12">
                  <p:embed/>
                </p:oleObj>
              </mc:Choice>
              <mc:Fallback>
                <p:oleObj name="文档" r:id="rId22" imgW="8128922" imgH="1241288" progId="Word.Document.12">
                  <p:embed/>
                  <p:pic>
                    <p:nvPicPr>
                      <p:cNvPr id="0" name=""/>
                      <p:cNvPicPr/>
                      <p:nvPr/>
                    </p:nvPicPr>
                    <p:blipFill>
                      <a:blip r:embed="rId23"/>
                      <a:stretch>
                        <a:fillRect/>
                      </a:stretch>
                    </p:blipFill>
                    <p:spPr>
                      <a:xfrm>
                        <a:off x="524343" y="750590"/>
                        <a:ext cx="8118475" cy="123825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445566471"/>
              </p:ext>
            </p:extLst>
          </p:nvPr>
        </p:nvGraphicFramePr>
        <p:xfrm>
          <a:off x="527050" y="1955676"/>
          <a:ext cx="8118475" cy="1257300"/>
        </p:xfrm>
        <a:graphic>
          <a:graphicData uri="http://schemas.openxmlformats.org/presentationml/2006/ole">
            <mc:AlternateContent xmlns:mc="http://schemas.openxmlformats.org/markup-compatibility/2006">
              <mc:Choice xmlns:v="urn:schemas-microsoft-com:vml" Requires="v">
                <p:oleObj spid="_x0000_s443405" name="文档" r:id="rId25" imgW="8128922" imgH="1242730" progId="Word.Document.12">
                  <p:embed/>
                </p:oleObj>
              </mc:Choice>
              <mc:Fallback>
                <p:oleObj name="文档" r:id="rId25" imgW="8128922" imgH="1242730" progId="Word.Document.12">
                  <p:embed/>
                  <p:pic>
                    <p:nvPicPr>
                      <p:cNvPr id="0" name=""/>
                      <p:cNvPicPr/>
                      <p:nvPr/>
                    </p:nvPicPr>
                    <p:blipFill>
                      <a:blip r:embed="rId26"/>
                      <a:stretch>
                        <a:fillRect/>
                      </a:stretch>
                    </p:blipFill>
                    <p:spPr>
                      <a:xfrm>
                        <a:off x="527050" y="1955676"/>
                        <a:ext cx="8118475" cy="1257300"/>
                      </a:xfrm>
                      <a:prstGeom prst="rect">
                        <a:avLst/>
                      </a:prstGeom>
                    </p:spPr>
                  </p:pic>
                </p:oleObj>
              </mc:Fallback>
            </mc:AlternateContent>
          </a:graphicData>
        </a:graphic>
      </p:graphicFrame>
    </p:spTree>
    <p:extLst>
      <p:ext uri="{BB962C8B-B14F-4D97-AF65-F5344CB8AC3E}">
        <p14:creationId xmlns:p14="http://schemas.microsoft.com/office/powerpoint/2010/main" val="238013038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23" name="图片 22">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24" name="矩形 23"/>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25"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435">
                                          <p:stCondLst>
                                            <p:cond delay="0"/>
                                          </p:stCondLst>
                                        </p:cTn>
                                        <p:tgtEl>
                                          <p:spTgt spid="25"/>
                                        </p:tgtEl>
                                      </p:cBhvr>
                                    </p:animEffect>
                                    <p:anim calcmode="lin" valueType="num">
                                      <p:cBhvr>
                                        <p:cTn id="8" dur="1367"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5"/>
                                        </p:tgtEl>
                                        <p:attrNameLst>
                                          <p:attrName>ppt_y</p:attrName>
                                        </p:attrNameLst>
                                      </p:cBhvr>
                                      <p:tavLst>
                                        <p:tav tm="0" fmla="#ppt_y-sin(pi*$)/81">
                                          <p:val>
                                            <p:fltVal val="0"/>
                                          </p:val>
                                        </p:tav>
                                        <p:tav tm="100000">
                                          <p:val>
                                            <p:fltVal val="1"/>
                                          </p:val>
                                        </p:tav>
                                      </p:tavLst>
                                    </p:anim>
                                    <p:animScale>
                                      <p:cBhvr>
                                        <p:cTn id="13" dur="20">
                                          <p:stCondLst>
                                            <p:cond delay="487"/>
                                          </p:stCondLst>
                                        </p:cTn>
                                        <p:tgtEl>
                                          <p:spTgt spid="25"/>
                                        </p:tgtEl>
                                      </p:cBhvr>
                                      <p:to x="100000" y="60000"/>
                                    </p:animScale>
                                    <p:animScale>
                                      <p:cBhvr>
                                        <p:cTn id="14" dur="124" decel="50000">
                                          <p:stCondLst>
                                            <p:cond delay="507"/>
                                          </p:stCondLst>
                                        </p:cTn>
                                        <p:tgtEl>
                                          <p:spTgt spid="25"/>
                                        </p:tgtEl>
                                      </p:cBhvr>
                                      <p:to x="100000" y="100000"/>
                                    </p:animScale>
                                    <p:animScale>
                                      <p:cBhvr>
                                        <p:cTn id="15" dur="20">
                                          <p:stCondLst>
                                            <p:cond delay="984"/>
                                          </p:stCondLst>
                                        </p:cTn>
                                        <p:tgtEl>
                                          <p:spTgt spid="25"/>
                                        </p:tgtEl>
                                      </p:cBhvr>
                                      <p:to x="100000" y="80000"/>
                                    </p:animScale>
                                    <p:animScale>
                                      <p:cBhvr>
                                        <p:cTn id="16" dur="124" decel="50000">
                                          <p:stCondLst>
                                            <p:cond delay="1004"/>
                                          </p:stCondLst>
                                        </p:cTn>
                                        <p:tgtEl>
                                          <p:spTgt spid="25"/>
                                        </p:tgtEl>
                                      </p:cBhvr>
                                      <p:to x="100000" y="100000"/>
                                    </p:animScale>
                                    <p:animScale>
                                      <p:cBhvr>
                                        <p:cTn id="17" dur="20">
                                          <p:stCondLst>
                                            <p:cond delay="1231"/>
                                          </p:stCondLst>
                                        </p:cTn>
                                        <p:tgtEl>
                                          <p:spTgt spid="25"/>
                                        </p:tgtEl>
                                      </p:cBhvr>
                                      <p:to x="100000" y="90000"/>
                                    </p:animScale>
                                    <p:animScale>
                                      <p:cBhvr>
                                        <p:cTn id="18" dur="124" decel="50000">
                                          <p:stCondLst>
                                            <p:cond delay="1251"/>
                                          </p:stCondLst>
                                        </p:cTn>
                                        <p:tgtEl>
                                          <p:spTgt spid="25"/>
                                        </p:tgtEl>
                                      </p:cBhvr>
                                      <p:to x="100000" y="100000"/>
                                    </p:animScale>
                                    <p:animScale>
                                      <p:cBhvr>
                                        <p:cTn id="19" dur="20">
                                          <p:stCondLst>
                                            <p:cond delay="1356"/>
                                          </p:stCondLst>
                                        </p:cTn>
                                        <p:tgtEl>
                                          <p:spTgt spid="25"/>
                                        </p:tgtEl>
                                      </p:cBhvr>
                                      <p:to x="100000" y="95000"/>
                                    </p:animScale>
                                    <p:animScale>
                                      <p:cBhvr>
                                        <p:cTn id="20" dur="124" decel="50000">
                                          <p:stCondLst>
                                            <p:cond delay="1376"/>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124510851"/>
              </p:ext>
            </p:extLst>
          </p:nvPr>
        </p:nvGraphicFramePr>
        <p:xfrm>
          <a:off x="557091" y="1252240"/>
          <a:ext cx="9561513" cy="1374775"/>
        </p:xfrm>
        <a:graphic>
          <a:graphicData uri="http://schemas.openxmlformats.org/presentationml/2006/ole">
            <mc:AlternateContent xmlns:mc="http://schemas.openxmlformats.org/markup-compatibility/2006">
              <mc:Choice xmlns:v="urn:schemas-microsoft-com:vml" Requires="v">
                <p:oleObj spid="_x0000_s429065" name="文档" r:id="rId4" imgW="9561242" imgH="1375554" progId="Word.Document.12">
                  <p:embed/>
                </p:oleObj>
              </mc:Choice>
              <mc:Fallback>
                <p:oleObj name="文档" r:id="rId4" imgW="9561242" imgH="1375554" progId="Word.Document.12">
                  <p:embed/>
                  <p:pic>
                    <p:nvPicPr>
                      <p:cNvPr id="0" name=""/>
                      <p:cNvPicPr/>
                      <p:nvPr/>
                    </p:nvPicPr>
                    <p:blipFill>
                      <a:blip r:embed="rId5"/>
                      <a:stretch>
                        <a:fillRect/>
                      </a:stretch>
                    </p:blipFill>
                    <p:spPr>
                      <a:xfrm>
                        <a:off x="557091" y="1252240"/>
                        <a:ext cx="9561513" cy="1374775"/>
                      </a:xfrm>
                      <a:prstGeom prst="rect">
                        <a:avLst/>
                      </a:prstGeom>
                    </p:spPr>
                  </p:pic>
                </p:oleObj>
              </mc:Fallback>
            </mc:AlternateContent>
          </a:graphicData>
        </a:graphic>
      </p:graphicFrame>
      <p:sp>
        <p:nvSpPr>
          <p:cNvPr id="4" name="矩形 3"/>
          <p:cNvSpPr/>
          <p:nvPr/>
        </p:nvSpPr>
        <p:spPr>
          <a:xfrm>
            <a:off x="479376" y="2195691"/>
            <a:ext cx="10657184"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5" name="矩形 14"/>
          <p:cNvSpPr/>
          <p:nvPr/>
        </p:nvSpPr>
        <p:spPr>
          <a:xfrm>
            <a:off x="10092476" y="2898611"/>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9120336" y="1421460"/>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p:cNvSpPr/>
          <p:nvPr/>
        </p:nvSpPr>
        <p:spPr>
          <a:xfrm>
            <a:off x="10092477" y="2236483"/>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p:cNvSpPr/>
          <p:nvPr/>
        </p:nvSpPr>
        <p:spPr>
          <a:xfrm>
            <a:off x="6094632" y="354494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1944067" y="188640"/>
            <a:ext cx="8303867"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一、向量共线的判定</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sp>
        <p:nvSpPr>
          <p:cNvPr id="4" name="矩形 3"/>
          <p:cNvSpPr/>
          <p:nvPr/>
        </p:nvSpPr>
        <p:spPr>
          <a:xfrm>
            <a:off x="407368" y="1124744"/>
            <a:ext cx="11089232" cy="324980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下列向量组中，能作为平面内所有向量基底的是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(4,6)</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(7,14)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63352" y="2420888"/>
            <a:ext cx="761747" cy="784830"/>
          </a:xfrm>
          <a:prstGeom prst="rect">
            <a:avLst/>
          </a:prstGeom>
        </p:spPr>
        <p:txBody>
          <a:bodyPr wrap="none">
            <a:spAutoFit/>
          </a:bodyPr>
          <a:lstStyle/>
          <a:p>
            <a:r>
              <a:rPr lang="en-US" altLang="zh-CN"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p:cNvSpPr/>
          <p:nvPr/>
        </p:nvSpPr>
        <p:spPr>
          <a:xfrm>
            <a:off x="263352" y="2960820"/>
            <a:ext cx="761747" cy="784830"/>
          </a:xfrm>
          <a:prstGeom prst="rect">
            <a:avLst/>
          </a:prstGeom>
        </p:spPr>
        <p:txBody>
          <a:bodyPr wrap="none">
            <a:spAutoFit/>
          </a:bodyPr>
          <a:lstStyle/>
          <a:p>
            <a:r>
              <a:rPr lang="en-US" altLang="zh-CN"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263352" y="1846123"/>
            <a:ext cx="761747" cy="784830"/>
          </a:xfrm>
          <a:prstGeom prst="rect">
            <a:avLst/>
          </a:prstGeom>
        </p:spPr>
        <p:txBody>
          <a:bodyPr wrap="none">
            <a:spAutoFit/>
          </a:bodyPr>
          <a:lstStyle/>
          <a:p>
            <a:r>
              <a:rPr lang="en-US" altLang="zh-CN"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7368" y="836712"/>
            <a:ext cx="11377264"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能作为平面内的基底，则两向量</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不平行，</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24</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28</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15667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4774</TotalTime>
  <Words>1820</Words>
  <Application>Microsoft Office PowerPoint</Application>
  <PresentationFormat>宽屏</PresentationFormat>
  <Paragraphs>610</Paragraphs>
  <Slides>54</Slides>
  <Notes>3</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73" baseType="lpstr">
      <vt:lpstr>MS Gothic</vt:lpstr>
      <vt:lpstr>等线</vt:lpstr>
      <vt:lpstr>方正中等线简体</vt:lpstr>
      <vt:lpstr>黑体</vt:lpstr>
      <vt:lpstr>华文细黑</vt:lpstr>
      <vt:lpstr>经典繁仿黑</vt:lpstr>
      <vt:lpstr>楷体</vt:lpstr>
      <vt:lpstr>宋体</vt:lpstr>
      <vt:lpstr>Microsoft YaHei</vt:lpstr>
      <vt:lpstr>Microsoft YaHei</vt:lpstr>
      <vt:lpstr>Arial</vt:lpstr>
      <vt:lpstr>Arial Black</vt:lpstr>
      <vt:lpstr>Broadway</vt:lpstr>
      <vt:lpstr>Calibri</vt:lpstr>
      <vt:lpstr>Courier New</vt:lpstr>
      <vt:lpstr>Impact</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643</cp:revision>
  <dcterms:created xsi:type="dcterms:W3CDTF">2019-11-13T09:14:31Z</dcterms:created>
  <dcterms:modified xsi:type="dcterms:W3CDTF">2021-09-07T07:52:14Z</dcterms:modified>
</cp:coreProperties>
</file>