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70" r:id="rId2"/>
  </p:sldIdLst>
  <p:sldSz cx="12192000" cy="6858000"/>
  <p:notesSz cx="6858000" cy="9144000"/>
  <p:embeddedFontLst>
    <p:embeddedFont>
      <p:font typeface="霞鹜文楷" panose="02010600030101010101" charset="-122"/>
      <p:regular r:id="rId4"/>
    </p:embeddedFont>
    <p:embeddedFont>
      <p:font typeface="华文楷体" panose="02010600040101010101" pitchFamily="2" charset="-122"/>
      <p:regular r:id="rId5"/>
    </p:embeddedFont>
  </p:embeddedFontLst>
  <p:custDataLst>
    <p:tags r:id="rId6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>
        <a:solidFill>
          <a:schemeClr val="tx1"/>
        </a:solidFill>
        <a:latin typeface="Calibri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252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Microsoft Office" initials="" lastIdx="0" clrIdx="0"/>
  <p:cmAuthor id="1" name="Administrator" initials="A" lastIdx="0" clrIdx="0"/>
  <p:cmAuthor id="2" name="作者" initials="A" lastIdx="0" clrIdx="1"/>
  <p:cmAuthor id="3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44" y="168"/>
      </p:cViewPr>
      <p:guideLst>
        <p:guide orient="horz" pos="2252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heme" Target="../theme/theme2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1"/>
          <p:cNvSpPr>
            <a:spLocks noGrp="1"/>
          </p:cNvSpPr>
          <p:nvPr>
            <p:ph type="hdr" sz="quarter" idx="4294967295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8195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/>
            <a:fld id="{61082C38-1C81-4846-80BF-F3DF13B266F2}" type="datetime1">
              <a:rPr lang="zh-CN" altLang="en-US" sz="1200"/>
              <a:t>2025/3/7</a:t>
            </a:fld>
            <a:endParaRPr lang="zh-CN" altLang="en-US" sz="1200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t>单击此处编辑母版文本样式</a:t>
            </a:r>
          </a:p>
          <a:p>
            <a:pPr marL="457200" lvl="1" indent="0"/>
            <a:r>
              <a:t>第二级</a:t>
            </a:r>
          </a:p>
          <a:p>
            <a:pPr marL="914400" lvl="2" indent="0"/>
            <a:r>
              <a:t>第三级</a:t>
            </a:r>
          </a:p>
          <a:p>
            <a:pPr marL="1371600" lvl="3" indent="0"/>
            <a:r>
              <a:t>第四级</a:t>
            </a:r>
          </a:p>
          <a:p>
            <a:pPr marL="1828800" lvl="4" indent="0"/>
            <a:r>
              <a:t>第五级</a:t>
            </a: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/>
            <a:fld id="{B8FBB5D5-15F6-458B-B1BC-7719FBBBB4D2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15497458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B8FBB5D5-15F6-458B-B1BC-7719FBBBB4D2}" type="slidenum">
              <a:rPr lang="zh-CN" altLang="en-US" sz="1200" smtClean="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4537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6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12700" y="-12700"/>
            <a:ext cx="12217400" cy="6889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7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2A8995C2-D563-40D2-99FA-03D8C109B20A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78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79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2B2B69F8-785D-4F35-B2D3-D5217ABF30A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 Light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t" anchorCtr="0"/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t>单击此处编辑母版文本样式</a:t>
            </a:r>
          </a:p>
          <a:p>
            <a:pPr marL="685800" lvl="1" indent="-22860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fontAlgn="base"/>
            <a:fld id="{FA78F828-75CB-4F54-96C9-41D232894E69}" type="datetime1">
              <a:rPr lang="zh-CN" altLang="en-US" sz="1200">
                <a:solidFill>
                  <a:srgbClr val="898989"/>
                </a:solidFill>
              </a:rPr>
              <a:t>2025/3/7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fontAlgn="base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>
                    <a:tint val="75000"/>
                  </a:schemeClr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r" fontAlgn="base"/>
            <a:fld id="{58436F76-16F7-4EF9-BC68-19A7ED19D8C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pic>
        <p:nvPicPr>
          <p:cNvPr id="1031" name="图片 1073743875" descr="D:\qq文件\712321467\Image\C2C\Image2\{75232B38-A165-1FB7-499C-2E1C792CACB5}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62A9EA8-EA45-1D60-DA20-EF7753F7A894}"/>
              </a:ext>
            </a:extLst>
          </p:cNvPr>
          <p:cNvSpPr txBox="1"/>
          <p:nvPr/>
        </p:nvSpPr>
        <p:spPr>
          <a:xfrm>
            <a:off x="155340" y="260648"/>
            <a:ext cx="11881320" cy="5861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latin typeface="霞鹜文楷" panose="02010600030101010101" charset="-122"/>
                <a:ea typeface="霞鹜文楷" panose="02010600030101010101" charset="-122"/>
              </a:rPr>
              <a:t>【1-6】</a:t>
            </a:r>
            <a:r>
              <a:rPr lang="zh-TW" altLang="en-US" sz="3200" b="1" dirty="0">
                <a:latin typeface="霞鹜文楷" panose="02010600030101010101" charset="-122"/>
                <a:ea typeface="霞鹜文楷" panose="02010600030101010101" charset="-122"/>
              </a:rPr>
              <a:t>膝之所</a:t>
            </a:r>
            <a:r>
              <a:rPr lang="zh-TW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踦</a:t>
            </a:r>
            <a:r>
              <a:rPr lang="zh-TW" altLang="en-US" sz="3200" b="1" dirty="0">
                <a:latin typeface="霞鹜文楷" panose="02010600030101010101" charset="-122"/>
                <a:ea typeface="霞鹜文楷" panose="02010600030101010101" charset="-122"/>
              </a:rPr>
              <a:t>，砉然</a:t>
            </a:r>
            <a:r>
              <a:rPr lang="zh-TW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向</a:t>
            </a:r>
            <a:r>
              <a:rPr lang="zh-TW" altLang="en-US" sz="3200" b="1" dirty="0">
                <a:latin typeface="霞鹜文楷" panose="02010600030101010101" charset="-122"/>
                <a:ea typeface="霞鹜文楷" panose="02010600030101010101" charset="-122"/>
              </a:rPr>
              <a:t>然，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乃中</a:t>
            </a:r>
            <a:r>
              <a:rPr lang="en-US" altLang="zh-CN" sz="3200" b="1" dirty="0">
                <a:latin typeface="霞鹜文楷" panose="02010600030101010101" charset="-122"/>
                <a:ea typeface="霞鹜文楷" panose="02010600030101010101" charset="-122"/>
              </a:rPr>
              <a:t>《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经首</a:t>
            </a:r>
            <a:r>
              <a:rPr lang="en-US" altLang="zh-CN" sz="3200" b="1" dirty="0">
                <a:latin typeface="霞鹜文楷" panose="02010600030101010101" charset="-122"/>
                <a:ea typeface="霞鹜文楷" panose="02010600030101010101" charset="-122"/>
              </a:rPr>
              <a:t>》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之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会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。技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盖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至此乎？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进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乎技矣。臣以神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遇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而不以目视。</a:t>
            </a:r>
            <a:endParaRPr lang="en-US" altLang="zh-CN" sz="3200" b="1" dirty="0">
              <a:latin typeface="霞鹜文楷" panose="02010600030101010101" charset="-122"/>
              <a:ea typeface="霞鹜文楷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latin typeface="霞鹜文楷" panose="02010600030101010101" charset="-122"/>
                <a:ea typeface="霞鹜文楷" panose="02010600030101010101" charset="-122"/>
              </a:rPr>
              <a:t>【7-11】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依乎天理，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批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大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郤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，导大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窾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因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其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固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然。</a:t>
            </a:r>
            <a:endParaRPr lang="en-US" altLang="zh-CN" sz="3200" b="1" dirty="0">
              <a:latin typeface="霞鹜文楷" panose="02010600030101010101" charset="-122"/>
              <a:ea typeface="霞鹜文楷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latin typeface="霞鹜文楷" panose="02010600030101010101" charset="-122"/>
                <a:ea typeface="霞鹜文楷" panose="02010600030101010101" charset="-122"/>
              </a:rPr>
              <a:t>【12-16】</a:t>
            </a:r>
            <a:r>
              <a:rPr lang="zh-CN" altLang="en-US" sz="3200" b="1" u="sng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技</a:t>
            </a:r>
            <a:r>
              <a:rPr lang="zh-CN" altLang="en-US" sz="3200" b="1" u="sng" dirty="0">
                <a:latin typeface="霞鹜文楷" panose="02010600030101010101" charset="-122"/>
                <a:ea typeface="霞鹜文楷" panose="02010600030101010101" charset="-122"/>
              </a:rPr>
              <a:t>经</a:t>
            </a:r>
            <a:r>
              <a:rPr lang="zh-CN" altLang="en-US" sz="3200" b="1" u="sng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肯</a:t>
            </a:r>
            <a:r>
              <a:rPr lang="en-US" altLang="zh-CN" sz="3200" b="1" u="sng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/</a:t>
            </a:r>
            <a:r>
              <a:rPr lang="zh-CN" altLang="en-US" sz="3200" b="1" u="sng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綮</a:t>
            </a:r>
            <a:r>
              <a:rPr lang="zh-CN" altLang="en-US" sz="3200" b="1" u="sng" dirty="0">
                <a:latin typeface="霞鹜文楷" panose="02010600030101010101" charset="-122"/>
                <a:ea typeface="霞鹜文楷" panose="02010600030101010101" charset="-122"/>
              </a:rPr>
              <a:t>之未尝</a:t>
            </a:r>
            <a:r>
              <a:rPr lang="en-US" altLang="zh-CN" sz="3200" b="1" u="sng" dirty="0">
                <a:solidFill>
                  <a:srgbClr val="0070C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[</a:t>
            </a:r>
            <a:r>
              <a:rPr lang="zh-CN" altLang="en-US" sz="3200" b="1" u="sng" dirty="0">
                <a:solidFill>
                  <a:srgbClr val="0070C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标句式</a:t>
            </a:r>
            <a:r>
              <a:rPr lang="en-US" altLang="zh-CN" sz="3200" b="1" u="sng" dirty="0">
                <a:solidFill>
                  <a:srgbClr val="0070C0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]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，天理而况大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軱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乎！</a:t>
            </a:r>
            <a:endParaRPr lang="zh-CN" altLang="en-US" sz="3200" dirty="0">
              <a:latin typeface="霞鹜文楷" panose="02010600030101010101" charset="-122"/>
              <a:ea typeface="霞鹜文楷" panose="0201060003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9C2D8"/>
                </a:highlight>
                <a:latin typeface="霞鹜文楷" panose="02010600030101010101" charset="-122"/>
                <a:ea typeface="霞鹜文楷" panose="02010600030101010101" charset="-122"/>
              </a:rPr>
              <a:t>【17-22】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族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庖月更刀。而刀刃若新发于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硎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。刀刃者无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厚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。每至于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族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。如土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委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地。</a:t>
            </a:r>
            <a:r>
              <a:rPr lang="zh-CN" altLang="en-US" sz="3200" b="1" dirty="0">
                <a:solidFill>
                  <a:srgbClr val="FF0000"/>
                </a:solidFill>
                <a:latin typeface="霞鹜文楷" panose="02010600030101010101" charset="-122"/>
                <a:ea typeface="霞鹜文楷" panose="02010600030101010101" charset="-122"/>
              </a:rPr>
              <a:t>善</a:t>
            </a:r>
            <a:r>
              <a:rPr lang="zh-CN" altLang="en-US" sz="3200" b="1" dirty="0">
                <a:latin typeface="霞鹜文楷" panose="02010600030101010101" charset="-122"/>
                <a:ea typeface="霞鹜文楷" panose="02010600030101010101" charset="-122"/>
              </a:rPr>
              <a:t>刀而藏之。</a:t>
            </a:r>
            <a:endParaRPr lang="en-US" altLang="zh-CN" sz="3200" b="1" dirty="0">
              <a:latin typeface="霞鹜文楷" panose="02010600030101010101" charset="-122"/>
              <a:ea typeface="霞鹜文楷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18003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84C6"/>
      </a:accent1>
      <a:accent2>
        <a:srgbClr val="6F8183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0563C1"/>
      </a:hlink>
      <a:folHlink>
        <a:srgbClr val="954F72"/>
      </a:folHlink>
    </a:clrScheme>
    <a:fontScheme name="font">
      <a:majorFont>
        <a:latin typeface="Calibri Light"/>
        <a:ea typeface="Arial"/>
        <a:cs typeface=""/>
      </a:majorFont>
      <a:minorFont>
        <a:latin typeface="Calibri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119</Words>
  <Application>Microsoft Office PowerPoint</Application>
  <PresentationFormat>宽屏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华文楷体</vt:lpstr>
      <vt:lpstr>Calibri Light</vt:lpstr>
      <vt:lpstr>Arial</vt:lpstr>
      <vt:lpstr>Calibri</vt:lpstr>
      <vt:lpstr>霞鹜文楷</vt:lpstr>
      <vt:lpstr>自定义设计方案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伟 蔡</cp:lastModifiedBy>
  <cp:revision>136</cp:revision>
  <cp:lastPrinted>2022-03-18T09:43:00Z</cp:lastPrinted>
  <dcterms:created xsi:type="dcterms:W3CDTF">2022-03-18T09:43:00Z</dcterms:created>
  <dcterms:modified xsi:type="dcterms:W3CDTF">2025-03-07T14:30:10Z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691201EBE24D41CFB9DA77465746B51F</vt:lpwstr>
  </property>
  <property fmtid="{D5CDD505-2E9C-101B-9397-08002B2CF9AE}" pid="7" name="KSOProductBuildVer">
    <vt:lpwstr>2052-11.1.0.11636</vt:lpwstr>
  </property>
</Properties>
</file>