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57" r:id="rId3"/>
    <p:sldId id="258" r:id="rId4"/>
    <p:sldId id="259" r:id="rId5"/>
    <p:sldId id="362" r:id="rId6"/>
    <p:sldId id="263" r:id="rId7"/>
    <p:sldId id="264" r:id="rId8"/>
    <p:sldId id="265" r:id="rId9"/>
    <p:sldId id="337" r:id="rId10"/>
    <p:sldId id="425" r:id="rId11"/>
    <p:sldId id="272" r:id="rId12"/>
    <p:sldId id="480" r:id="rId13"/>
    <p:sldId id="560" r:id="rId14"/>
    <p:sldId id="274" r:id="rId15"/>
    <p:sldId id="275" r:id="rId16"/>
    <p:sldId id="530" r:id="rId17"/>
    <p:sldId id="531" r:id="rId18"/>
    <p:sldId id="561" r:id="rId19"/>
    <p:sldId id="533" r:id="rId20"/>
    <p:sldId id="532" r:id="rId21"/>
    <p:sldId id="270" r:id="rId22"/>
    <p:sldId id="291" r:id="rId23"/>
    <p:sldId id="305" r:id="rId24"/>
    <p:sldId id="292" r:id="rId25"/>
    <p:sldId id="293" r:id="rId26"/>
    <p:sldId id="562" r:id="rId27"/>
    <p:sldId id="294" r:id="rId28"/>
    <p:sldId id="295" r:id="rId29"/>
    <p:sldId id="318" r:id="rId30"/>
    <p:sldId id="319" r:id="rId31"/>
    <p:sldId id="563" r:id="rId32"/>
    <p:sldId id="320" r:id="rId33"/>
    <p:sldId id="321" r:id="rId34"/>
    <p:sldId id="322" r:id="rId35"/>
    <p:sldId id="323" r:id="rId36"/>
    <p:sldId id="555" r:id="rId37"/>
    <p:sldId id="324" r:id="rId38"/>
    <p:sldId id="325" r:id="rId39"/>
    <p:sldId id="326" r:id="rId40"/>
    <p:sldId id="327" r:id="rId41"/>
    <p:sldId id="564" r:id="rId42"/>
    <p:sldId id="565" r:id="rId43"/>
    <p:sldId id="328" r:id="rId44"/>
    <p:sldId id="566" r:id="rId45"/>
    <p:sldId id="329" r:id="rId46"/>
    <p:sldId id="567" r:id="rId47"/>
    <p:sldId id="330" r:id="rId48"/>
    <p:sldId id="331" r:id="rId49"/>
    <p:sldId id="569" r:id="rId50"/>
    <p:sldId id="332" r:id="rId51"/>
    <p:sldId id="570" r:id="rId52"/>
    <p:sldId id="333" r:id="rId53"/>
    <p:sldId id="571" r:id="rId54"/>
    <p:sldId id="572" r:id="rId55"/>
    <p:sldId id="334" r:id="rId56"/>
    <p:sldId id="537" r:id="rId57"/>
    <p:sldId id="573" r:id="rId58"/>
    <p:sldId id="574" r:id="rId59"/>
    <p:sldId id="575" r:id="rId60"/>
    <p:sldId id="271"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4" autoAdjust="0"/>
    <p:restoredTop sz="96318" autoAdjust="0"/>
  </p:normalViewPr>
  <p:slideViewPr>
    <p:cSldViewPr>
      <p:cViewPr varScale="1">
        <p:scale>
          <a:sx n="112" d="100"/>
          <a:sy n="112" d="100"/>
        </p:scale>
        <p:origin x="78"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4"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5" Type="http://schemas.openxmlformats.org/officeDocument/2006/relationships/image" Target="../media/image73.emf"/><Relationship Id="rId4" Type="http://schemas.openxmlformats.org/officeDocument/2006/relationships/image" Target="../media/image7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 Id="rId4" Type="http://schemas.openxmlformats.org/officeDocument/2006/relationships/image" Target="../media/image9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5" Type="http://schemas.openxmlformats.org/officeDocument/2006/relationships/image" Target="../media/image101.emf"/><Relationship Id="rId4" Type="http://schemas.openxmlformats.org/officeDocument/2006/relationships/image" Target="../media/image10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emf"/><Relationship Id="rId4" Type="http://schemas.openxmlformats.org/officeDocument/2006/relationships/image" Target="../media/image109.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 Id="rId4" Type="http://schemas.openxmlformats.org/officeDocument/2006/relationships/image" Target="../media/image113.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image" Target="../media/image1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2021/9/7</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924944"/>
            <a:ext cx="12190413" cy="393464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__1.docx"/></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3.bin"/><Relationship Id="rId7" Type="http://schemas.openxmlformats.org/officeDocument/2006/relationships/package" Target="../embeddings/Microsoft_Word___4.docx"/><Relationship Id="rId12"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package" Target="../embeddings/Microsoft_Word___5.docx"/><Relationship Id="rId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package" Target="../embeddings/Microsoft_Word___3.docx"/><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9.bin"/><Relationship Id="rId18" Type="http://schemas.openxmlformats.org/officeDocument/2006/relationships/image" Target="../media/image16.emf"/><Relationship Id="rId3" Type="http://schemas.openxmlformats.org/officeDocument/2006/relationships/oleObject" Target="../embeddings/oleObject6.bin"/><Relationship Id="rId7" Type="http://schemas.openxmlformats.org/officeDocument/2006/relationships/package" Target="../embeddings/Microsoft_Word___7.docx"/><Relationship Id="rId12" Type="http://schemas.openxmlformats.org/officeDocument/2006/relationships/image" Target="../media/image14.emf"/><Relationship Id="rId17" Type="http://schemas.openxmlformats.org/officeDocument/2006/relationships/package" Target="../embeddings/Microsoft_Word___10.docx"/><Relationship Id="rId2" Type="http://schemas.openxmlformats.org/officeDocument/2006/relationships/slideLayout" Target="../slideLayouts/slideLayout8.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package" Target="../embeddings/Microsoft_Word___8.docx"/><Relationship Id="rId5" Type="http://schemas.openxmlformats.org/officeDocument/2006/relationships/image" Target="../media/image12.emf"/><Relationship Id="rId15" Type="http://schemas.openxmlformats.org/officeDocument/2006/relationships/image" Target="../media/image15.emf"/><Relationship Id="rId10" Type="http://schemas.openxmlformats.org/officeDocument/2006/relationships/oleObject" Target="../embeddings/oleObject8.bin"/><Relationship Id="rId4" Type="http://schemas.openxmlformats.org/officeDocument/2006/relationships/package" Target="../embeddings/Microsoft_Word___6.docx"/><Relationship Id="rId9" Type="http://schemas.openxmlformats.org/officeDocument/2006/relationships/image" Target="../media/image8.png"/><Relationship Id="rId14" Type="http://schemas.openxmlformats.org/officeDocument/2006/relationships/package" Target="../embeddings/Microsoft_Word___9.docx"/></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oleObject" Target="../embeddings/oleObject11.bin"/><Relationship Id="rId7" Type="http://schemas.openxmlformats.org/officeDocument/2006/relationships/oleObject" Target="../embeddings/oleObject12.bin"/><Relationship Id="rId12" Type="http://schemas.openxmlformats.org/officeDocument/2006/relationships/image" Target="../media/image19.e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20.png"/><Relationship Id="rId11" Type="http://schemas.openxmlformats.org/officeDocument/2006/relationships/package" Target="../embeddings/Microsoft_Word___13.docx"/><Relationship Id="rId5" Type="http://schemas.openxmlformats.org/officeDocument/2006/relationships/image" Target="../media/image17.emf"/><Relationship Id="rId10" Type="http://schemas.openxmlformats.org/officeDocument/2006/relationships/oleObject" Target="../embeddings/oleObject13.bin"/><Relationship Id="rId4" Type="http://schemas.openxmlformats.org/officeDocument/2006/relationships/package" Target="../embeddings/Microsoft_Word___11.docx"/><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15.docx"/><Relationship Id="rId13" Type="http://schemas.openxmlformats.org/officeDocument/2006/relationships/oleObject" Target="../embeddings/oleObject17.bin"/><Relationship Id="rId18" Type="http://schemas.openxmlformats.org/officeDocument/2006/relationships/image" Target="../media/image26.emf"/><Relationship Id="rId3" Type="http://schemas.openxmlformats.org/officeDocument/2006/relationships/oleObject" Target="../embeddings/oleObject14.bin"/><Relationship Id="rId21" Type="http://schemas.openxmlformats.org/officeDocument/2006/relationships/image" Target="../media/image27.emf"/><Relationship Id="rId7" Type="http://schemas.openxmlformats.org/officeDocument/2006/relationships/oleObject" Target="../embeddings/oleObject15.bin"/><Relationship Id="rId12" Type="http://schemas.openxmlformats.org/officeDocument/2006/relationships/image" Target="../media/image24.emf"/><Relationship Id="rId17" Type="http://schemas.openxmlformats.org/officeDocument/2006/relationships/package" Target="../embeddings/Microsoft_Word___18.docx"/><Relationship Id="rId2" Type="http://schemas.openxmlformats.org/officeDocument/2006/relationships/slideLayout" Target="../slideLayouts/slideLayout3.xml"/><Relationship Id="rId16" Type="http://schemas.openxmlformats.org/officeDocument/2006/relationships/oleObject" Target="../embeddings/oleObject18.bin"/><Relationship Id="rId20" Type="http://schemas.openxmlformats.org/officeDocument/2006/relationships/package" Target="../embeddings/Microsoft_Word___19.docx"/><Relationship Id="rId1" Type="http://schemas.openxmlformats.org/officeDocument/2006/relationships/vmlDrawing" Target="../drawings/vmlDrawing6.vml"/><Relationship Id="rId6" Type="http://schemas.openxmlformats.org/officeDocument/2006/relationships/image" Target="../media/image21.png"/><Relationship Id="rId11" Type="http://schemas.openxmlformats.org/officeDocument/2006/relationships/package" Target="../embeddings/Microsoft_Word___16.docx"/><Relationship Id="rId5" Type="http://schemas.openxmlformats.org/officeDocument/2006/relationships/image" Target="../media/image22.emf"/><Relationship Id="rId15" Type="http://schemas.openxmlformats.org/officeDocument/2006/relationships/image" Target="../media/image25.emf"/><Relationship Id="rId10" Type="http://schemas.openxmlformats.org/officeDocument/2006/relationships/oleObject" Target="../embeddings/oleObject16.bin"/><Relationship Id="rId19" Type="http://schemas.openxmlformats.org/officeDocument/2006/relationships/oleObject" Target="../embeddings/oleObject19.bin"/><Relationship Id="rId4" Type="http://schemas.openxmlformats.org/officeDocument/2006/relationships/package" Target="../embeddings/Microsoft_Word___14.docx"/><Relationship Id="rId9" Type="http://schemas.openxmlformats.org/officeDocument/2006/relationships/image" Target="../media/image23.emf"/><Relationship Id="rId14" Type="http://schemas.openxmlformats.org/officeDocument/2006/relationships/package" Target="../embeddings/Microsoft_Word___17.docx"/></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21.docx"/><Relationship Id="rId3" Type="http://schemas.openxmlformats.org/officeDocument/2006/relationships/oleObject" Target="../embeddings/oleObject20.bin"/><Relationship Id="rId7"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1.png"/><Relationship Id="rId5" Type="http://schemas.openxmlformats.org/officeDocument/2006/relationships/image" Target="../media/image28.emf"/><Relationship Id="rId4" Type="http://schemas.openxmlformats.org/officeDocument/2006/relationships/package" Target="../embeddings/Microsoft_Word___20.docx"/><Relationship Id="rId9"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25.bin"/><Relationship Id="rId18" Type="http://schemas.openxmlformats.org/officeDocument/2006/relationships/image" Target="../media/image34.emf"/><Relationship Id="rId3" Type="http://schemas.openxmlformats.org/officeDocument/2006/relationships/oleObject" Target="../embeddings/oleObject22.bin"/><Relationship Id="rId7" Type="http://schemas.openxmlformats.org/officeDocument/2006/relationships/package" Target="../embeddings/Microsoft_Word___23.docx"/><Relationship Id="rId12" Type="http://schemas.openxmlformats.org/officeDocument/2006/relationships/image" Target="../media/image35.png"/><Relationship Id="rId17" Type="http://schemas.openxmlformats.org/officeDocument/2006/relationships/package" Target="../embeddings/Microsoft_Word___26.docx"/><Relationship Id="rId2" Type="http://schemas.openxmlformats.org/officeDocument/2006/relationships/slideLayout" Target="../slideLayouts/slideLayout8.xml"/><Relationship Id="rId16" Type="http://schemas.openxmlformats.org/officeDocument/2006/relationships/oleObject" Target="../embeddings/oleObject26.bin"/><Relationship Id="rId20" Type="http://schemas.openxmlformats.org/officeDocument/2006/relationships/image" Target="../media/image3.png"/><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2.emf"/><Relationship Id="rId5" Type="http://schemas.openxmlformats.org/officeDocument/2006/relationships/image" Target="../media/image30.emf"/><Relationship Id="rId15" Type="http://schemas.openxmlformats.org/officeDocument/2006/relationships/image" Target="../media/image33.emf"/><Relationship Id="rId10" Type="http://schemas.openxmlformats.org/officeDocument/2006/relationships/package" Target="../embeddings/Microsoft_Word___24.docx"/><Relationship Id="rId19" Type="http://schemas.openxmlformats.org/officeDocument/2006/relationships/slide" Target="slide3.xml"/><Relationship Id="rId4" Type="http://schemas.openxmlformats.org/officeDocument/2006/relationships/package" Target="../embeddings/Microsoft_Word___22.docx"/><Relationship Id="rId9" Type="http://schemas.openxmlformats.org/officeDocument/2006/relationships/oleObject" Target="../embeddings/oleObject24.bin"/><Relationship Id="rId14" Type="http://schemas.openxmlformats.org/officeDocument/2006/relationships/package" Target="../embeddings/Microsoft_Word___25.docx"/></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37.emf"/><Relationship Id="rId3" Type="http://schemas.openxmlformats.org/officeDocument/2006/relationships/oleObject" Target="../embeddings/oleObject27.bin"/><Relationship Id="rId7" Type="http://schemas.openxmlformats.org/officeDocument/2006/relationships/slide" Target="slide23.xml"/><Relationship Id="rId12" Type="http://schemas.openxmlformats.org/officeDocument/2006/relationships/package" Target="../embeddings/Microsoft_Word___28.docx"/><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slide" Target="slide22.xml"/><Relationship Id="rId11" Type="http://schemas.openxmlformats.org/officeDocument/2006/relationships/oleObject" Target="../embeddings/oleObject28.bin"/><Relationship Id="rId5" Type="http://schemas.openxmlformats.org/officeDocument/2006/relationships/image" Target="../media/image36.emf"/><Relationship Id="rId10" Type="http://schemas.openxmlformats.org/officeDocument/2006/relationships/slide" Target="slide27.xml"/><Relationship Id="rId4" Type="http://schemas.openxmlformats.org/officeDocument/2006/relationships/package" Target="../embeddings/Microsoft_Word___27.docx"/><Relationship Id="rId9"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package" Target="../embeddings/Microsoft_Word___30.docx"/><Relationship Id="rId3" Type="http://schemas.openxmlformats.org/officeDocument/2006/relationships/notesSlide" Target="../notesSlides/notesSlide2.xml"/><Relationship Id="rId7" Type="http://schemas.openxmlformats.org/officeDocument/2006/relationships/slide" Target="slide22.xml"/><Relationship Id="rId12" Type="http://schemas.openxmlformats.org/officeDocument/2006/relationships/oleObject" Target="../embeddings/oleObject30.bin"/><Relationship Id="rId17" Type="http://schemas.openxmlformats.org/officeDocument/2006/relationships/image" Target="../media/image40.emf"/><Relationship Id="rId2" Type="http://schemas.openxmlformats.org/officeDocument/2006/relationships/slideLayout" Target="../slideLayouts/slideLayout10.xml"/><Relationship Id="rId16" Type="http://schemas.openxmlformats.org/officeDocument/2006/relationships/package" Target="../embeddings/Microsoft_Word___31.docx"/><Relationship Id="rId1" Type="http://schemas.openxmlformats.org/officeDocument/2006/relationships/vmlDrawing" Target="../drawings/vmlDrawing10.vml"/><Relationship Id="rId6" Type="http://schemas.openxmlformats.org/officeDocument/2006/relationships/image" Target="../media/image38.emf"/><Relationship Id="rId11" Type="http://schemas.openxmlformats.org/officeDocument/2006/relationships/slide" Target="slide27.xml"/><Relationship Id="rId5" Type="http://schemas.openxmlformats.org/officeDocument/2006/relationships/package" Target="../embeddings/Microsoft_Word___29.docx"/><Relationship Id="rId15" Type="http://schemas.openxmlformats.org/officeDocument/2006/relationships/oleObject" Target="../embeddings/oleObject31.bin"/><Relationship Id="rId10" Type="http://schemas.openxmlformats.org/officeDocument/2006/relationships/slide" Target="slide25.xml"/><Relationship Id="rId4" Type="http://schemas.openxmlformats.org/officeDocument/2006/relationships/oleObject" Target="../embeddings/oleObject29.bin"/><Relationship Id="rId9" Type="http://schemas.openxmlformats.org/officeDocument/2006/relationships/slide" Target="slide24.xml"/><Relationship Id="rId14" Type="http://schemas.openxmlformats.org/officeDocument/2006/relationships/image" Target="../media/image39.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slide" Target="slide22.xml"/><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slide" Target="slide25.xml"/><Relationship Id="rId5" Type="http://schemas.openxmlformats.org/officeDocument/2006/relationships/slide" Target="slide24.xml"/><Relationship Id="rId10" Type="http://schemas.openxmlformats.org/officeDocument/2006/relationships/image" Target="../media/image41.emf"/><Relationship Id="rId4" Type="http://schemas.openxmlformats.org/officeDocument/2006/relationships/slide" Target="slide23.xml"/><Relationship Id="rId9" Type="http://schemas.openxmlformats.org/officeDocument/2006/relationships/package" Target="../embeddings/Microsoft_Word___32.docx"/></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3.emf"/><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package" Target="../embeddings/Microsoft_Word___34.docx"/><Relationship Id="rId2" Type="http://schemas.openxmlformats.org/officeDocument/2006/relationships/slideLayout" Target="../slideLayouts/slideLayout3.xml"/><Relationship Id="rId16" Type="http://schemas.openxmlformats.org/officeDocument/2006/relationships/image" Target="../media/image44.emf"/><Relationship Id="rId1" Type="http://schemas.openxmlformats.org/officeDocument/2006/relationships/vmlDrawing" Target="../drawings/vmlDrawing12.vml"/><Relationship Id="rId6" Type="http://schemas.openxmlformats.org/officeDocument/2006/relationships/slide" Target="slide25.xml"/><Relationship Id="rId11" Type="http://schemas.openxmlformats.org/officeDocument/2006/relationships/oleObject" Target="../embeddings/oleObject34.bin"/><Relationship Id="rId5" Type="http://schemas.openxmlformats.org/officeDocument/2006/relationships/slide" Target="slide24.xml"/><Relationship Id="rId15" Type="http://schemas.openxmlformats.org/officeDocument/2006/relationships/package" Target="../embeddings/Microsoft_Word___35.docx"/><Relationship Id="rId10" Type="http://schemas.openxmlformats.org/officeDocument/2006/relationships/image" Target="../media/image42.emf"/><Relationship Id="rId4" Type="http://schemas.openxmlformats.org/officeDocument/2006/relationships/slide" Target="slide23.xml"/><Relationship Id="rId9" Type="http://schemas.openxmlformats.org/officeDocument/2006/relationships/package" Target="../embeddings/Microsoft_Word___33.docx"/><Relationship Id="rId1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29.xml"/><Relationship Id="rId4" Type="http://schemas.openxmlformats.org/officeDocument/2006/relationships/tags" Target="../tags/tag4.xml"/><Relationship Id="rId9" Type="http://schemas.openxmlformats.org/officeDocument/2006/relationships/slide" Target="slide21.xml"/></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image" Target="../media/image46.png"/><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2.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13.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image" Target="../media/image45.emf"/><Relationship Id="rId5" Type="http://schemas.openxmlformats.org/officeDocument/2006/relationships/image" Target="../media/image47.png"/><Relationship Id="rId15" Type="http://schemas.openxmlformats.org/officeDocument/2006/relationships/slide" Target="slide43.xml"/><Relationship Id="rId23" Type="http://schemas.openxmlformats.org/officeDocument/2006/relationships/package" Target="../embeddings/Microsoft_Word___36.docx"/><Relationship Id="rId10" Type="http://schemas.openxmlformats.org/officeDocument/2006/relationships/slide" Target="slide35.xml"/><Relationship Id="rId19" Type="http://schemas.openxmlformats.org/officeDocument/2006/relationships/slide" Target="slide50.xml"/><Relationship Id="rId4" Type="http://schemas.microsoft.com/office/2007/relationships/hdphoto" Target="../media/hdphoto1.wdp"/><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48.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37.docx"/><Relationship Id="rId1" Type="http://schemas.openxmlformats.org/officeDocument/2006/relationships/vmlDrawing" Target="../drawings/vmlDrawing14.v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8.xml"/><Relationship Id="rId10" Type="http://schemas.openxmlformats.org/officeDocument/2006/relationships/slide" Target="slide39.xml"/><Relationship Id="rId19" Type="http://schemas.openxmlformats.org/officeDocument/2006/relationships/oleObject" Target="../embeddings/oleObject37.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38.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image" Target="../media/image50.emf"/><Relationship Id="rId2" Type="http://schemas.openxmlformats.org/officeDocument/2006/relationships/slideLayout" Target="../slideLayouts/slideLayout11.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15.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package" Target="../embeddings/Microsoft_Word___39.docx"/><Relationship Id="rId5" Type="http://schemas.openxmlformats.org/officeDocument/2006/relationships/image" Target="../media/image49.emf"/><Relationship Id="rId15" Type="http://schemas.openxmlformats.org/officeDocument/2006/relationships/slide" Target="slide43.xml"/><Relationship Id="rId23" Type="http://schemas.openxmlformats.org/officeDocument/2006/relationships/oleObject" Target="../embeddings/oleObject39.bin"/><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38.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7.xml"/><Relationship Id="rId3" Type="http://schemas.openxmlformats.org/officeDocument/2006/relationships/slide" Target="slide32.xml"/><Relationship Id="rId7" Type="http://schemas.openxmlformats.org/officeDocument/2006/relationships/slide" Target="slide37.xml"/><Relationship Id="rId12" Type="http://schemas.openxmlformats.org/officeDocument/2006/relationships/slide" Target="slide45.xml"/><Relationship Id="rId17" Type="http://schemas.openxmlformats.org/officeDocument/2006/relationships/slide" Target="slide55.xml"/><Relationship Id="rId2" Type="http://schemas.openxmlformats.org/officeDocument/2006/relationships/slide" Target="slide30.xml"/><Relationship Id="rId16" Type="http://schemas.openxmlformats.org/officeDocument/2006/relationships/slide" Target="slide52.xml"/><Relationship Id="rId1" Type="http://schemas.openxmlformats.org/officeDocument/2006/relationships/slideLayout" Target="../slideLayouts/slideLayout11.xml"/><Relationship Id="rId6" Type="http://schemas.openxmlformats.org/officeDocument/2006/relationships/slide" Target="slide35.xml"/><Relationship Id="rId11" Type="http://schemas.openxmlformats.org/officeDocument/2006/relationships/slide" Target="slide43.xml"/><Relationship Id="rId5" Type="http://schemas.openxmlformats.org/officeDocument/2006/relationships/slide" Target="slide34.xml"/><Relationship Id="rId15" Type="http://schemas.openxmlformats.org/officeDocument/2006/relationships/slide" Target="slide50.xml"/><Relationship Id="rId10" Type="http://schemas.openxmlformats.org/officeDocument/2006/relationships/slide" Target="slide40.xml"/><Relationship Id="rId4" Type="http://schemas.openxmlformats.org/officeDocument/2006/relationships/slide" Target="slide33.xml"/><Relationship Id="rId9" Type="http://schemas.openxmlformats.org/officeDocument/2006/relationships/slide" Target="slide39.xml"/><Relationship Id="rId14" Type="http://schemas.openxmlformats.org/officeDocument/2006/relationships/slide" Target="slide48.xml"/></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40.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10.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16.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image" Target="../media/image53.emf"/><Relationship Id="rId5" Type="http://schemas.openxmlformats.org/officeDocument/2006/relationships/image" Target="../media/image52.emf"/><Relationship Id="rId15" Type="http://schemas.openxmlformats.org/officeDocument/2006/relationships/slide" Target="slide43.xml"/><Relationship Id="rId23" Type="http://schemas.openxmlformats.org/officeDocument/2006/relationships/package" Target="../embeddings/Microsoft_Word___41.docx"/><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40.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42.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2.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17.vml"/><Relationship Id="rId6" Type="http://schemas.openxmlformats.org/officeDocument/2006/relationships/slide" Target="slide30.xml"/><Relationship Id="rId11" Type="http://schemas.openxmlformats.org/officeDocument/2006/relationships/slide" Target="slide37.xml"/><Relationship Id="rId5" Type="http://schemas.openxmlformats.org/officeDocument/2006/relationships/image" Target="../media/image54.emf"/><Relationship Id="rId15"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42.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26" Type="http://schemas.openxmlformats.org/officeDocument/2006/relationships/package" Target="../embeddings/Microsoft_Word___45.docx"/><Relationship Id="rId3" Type="http://schemas.openxmlformats.org/officeDocument/2006/relationships/oleObject" Target="../embeddings/oleObject43.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oleObject" Target="../embeddings/oleObject45.bin"/><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2.xml"/><Relationship Id="rId29" Type="http://schemas.openxmlformats.org/officeDocument/2006/relationships/oleObject" Target="../embeddings/oleObject46.bin"/><Relationship Id="rId1" Type="http://schemas.openxmlformats.org/officeDocument/2006/relationships/vmlDrawing" Target="../drawings/vmlDrawing18.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image" Target="../media/image57.emf"/><Relationship Id="rId5" Type="http://schemas.openxmlformats.org/officeDocument/2006/relationships/image" Target="../media/image56.emf"/><Relationship Id="rId15" Type="http://schemas.openxmlformats.org/officeDocument/2006/relationships/slide" Target="slide43.xml"/><Relationship Id="rId23" Type="http://schemas.openxmlformats.org/officeDocument/2006/relationships/package" Target="../embeddings/Microsoft_Word___44.docx"/><Relationship Id="rId28" Type="http://schemas.openxmlformats.org/officeDocument/2006/relationships/image" Target="../media/image55.png"/><Relationship Id="rId10" Type="http://schemas.openxmlformats.org/officeDocument/2006/relationships/slide" Target="slide35.xml"/><Relationship Id="rId19" Type="http://schemas.openxmlformats.org/officeDocument/2006/relationships/slide" Target="slide50.xml"/><Relationship Id="rId31" Type="http://schemas.openxmlformats.org/officeDocument/2006/relationships/image" Target="../media/image59.emf"/><Relationship Id="rId4" Type="http://schemas.openxmlformats.org/officeDocument/2006/relationships/package" Target="../embeddings/Microsoft_Word___43.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oleObject" Target="../embeddings/oleObject44.bin"/><Relationship Id="rId27" Type="http://schemas.openxmlformats.org/officeDocument/2006/relationships/image" Target="../media/image58.emf"/><Relationship Id="rId30" Type="http://schemas.openxmlformats.org/officeDocument/2006/relationships/package" Target="../embeddings/Microsoft_Word___46.docx"/></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7.xml"/><Relationship Id="rId3" Type="http://schemas.openxmlformats.org/officeDocument/2006/relationships/slide" Target="slide32.xml"/><Relationship Id="rId7" Type="http://schemas.openxmlformats.org/officeDocument/2006/relationships/slide" Target="slide37.xml"/><Relationship Id="rId12" Type="http://schemas.openxmlformats.org/officeDocument/2006/relationships/slide" Target="slide45.xml"/><Relationship Id="rId17" Type="http://schemas.openxmlformats.org/officeDocument/2006/relationships/slide" Target="slide55.xml"/><Relationship Id="rId2" Type="http://schemas.openxmlformats.org/officeDocument/2006/relationships/slide" Target="slide30.xml"/><Relationship Id="rId16"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slide" Target="slide43.xml"/><Relationship Id="rId5" Type="http://schemas.openxmlformats.org/officeDocument/2006/relationships/slide" Target="slide34.xml"/><Relationship Id="rId15" Type="http://schemas.openxmlformats.org/officeDocument/2006/relationships/slide" Target="slide50.xml"/><Relationship Id="rId10" Type="http://schemas.openxmlformats.org/officeDocument/2006/relationships/slide" Target="slide40.xml"/><Relationship Id="rId4" Type="http://schemas.openxmlformats.org/officeDocument/2006/relationships/slide" Target="slide33.xml"/><Relationship Id="rId9" Type="http://schemas.openxmlformats.org/officeDocument/2006/relationships/slide" Target="slide39.xml"/><Relationship Id="rId14" Type="http://schemas.openxmlformats.org/officeDocument/2006/relationships/slide" Target="slide48.xml"/></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26" Type="http://schemas.openxmlformats.org/officeDocument/2006/relationships/oleObject" Target="../embeddings/oleObject49.bin"/><Relationship Id="rId3" Type="http://schemas.openxmlformats.org/officeDocument/2006/relationships/oleObject" Target="../embeddings/oleObject47.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image" Target="../media/image61.emf"/><Relationship Id="rId2" Type="http://schemas.openxmlformats.org/officeDocument/2006/relationships/slideLayout" Target="../slideLayouts/slideLayout9.xml"/><Relationship Id="rId16" Type="http://schemas.openxmlformats.org/officeDocument/2006/relationships/slide" Target="slide45.xml"/><Relationship Id="rId20" Type="http://schemas.openxmlformats.org/officeDocument/2006/relationships/slide" Target="slide52.xml"/><Relationship Id="rId29" Type="http://schemas.openxmlformats.org/officeDocument/2006/relationships/oleObject" Target="../embeddings/oleObject50.bin"/><Relationship Id="rId1" Type="http://schemas.openxmlformats.org/officeDocument/2006/relationships/vmlDrawing" Target="../drawings/vmlDrawing19.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package" Target="../embeddings/Microsoft_Word___48.docx"/><Relationship Id="rId5" Type="http://schemas.openxmlformats.org/officeDocument/2006/relationships/image" Target="../media/image60.emf"/><Relationship Id="rId15" Type="http://schemas.openxmlformats.org/officeDocument/2006/relationships/slide" Target="slide43.xml"/><Relationship Id="rId23" Type="http://schemas.openxmlformats.org/officeDocument/2006/relationships/oleObject" Target="../embeddings/oleObject48.bin"/><Relationship Id="rId28" Type="http://schemas.openxmlformats.org/officeDocument/2006/relationships/image" Target="../media/image62.emf"/><Relationship Id="rId10" Type="http://schemas.openxmlformats.org/officeDocument/2006/relationships/slide" Target="slide35.xml"/><Relationship Id="rId19" Type="http://schemas.openxmlformats.org/officeDocument/2006/relationships/slide" Target="slide50.xml"/><Relationship Id="rId31" Type="http://schemas.openxmlformats.org/officeDocument/2006/relationships/image" Target="../media/image63.emf"/><Relationship Id="rId4" Type="http://schemas.openxmlformats.org/officeDocument/2006/relationships/package" Target="../embeddings/Microsoft_Word___47.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image" Target="../media/image64.png"/><Relationship Id="rId27" Type="http://schemas.openxmlformats.org/officeDocument/2006/relationships/package" Target="../embeddings/Microsoft_Word___49.docx"/><Relationship Id="rId30" Type="http://schemas.openxmlformats.org/officeDocument/2006/relationships/package" Target="../embeddings/Microsoft_Word___50.docx"/></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65.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8.xml"/><Relationship Id="rId16" Type="http://schemas.openxmlformats.org/officeDocument/2006/relationships/slide" Target="slide50.xml"/><Relationship Id="rId20" Type="http://schemas.openxmlformats.org/officeDocument/2006/relationships/package" Target="../embeddings/Microsoft_Word___51.docx"/><Relationship Id="rId1" Type="http://schemas.openxmlformats.org/officeDocument/2006/relationships/vmlDrawing" Target="../drawings/vmlDrawing20.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66.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52.docx"/><Relationship Id="rId10" Type="http://schemas.openxmlformats.org/officeDocument/2006/relationships/slide" Target="slide39.xml"/><Relationship Id="rId19" Type="http://schemas.openxmlformats.org/officeDocument/2006/relationships/oleObject" Target="../embeddings/oleObject51.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67.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2.xml"/><Relationship Id="rId16" Type="http://schemas.openxmlformats.org/officeDocument/2006/relationships/slide" Target="slide50.xml"/><Relationship Id="rId20" Type="http://schemas.openxmlformats.org/officeDocument/2006/relationships/package" Target="../embeddings/Microsoft_Word___53.docx"/><Relationship Id="rId1" Type="http://schemas.openxmlformats.org/officeDocument/2006/relationships/vmlDrawing" Target="../drawings/vmlDrawing21.v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8.xml"/><Relationship Id="rId10" Type="http://schemas.openxmlformats.org/officeDocument/2006/relationships/slide" Target="slide39.xml"/><Relationship Id="rId19" Type="http://schemas.openxmlformats.org/officeDocument/2006/relationships/oleObject" Target="../embeddings/oleObject53.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26" Type="http://schemas.openxmlformats.org/officeDocument/2006/relationships/oleObject" Target="../embeddings/oleObject56.bin"/><Relationship Id="rId3" Type="http://schemas.openxmlformats.org/officeDocument/2006/relationships/oleObject" Target="../embeddings/oleObject54.bin"/><Relationship Id="rId21" Type="http://schemas.openxmlformats.org/officeDocument/2006/relationships/slide" Target="slide55.xml"/><Relationship Id="rId34" Type="http://schemas.openxmlformats.org/officeDocument/2006/relationships/image" Target="../media/image73.emf"/><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image" Target="../media/image68.png"/><Relationship Id="rId33" Type="http://schemas.openxmlformats.org/officeDocument/2006/relationships/package" Target="../embeddings/Microsoft_Word___58.docx"/><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2.xml"/><Relationship Id="rId29" Type="http://schemas.openxmlformats.org/officeDocument/2006/relationships/oleObject" Target="../embeddings/oleObject57.bin"/><Relationship Id="rId1" Type="http://schemas.openxmlformats.org/officeDocument/2006/relationships/vmlDrawing" Target="../drawings/vmlDrawing22.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image" Target="../media/image70.emf"/><Relationship Id="rId32" Type="http://schemas.openxmlformats.org/officeDocument/2006/relationships/oleObject" Target="../embeddings/oleObject58.bin"/><Relationship Id="rId5" Type="http://schemas.openxmlformats.org/officeDocument/2006/relationships/image" Target="../media/image69.emf"/><Relationship Id="rId15" Type="http://schemas.openxmlformats.org/officeDocument/2006/relationships/slide" Target="slide43.xml"/><Relationship Id="rId23" Type="http://schemas.openxmlformats.org/officeDocument/2006/relationships/package" Target="../embeddings/Microsoft_Word___55.docx"/><Relationship Id="rId28" Type="http://schemas.openxmlformats.org/officeDocument/2006/relationships/image" Target="../media/image71.emf"/><Relationship Id="rId10" Type="http://schemas.openxmlformats.org/officeDocument/2006/relationships/slide" Target="slide35.xml"/><Relationship Id="rId19" Type="http://schemas.openxmlformats.org/officeDocument/2006/relationships/slide" Target="slide50.xml"/><Relationship Id="rId31" Type="http://schemas.openxmlformats.org/officeDocument/2006/relationships/image" Target="../media/image72.emf"/><Relationship Id="rId4" Type="http://schemas.openxmlformats.org/officeDocument/2006/relationships/package" Target="../embeddings/Microsoft_Word___54.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oleObject" Target="../embeddings/oleObject55.bin"/><Relationship Id="rId27" Type="http://schemas.openxmlformats.org/officeDocument/2006/relationships/package" Target="../embeddings/Microsoft_Word___56.docx"/><Relationship Id="rId30" Type="http://schemas.openxmlformats.org/officeDocument/2006/relationships/package" Target="../embeddings/Microsoft_Word___57.docx"/></Relationships>
</file>

<file path=ppt/slides/_rels/slide4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74.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image" Target="../media/image75.emf"/><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59.docx"/><Relationship Id="rId1" Type="http://schemas.openxmlformats.org/officeDocument/2006/relationships/vmlDrawing" Target="../drawings/vmlDrawing23.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package" Target="../embeddings/Microsoft_Word___60.docx"/><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oleObject" Target="../embeddings/oleObject60.bin"/><Relationship Id="rId10" Type="http://schemas.openxmlformats.org/officeDocument/2006/relationships/slide" Target="slide39.xml"/><Relationship Id="rId19" Type="http://schemas.openxmlformats.org/officeDocument/2006/relationships/oleObject" Target="../embeddings/oleObject59.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61.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6.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24.vml"/><Relationship Id="rId6" Type="http://schemas.openxmlformats.org/officeDocument/2006/relationships/slide" Target="slide30.xml"/><Relationship Id="rId11" Type="http://schemas.openxmlformats.org/officeDocument/2006/relationships/slide" Target="slide37.xml"/><Relationship Id="rId5" Type="http://schemas.openxmlformats.org/officeDocument/2006/relationships/image" Target="../media/image76.emf"/><Relationship Id="rId15"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61.docx"/><Relationship Id="rId9" Type="http://schemas.openxmlformats.org/officeDocument/2006/relationships/slide" Target="slide34.xml"/><Relationship Id="rId1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62.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5.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25.vml"/><Relationship Id="rId6" Type="http://schemas.openxmlformats.org/officeDocument/2006/relationships/slide" Target="slide30.xml"/><Relationship Id="rId11" Type="http://schemas.openxmlformats.org/officeDocument/2006/relationships/slide" Target="slide37.xml"/><Relationship Id="rId5" Type="http://schemas.openxmlformats.org/officeDocument/2006/relationships/image" Target="../media/image77.emf"/><Relationship Id="rId15"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62.docx"/><Relationship Id="rId9" Type="http://schemas.openxmlformats.org/officeDocument/2006/relationships/slide" Target="slide34.xml"/><Relationship Id="rId14" Type="http://schemas.openxmlformats.org/officeDocument/2006/relationships/slide" Target="slide40.xm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slide" Target="slide35.xml"/><Relationship Id="rId18" Type="http://schemas.openxmlformats.org/officeDocument/2006/relationships/slide" Target="slide43.xml"/><Relationship Id="rId3" Type="http://schemas.openxmlformats.org/officeDocument/2006/relationships/oleObject" Target="../embeddings/oleObject63.bin"/><Relationship Id="rId21" Type="http://schemas.openxmlformats.org/officeDocument/2006/relationships/slide" Target="slide48.xml"/><Relationship Id="rId7" Type="http://schemas.microsoft.com/office/2007/relationships/hdphoto" Target="../media/hdphoto1.wdp"/><Relationship Id="rId12" Type="http://schemas.openxmlformats.org/officeDocument/2006/relationships/slide" Target="slide34.xml"/><Relationship Id="rId17" Type="http://schemas.openxmlformats.org/officeDocument/2006/relationships/slide" Target="slide40.xml"/><Relationship Id="rId2" Type="http://schemas.openxmlformats.org/officeDocument/2006/relationships/slideLayout" Target="../slideLayouts/slideLayout2.xml"/><Relationship Id="rId16" Type="http://schemas.openxmlformats.org/officeDocument/2006/relationships/slide" Target="slide39.xml"/><Relationship Id="rId20" Type="http://schemas.openxmlformats.org/officeDocument/2006/relationships/slide" Target="slide47.xml"/><Relationship Id="rId1" Type="http://schemas.openxmlformats.org/officeDocument/2006/relationships/vmlDrawing" Target="../drawings/vmlDrawing26.vml"/><Relationship Id="rId6" Type="http://schemas.openxmlformats.org/officeDocument/2006/relationships/image" Target="../media/image46.png"/><Relationship Id="rId11" Type="http://schemas.openxmlformats.org/officeDocument/2006/relationships/slide" Target="slide33.xml"/><Relationship Id="rId24" Type="http://schemas.openxmlformats.org/officeDocument/2006/relationships/slide" Target="slide55.xml"/><Relationship Id="rId5" Type="http://schemas.openxmlformats.org/officeDocument/2006/relationships/image" Target="../media/image78.emf"/><Relationship Id="rId15" Type="http://schemas.openxmlformats.org/officeDocument/2006/relationships/slide" Target="slide38.xml"/><Relationship Id="rId23" Type="http://schemas.openxmlformats.org/officeDocument/2006/relationships/slide" Target="slide52.xml"/><Relationship Id="rId10" Type="http://schemas.openxmlformats.org/officeDocument/2006/relationships/slide" Target="slide32.xml"/><Relationship Id="rId19" Type="http://schemas.openxmlformats.org/officeDocument/2006/relationships/slide" Target="slide45.xml"/><Relationship Id="rId4" Type="http://schemas.openxmlformats.org/officeDocument/2006/relationships/package" Target="../embeddings/Microsoft_Word___63.docx"/><Relationship Id="rId9" Type="http://schemas.openxmlformats.org/officeDocument/2006/relationships/slide" Target="slide30.xml"/><Relationship Id="rId14" Type="http://schemas.openxmlformats.org/officeDocument/2006/relationships/slide" Target="slide37.xml"/><Relationship Id="rId22" Type="http://schemas.openxmlformats.org/officeDocument/2006/relationships/slide" Target="slide50.xml"/></Relationships>
</file>

<file path=ppt/slides/_rels/slide4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26" Type="http://schemas.openxmlformats.org/officeDocument/2006/relationships/package" Target="../embeddings/Microsoft_Word___66.docx"/><Relationship Id="rId3" Type="http://schemas.openxmlformats.org/officeDocument/2006/relationships/oleObject" Target="../embeddings/oleObject64.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oleObject" Target="../embeddings/oleObject66.bin"/><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27.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image" Target="../media/image80.emf"/><Relationship Id="rId5" Type="http://schemas.openxmlformats.org/officeDocument/2006/relationships/image" Target="../media/image79.emf"/><Relationship Id="rId15" Type="http://schemas.openxmlformats.org/officeDocument/2006/relationships/slide" Target="slide43.xml"/><Relationship Id="rId23" Type="http://schemas.openxmlformats.org/officeDocument/2006/relationships/package" Target="../embeddings/Microsoft_Word___65.docx"/><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64.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oleObject" Target="../embeddings/oleObject65.bin"/><Relationship Id="rId27" Type="http://schemas.openxmlformats.org/officeDocument/2006/relationships/image" Target="../media/image81.emf"/></Relationships>
</file>

<file path=ppt/slides/_rels/slide47.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slide" Target="slide35.xml"/><Relationship Id="rId18" Type="http://schemas.openxmlformats.org/officeDocument/2006/relationships/slide" Target="slide43.xml"/><Relationship Id="rId26" Type="http://schemas.openxmlformats.org/officeDocument/2006/relationships/package" Target="../embeddings/Microsoft_Word___69.docx"/><Relationship Id="rId3" Type="http://schemas.openxmlformats.org/officeDocument/2006/relationships/oleObject" Target="../embeddings/oleObject67.bin"/><Relationship Id="rId21" Type="http://schemas.openxmlformats.org/officeDocument/2006/relationships/slide" Target="slide48.xml"/><Relationship Id="rId7" Type="http://schemas.openxmlformats.org/officeDocument/2006/relationships/package" Target="../embeddings/Microsoft_Word___68.docx"/><Relationship Id="rId12" Type="http://schemas.openxmlformats.org/officeDocument/2006/relationships/slide" Target="slide34.xml"/><Relationship Id="rId17" Type="http://schemas.openxmlformats.org/officeDocument/2006/relationships/slide" Target="slide40.xml"/><Relationship Id="rId25" Type="http://schemas.openxmlformats.org/officeDocument/2006/relationships/oleObject" Target="../embeddings/oleObject69.bin"/><Relationship Id="rId2" Type="http://schemas.openxmlformats.org/officeDocument/2006/relationships/slideLayout" Target="../slideLayouts/slideLayout8.xml"/><Relationship Id="rId16" Type="http://schemas.openxmlformats.org/officeDocument/2006/relationships/slide" Target="slide39.xml"/><Relationship Id="rId20" Type="http://schemas.openxmlformats.org/officeDocument/2006/relationships/slide" Target="slide47.xml"/><Relationship Id="rId1" Type="http://schemas.openxmlformats.org/officeDocument/2006/relationships/vmlDrawing" Target="../drawings/vmlDrawing28.vml"/><Relationship Id="rId6" Type="http://schemas.openxmlformats.org/officeDocument/2006/relationships/oleObject" Target="../embeddings/oleObject68.bin"/><Relationship Id="rId11" Type="http://schemas.openxmlformats.org/officeDocument/2006/relationships/slide" Target="slide33.xml"/><Relationship Id="rId24" Type="http://schemas.openxmlformats.org/officeDocument/2006/relationships/slide" Target="slide55.xml"/><Relationship Id="rId5" Type="http://schemas.openxmlformats.org/officeDocument/2006/relationships/image" Target="../media/image82.emf"/><Relationship Id="rId15" Type="http://schemas.openxmlformats.org/officeDocument/2006/relationships/slide" Target="slide38.xml"/><Relationship Id="rId23" Type="http://schemas.openxmlformats.org/officeDocument/2006/relationships/slide" Target="slide52.xml"/><Relationship Id="rId28" Type="http://schemas.openxmlformats.org/officeDocument/2006/relationships/image" Target="../media/image85.png"/><Relationship Id="rId10" Type="http://schemas.openxmlformats.org/officeDocument/2006/relationships/slide" Target="slide32.xml"/><Relationship Id="rId19" Type="http://schemas.openxmlformats.org/officeDocument/2006/relationships/slide" Target="slide45.xml"/><Relationship Id="rId4" Type="http://schemas.openxmlformats.org/officeDocument/2006/relationships/package" Target="../embeddings/Microsoft_Word___67.docx"/><Relationship Id="rId9" Type="http://schemas.openxmlformats.org/officeDocument/2006/relationships/slide" Target="slide30.xml"/><Relationship Id="rId14" Type="http://schemas.openxmlformats.org/officeDocument/2006/relationships/slide" Target="slide37.xml"/><Relationship Id="rId22" Type="http://schemas.openxmlformats.org/officeDocument/2006/relationships/slide" Target="slide50.xml"/><Relationship Id="rId27" Type="http://schemas.openxmlformats.org/officeDocument/2006/relationships/image" Target="../media/image84.emf"/></Relationships>
</file>

<file path=ppt/slides/_rels/slide4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86.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2.xml"/><Relationship Id="rId16" Type="http://schemas.openxmlformats.org/officeDocument/2006/relationships/slide" Target="slide50.xml"/><Relationship Id="rId20" Type="http://schemas.openxmlformats.org/officeDocument/2006/relationships/package" Target="../embeddings/Microsoft_Word___70.docx"/><Relationship Id="rId1" Type="http://schemas.openxmlformats.org/officeDocument/2006/relationships/vmlDrawing" Target="../drawings/vmlDrawing29.v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8.xml"/><Relationship Id="rId10" Type="http://schemas.openxmlformats.org/officeDocument/2006/relationships/slide" Target="slide39.xml"/><Relationship Id="rId19" Type="http://schemas.openxmlformats.org/officeDocument/2006/relationships/oleObject" Target="../embeddings/oleObject70.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87.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71.docx"/><Relationship Id="rId1" Type="http://schemas.openxmlformats.org/officeDocument/2006/relationships/vmlDrawing" Target="../drawings/vmlDrawing30.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88.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72.docx"/><Relationship Id="rId10" Type="http://schemas.openxmlformats.org/officeDocument/2006/relationships/slide" Target="slide39.xml"/><Relationship Id="rId19" Type="http://schemas.openxmlformats.org/officeDocument/2006/relationships/oleObject" Target="../embeddings/oleObject71.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7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89.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2.xml"/><Relationship Id="rId16" Type="http://schemas.openxmlformats.org/officeDocument/2006/relationships/slide" Target="slide50.xml"/><Relationship Id="rId20" Type="http://schemas.openxmlformats.org/officeDocument/2006/relationships/package" Target="../embeddings/Microsoft_Word___73.docx"/><Relationship Id="rId1" Type="http://schemas.openxmlformats.org/officeDocument/2006/relationships/vmlDrawing" Target="../drawings/vmlDrawing31.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90.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74.docx"/><Relationship Id="rId10" Type="http://schemas.openxmlformats.org/officeDocument/2006/relationships/slide" Target="slide39.xml"/><Relationship Id="rId19" Type="http://schemas.openxmlformats.org/officeDocument/2006/relationships/oleObject" Target="../embeddings/oleObject73.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74.bin"/></Relationships>
</file>

<file path=ppt/slides/_rels/slide5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26" Type="http://schemas.openxmlformats.org/officeDocument/2006/relationships/package" Target="../embeddings/Microsoft_Word___77.docx"/><Relationship Id="rId3" Type="http://schemas.openxmlformats.org/officeDocument/2006/relationships/slide" Target="slide30.xml"/><Relationship Id="rId21" Type="http://schemas.openxmlformats.org/officeDocument/2006/relationships/image" Target="../media/image91.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oleObject" Target="../embeddings/oleObject77.bin"/><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75.docx"/><Relationship Id="rId29" Type="http://schemas.openxmlformats.org/officeDocument/2006/relationships/package" Target="../embeddings/Microsoft_Word___78.docx"/><Relationship Id="rId1" Type="http://schemas.openxmlformats.org/officeDocument/2006/relationships/vmlDrawing" Target="../drawings/vmlDrawing32.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92.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76.docx"/><Relationship Id="rId28" Type="http://schemas.openxmlformats.org/officeDocument/2006/relationships/oleObject" Target="../embeddings/oleObject78.bin"/><Relationship Id="rId10" Type="http://schemas.openxmlformats.org/officeDocument/2006/relationships/slide" Target="slide39.xml"/><Relationship Id="rId19" Type="http://schemas.openxmlformats.org/officeDocument/2006/relationships/oleObject" Target="../embeddings/oleObject75.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76.bin"/><Relationship Id="rId27" Type="http://schemas.openxmlformats.org/officeDocument/2006/relationships/image" Target="../media/image93.emf"/><Relationship Id="rId30" Type="http://schemas.openxmlformats.org/officeDocument/2006/relationships/image" Target="../media/image94.emf"/></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slide" Target="slide35.xml"/><Relationship Id="rId18" Type="http://schemas.openxmlformats.org/officeDocument/2006/relationships/slide" Target="slide43.xml"/><Relationship Id="rId3" Type="http://schemas.openxmlformats.org/officeDocument/2006/relationships/oleObject" Target="../embeddings/oleObject79.bin"/><Relationship Id="rId21" Type="http://schemas.openxmlformats.org/officeDocument/2006/relationships/slide" Target="slide48.xml"/><Relationship Id="rId7" Type="http://schemas.microsoft.com/office/2007/relationships/hdphoto" Target="../media/hdphoto1.wdp"/><Relationship Id="rId12" Type="http://schemas.openxmlformats.org/officeDocument/2006/relationships/slide" Target="slide34.xml"/><Relationship Id="rId17" Type="http://schemas.openxmlformats.org/officeDocument/2006/relationships/slide" Target="slide40.xml"/><Relationship Id="rId25" Type="http://schemas.openxmlformats.org/officeDocument/2006/relationships/image" Target="../media/image96.png"/><Relationship Id="rId2" Type="http://schemas.openxmlformats.org/officeDocument/2006/relationships/slideLayout" Target="../slideLayouts/slideLayout2.xml"/><Relationship Id="rId16" Type="http://schemas.openxmlformats.org/officeDocument/2006/relationships/slide" Target="slide39.xml"/><Relationship Id="rId20" Type="http://schemas.openxmlformats.org/officeDocument/2006/relationships/slide" Target="slide47.xml"/><Relationship Id="rId1" Type="http://schemas.openxmlformats.org/officeDocument/2006/relationships/vmlDrawing" Target="../drawings/vmlDrawing33.vml"/><Relationship Id="rId6" Type="http://schemas.openxmlformats.org/officeDocument/2006/relationships/image" Target="../media/image46.png"/><Relationship Id="rId11" Type="http://schemas.openxmlformats.org/officeDocument/2006/relationships/slide" Target="slide33.xml"/><Relationship Id="rId24" Type="http://schemas.openxmlformats.org/officeDocument/2006/relationships/slide" Target="slide55.xml"/><Relationship Id="rId5" Type="http://schemas.openxmlformats.org/officeDocument/2006/relationships/image" Target="../media/image95.emf"/><Relationship Id="rId15" Type="http://schemas.openxmlformats.org/officeDocument/2006/relationships/slide" Target="slide38.xml"/><Relationship Id="rId23" Type="http://schemas.openxmlformats.org/officeDocument/2006/relationships/slide" Target="slide52.xml"/><Relationship Id="rId10" Type="http://schemas.openxmlformats.org/officeDocument/2006/relationships/slide" Target="slide32.xml"/><Relationship Id="rId19" Type="http://schemas.openxmlformats.org/officeDocument/2006/relationships/slide" Target="slide45.xml"/><Relationship Id="rId4" Type="http://schemas.openxmlformats.org/officeDocument/2006/relationships/package" Target="../embeddings/Microsoft_Word___79.docx"/><Relationship Id="rId9" Type="http://schemas.openxmlformats.org/officeDocument/2006/relationships/slide" Target="slide30.xml"/><Relationship Id="rId14" Type="http://schemas.openxmlformats.org/officeDocument/2006/relationships/slide" Target="slide37.xml"/><Relationship Id="rId22" Type="http://schemas.openxmlformats.org/officeDocument/2006/relationships/slide" Target="slide50.xml"/></Relationships>
</file>

<file path=ppt/slides/_rels/slide5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26" Type="http://schemas.openxmlformats.org/officeDocument/2006/relationships/oleObject" Target="../embeddings/oleObject82.bin"/><Relationship Id="rId3" Type="http://schemas.openxmlformats.org/officeDocument/2006/relationships/oleObject" Target="../embeddings/oleObject80.bin"/><Relationship Id="rId21" Type="http://schemas.openxmlformats.org/officeDocument/2006/relationships/slide" Target="slide55.xml"/><Relationship Id="rId34" Type="http://schemas.openxmlformats.org/officeDocument/2006/relationships/image" Target="../media/image101.emf"/><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5" Type="http://schemas.openxmlformats.org/officeDocument/2006/relationships/image" Target="../media/image98.emf"/><Relationship Id="rId33" Type="http://schemas.openxmlformats.org/officeDocument/2006/relationships/package" Target="../embeddings/Microsoft_Word___84.docx"/><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2.xml"/><Relationship Id="rId29" Type="http://schemas.openxmlformats.org/officeDocument/2006/relationships/oleObject" Target="../embeddings/oleObject83.bin"/><Relationship Id="rId1" Type="http://schemas.openxmlformats.org/officeDocument/2006/relationships/vmlDrawing" Target="../drawings/vmlDrawing34.vml"/><Relationship Id="rId6" Type="http://schemas.openxmlformats.org/officeDocument/2006/relationships/slide" Target="slide30.xml"/><Relationship Id="rId11" Type="http://schemas.openxmlformats.org/officeDocument/2006/relationships/slide" Target="slide37.xml"/><Relationship Id="rId24" Type="http://schemas.openxmlformats.org/officeDocument/2006/relationships/package" Target="../embeddings/Microsoft_Word___81.docx"/><Relationship Id="rId32" Type="http://schemas.openxmlformats.org/officeDocument/2006/relationships/oleObject" Target="../embeddings/oleObject84.bin"/><Relationship Id="rId5" Type="http://schemas.openxmlformats.org/officeDocument/2006/relationships/image" Target="../media/image97.emf"/><Relationship Id="rId15" Type="http://schemas.openxmlformats.org/officeDocument/2006/relationships/slide" Target="slide43.xml"/><Relationship Id="rId23" Type="http://schemas.openxmlformats.org/officeDocument/2006/relationships/oleObject" Target="../embeddings/oleObject81.bin"/><Relationship Id="rId28" Type="http://schemas.openxmlformats.org/officeDocument/2006/relationships/image" Target="../media/image99.emf"/><Relationship Id="rId10" Type="http://schemas.openxmlformats.org/officeDocument/2006/relationships/slide" Target="slide35.xml"/><Relationship Id="rId19" Type="http://schemas.openxmlformats.org/officeDocument/2006/relationships/slide" Target="slide50.xml"/><Relationship Id="rId31" Type="http://schemas.openxmlformats.org/officeDocument/2006/relationships/image" Target="../media/image100.emf"/><Relationship Id="rId4" Type="http://schemas.openxmlformats.org/officeDocument/2006/relationships/package" Target="../embeddings/Microsoft_Word___80.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image" Target="../media/image102.png"/><Relationship Id="rId27" Type="http://schemas.openxmlformats.org/officeDocument/2006/relationships/package" Target="../embeddings/Microsoft_Word___82.docx"/><Relationship Id="rId30" Type="http://schemas.openxmlformats.org/officeDocument/2006/relationships/package" Target="../embeddings/Microsoft_Word___83.docx"/></Relationships>
</file>

<file path=ppt/slides/_rels/slide54.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48.xml"/><Relationship Id="rId3" Type="http://schemas.openxmlformats.org/officeDocument/2006/relationships/oleObject" Target="../embeddings/oleObject85.bin"/><Relationship Id="rId21" Type="http://schemas.openxmlformats.org/officeDocument/2006/relationships/slide" Target="slide55.xml"/><Relationship Id="rId7" Type="http://schemas.openxmlformats.org/officeDocument/2006/relationships/slide" Target="slide32.xml"/><Relationship Id="rId12" Type="http://schemas.openxmlformats.org/officeDocument/2006/relationships/slide" Target="slide38.xml"/><Relationship Id="rId17" Type="http://schemas.openxmlformats.org/officeDocument/2006/relationships/slide" Target="slide47.xml"/><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2.xml"/><Relationship Id="rId1" Type="http://schemas.openxmlformats.org/officeDocument/2006/relationships/vmlDrawing" Target="../drawings/vmlDrawing35.vml"/><Relationship Id="rId6" Type="http://schemas.openxmlformats.org/officeDocument/2006/relationships/slide" Target="slide30.xml"/><Relationship Id="rId11" Type="http://schemas.openxmlformats.org/officeDocument/2006/relationships/slide" Target="slide37.xml"/><Relationship Id="rId5" Type="http://schemas.openxmlformats.org/officeDocument/2006/relationships/image" Target="../media/image103.emf"/><Relationship Id="rId15"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50.xml"/><Relationship Id="rId4" Type="http://schemas.openxmlformats.org/officeDocument/2006/relationships/package" Target="../embeddings/Microsoft_Word___85.docx"/><Relationship Id="rId9" Type="http://schemas.openxmlformats.org/officeDocument/2006/relationships/slide" Target="slide34.xml"/><Relationship Id="rId14" Type="http://schemas.openxmlformats.org/officeDocument/2006/relationships/slide" Target="slide40.xml"/><Relationship Id="rId22" Type="http://schemas.openxmlformats.org/officeDocument/2006/relationships/image" Target="../media/image102.png"/></Relationships>
</file>

<file path=ppt/slides/_rels/slide5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3" Type="http://schemas.openxmlformats.org/officeDocument/2006/relationships/slide" Target="slide30.xml"/><Relationship Id="rId21" Type="http://schemas.openxmlformats.org/officeDocument/2006/relationships/image" Target="../media/image104.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 Type="http://schemas.openxmlformats.org/officeDocument/2006/relationships/slideLayout" Target="../slideLayouts/slideLayout2.xml"/><Relationship Id="rId16" Type="http://schemas.openxmlformats.org/officeDocument/2006/relationships/slide" Target="slide50.xml"/><Relationship Id="rId20" Type="http://schemas.openxmlformats.org/officeDocument/2006/relationships/package" Target="../embeddings/Microsoft_Word___86.docx"/><Relationship Id="rId1" Type="http://schemas.openxmlformats.org/officeDocument/2006/relationships/vmlDrawing" Target="../drawings/vmlDrawing36.v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5" Type="http://schemas.openxmlformats.org/officeDocument/2006/relationships/slide" Target="slide48.xml"/><Relationship Id="rId10" Type="http://schemas.openxmlformats.org/officeDocument/2006/relationships/slide" Target="slide39.xml"/><Relationship Id="rId19" Type="http://schemas.openxmlformats.org/officeDocument/2006/relationships/oleObject" Target="../embeddings/oleObject86.bin"/><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image" Target="../media/image105.png"/></Relationships>
</file>

<file path=ppt/slides/_rels/slide5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26" Type="http://schemas.openxmlformats.org/officeDocument/2006/relationships/oleObject" Target="../embeddings/oleObject89.bin"/><Relationship Id="rId3" Type="http://schemas.openxmlformats.org/officeDocument/2006/relationships/slide" Target="slide30.xml"/><Relationship Id="rId21" Type="http://schemas.openxmlformats.org/officeDocument/2006/relationships/image" Target="../media/image106.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image" Target="../media/image105.png"/><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87.docx"/><Relationship Id="rId29" Type="http://schemas.openxmlformats.org/officeDocument/2006/relationships/oleObject" Target="../embeddings/oleObject90.bin"/><Relationship Id="rId1" Type="http://schemas.openxmlformats.org/officeDocument/2006/relationships/vmlDrawing" Target="../drawings/vmlDrawing37.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107.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88.docx"/><Relationship Id="rId28" Type="http://schemas.openxmlformats.org/officeDocument/2006/relationships/image" Target="../media/image108.emf"/><Relationship Id="rId10" Type="http://schemas.openxmlformats.org/officeDocument/2006/relationships/slide" Target="slide39.xml"/><Relationship Id="rId19" Type="http://schemas.openxmlformats.org/officeDocument/2006/relationships/oleObject" Target="../embeddings/oleObject87.bin"/><Relationship Id="rId31" Type="http://schemas.openxmlformats.org/officeDocument/2006/relationships/image" Target="../media/image109.emf"/><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88.bin"/><Relationship Id="rId27" Type="http://schemas.openxmlformats.org/officeDocument/2006/relationships/package" Target="../embeddings/Microsoft_Word___89.docx"/><Relationship Id="rId30" Type="http://schemas.openxmlformats.org/officeDocument/2006/relationships/package" Target="../embeddings/Microsoft_Word___90.docx"/></Relationships>
</file>

<file path=ppt/slides/_rels/slide5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7.xml"/><Relationship Id="rId18" Type="http://schemas.openxmlformats.org/officeDocument/2006/relationships/image" Target="../media/image105.png"/><Relationship Id="rId3" Type="http://schemas.openxmlformats.org/officeDocument/2006/relationships/slide" Target="slide32.xml"/><Relationship Id="rId7" Type="http://schemas.openxmlformats.org/officeDocument/2006/relationships/slide" Target="slide37.xml"/><Relationship Id="rId12" Type="http://schemas.openxmlformats.org/officeDocument/2006/relationships/slide" Target="slide45.xml"/><Relationship Id="rId17" Type="http://schemas.openxmlformats.org/officeDocument/2006/relationships/slide" Target="slide55.xml"/><Relationship Id="rId2" Type="http://schemas.openxmlformats.org/officeDocument/2006/relationships/slide" Target="slide30.xml"/><Relationship Id="rId16"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3.xml"/><Relationship Id="rId5" Type="http://schemas.openxmlformats.org/officeDocument/2006/relationships/slide" Target="slide34.xml"/><Relationship Id="rId15" Type="http://schemas.openxmlformats.org/officeDocument/2006/relationships/slide" Target="slide50.xml"/><Relationship Id="rId10" Type="http://schemas.openxmlformats.org/officeDocument/2006/relationships/slide" Target="slide40.xml"/><Relationship Id="rId4" Type="http://schemas.openxmlformats.org/officeDocument/2006/relationships/slide" Target="slide33.xml"/><Relationship Id="rId9" Type="http://schemas.openxmlformats.org/officeDocument/2006/relationships/slide" Target="slide39.xml"/><Relationship Id="rId14" Type="http://schemas.openxmlformats.org/officeDocument/2006/relationships/slide" Target="slide48.xml"/></Relationships>
</file>

<file path=ppt/slides/_rels/slide5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26" Type="http://schemas.openxmlformats.org/officeDocument/2006/relationships/oleObject" Target="../embeddings/oleObject93.bin"/><Relationship Id="rId3" Type="http://schemas.openxmlformats.org/officeDocument/2006/relationships/slide" Target="slide30.xml"/><Relationship Id="rId21" Type="http://schemas.openxmlformats.org/officeDocument/2006/relationships/image" Target="../media/image110.emf"/><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image" Target="../media/image105.png"/><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package" Target="../embeddings/Microsoft_Word___91.docx"/><Relationship Id="rId29" Type="http://schemas.openxmlformats.org/officeDocument/2006/relationships/oleObject" Target="../embeddings/oleObject94.bin"/><Relationship Id="rId1" Type="http://schemas.openxmlformats.org/officeDocument/2006/relationships/vmlDrawing" Target="../drawings/vmlDrawing38.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image" Target="../media/image111.emf"/><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package" Target="../embeddings/Microsoft_Word___92.docx"/><Relationship Id="rId28" Type="http://schemas.openxmlformats.org/officeDocument/2006/relationships/image" Target="../media/image112.emf"/><Relationship Id="rId10" Type="http://schemas.openxmlformats.org/officeDocument/2006/relationships/slide" Target="slide39.xml"/><Relationship Id="rId19" Type="http://schemas.openxmlformats.org/officeDocument/2006/relationships/oleObject" Target="../embeddings/oleObject91.bin"/><Relationship Id="rId31" Type="http://schemas.openxmlformats.org/officeDocument/2006/relationships/image" Target="../media/image113.emf"/><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oleObject" Target="../embeddings/oleObject92.bin"/><Relationship Id="rId27" Type="http://schemas.openxmlformats.org/officeDocument/2006/relationships/package" Target="../embeddings/Microsoft_Word___93.docx"/><Relationship Id="rId30" Type="http://schemas.openxmlformats.org/officeDocument/2006/relationships/package" Target="../embeddings/Microsoft_Word___94.docx"/></Relationships>
</file>

<file path=ppt/slides/_rels/slide5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5.xml"/><Relationship Id="rId18" Type="http://schemas.openxmlformats.org/officeDocument/2006/relationships/slide" Target="slide55.xml"/><Relationship Id="rId26" Type="http://schemas.openxmlformats.org/officeDocument/2006/relationships/image" Target="../media/image115.emf"/><Relationship Id="rId3" Type="http://schemas.openxmlformats.org/officeDocument/2006/relationships/slide" Target="slide30.xml"/><Relationship Id="rId21" Type="http://schemas.openxmlformats.org/officeDocument/2006/relationships/oleObject" Target="../embeddings/oleObject95.bin"/><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package" Target="../embeddings/Microsoft_Word___96.docx"/><Relationship Id="rId2" Type="http://schemas.openxmlformats.org/officeDocument/2006/relationships/slideLayout" Target="../slideLayouts/slideLayout3.xml"/><Relationship Id="rId16" Type="http://schemas.openxmlformats.org/officeDocument/2006/relationships/slide" Target="slide50.xml"/><Relationship Id="rId20" Type="http://schemas.openxmlformats.org/officeDocument/2006/relationships/image" Target="../media/image3.png"/><Relationship Id="rId1" Type="http://schemas.openxmlformats.org/officeDocument/2006/relationships/vmlDrawing" Target="../drawings/vmlDrawing39.vml"/><Relationship Id="rId6" Type="http://schemas.openxmlformats.org/officeDocument/2006/relationships/slide" Target="slide34.xml"/><Relationship Id="rId11" Type="http://schemas.openxmlformats.org/officeDocument/2006/relationships/slide" Target="slide40.xml"/><Relationship Id="rId24" Type="http://schemas.openxmlformats.org/officeDocument/2006/relationships/oleObject" Target="../embeddings/oleObject96.bin"/><Relationship Id="rId5" Type="http://schemas.openxmlformats.org/officeDocument/2006/relationships/slide" Target="slide33.xml"/><Relationship Id="rId15" Type="http://schemas.openxmlformats.org/officeDocument/2006/relationships/slide" Target="slide48.xml"/><Relationship Id="rId23" Type="http://schemas.openxmlformats.org/officeDocument/2006/relationships/image" Target="../media/image114.emf"/><Relationship Id="rId10" Type="http://schemas.openxmlformats.org/officeDocument/2006/relationships/slide" Target="slide39.xml"/><Relationship Id="rId19" Type="http://schemas.openxmlformats.org/officeDocument/2006/relationships/slide" Target="slide3.xml"/><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47.xml"/><Relationship Id="rId22" Type="http://schemas.openxmlformats.org/officeDocument/2006/relationships/package" Target="../embeddings/Microsoft_Word___95.docx"/><Relationship Id="rId27"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latin typeface="Microsoft YaHei" panose="020B0503020204020204" pitchFamily="34" charset="-122"/>
                <a:cs typeface="Times New Roman" pitchFamily="18" charset="0"/>
              </a:rPr>
              <a:t>第</a:t>
            </a:r>
            <a:r>
              <a:rPr lang="en-US" altLang="zh-CN" sz="2000" dirty="0">
                <a:solidFill>
                  <a:schemeClr val="tx1"/>
                </a:solidFill>
                <a:latin typeface="Microsoft YaHei" panose="020B0503020204020204" pitchFamily="34" charset="-122"/>
                <a:cs typeface="Times New Roman" pitchFamily="18" charset="0"/>
              </a:rPr>
              <a:t>9</a:t>
            </a:r>
            <a:r>
              <a:rPr lang="zh-CN" altLang="en-US" sz="2000" dirty="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 §9.3</a:t>
            </a:r>
            <a:r>
              <a:rPr lang="zh-CN" altLang="zh-CN" sz="2000" dirty="0">
                <a:solidFill>
                  <a:schemeClr val="tx1"/>
                </a:solidFill>
                <a:latin typeface="Microsoft YaHei" panose="020B0503020204020204" pitchFamily="34" charset="-122"/>
                <a:cs typeface="Times New Roman" pitchFamily="18" charset="0"/>
              </a:rPr>
              <a:t>　向量基本定理及坐标表示</a:t>
            </a: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7060229" cy="724301"/>
          </a:xfrm>
          <a:prstGeom prst="rect">
            <a:avLst/>
          </a:prstGeom>
          <a:noFill/>
        </p:spPr>
        <p:txBody>
          <a:bodyPr wrap="square" rtlCol="0">
            <a:spAutoFit/>
            <a:scene3d>
              <a:camera prst="orthographicFront"/>
              <a:lightRig rig="threePt" dir="t"/>
            </a:scene3d>
            <a:sp3d contourW="12700"/>
          </a:bodyPr>
          <a:lstStyle/>
          <a:p>
            <a:pPr algn="just" defTabSz="1218321">
              <a:lnSpc>
                <a:spcPct val="130000"/>
              </a:lnSpc>
              <a:tabLst>
                <a:tab pos="2249990" algn="l"/>
              </a:tabLst>
            </a:pPr>
            <a:r>
              <a:rPr lang="en-US" altLang="zh-CN" sz="3500" b="1">
                <a:latin typeface="微软雅黑" panose="020B0503020204020204" pitchFamily="34" charset="-122"/>
              </a:rPr>
              <a:t>9.3.1</a:t>
            </a:r>
            <a:r>
              <a:rPr lang="zh-CN" altLang="en-US" sz="3500" b="1">
                <a:latin typeface="微软雅黑" panose="020B0503020204020204" pitchFamily="34" charset="-122"/>
              </a:rPr>
              <a:t>　平面向量基本定理</a:t>
            </a:r>
            <a:endParaRPr lang="zh-CN" altLang="zh-CN" sz="35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4078" y="577039"/>
            <a:ext cx="11472561" cy="1310808"/>
          </a:xfrm>
          <a:prstGeom prst="rect">
            <a:avLst/>
          </a:prstGeom>
        </p:spPr>
        <p:txBody>
          <a:bodyPr wrap="square">
            <a:spAutoFit/>
          </a:bodyPr>
          <a:lstStyle/>
          <a:p>
            <a:pPr algn="just">
              <a:lnSpc>
                <a:spcPct val="150000"/>
              </a:lnSpc>
              <a:spcAft>
                <a:spcPts val="0"/>
              </a:spcAft>
            </a:pPr>
            <a:r>
              <a:rPr lang="zh-CN" altLang="zh-CN" sz="2800" b="1" dirty="0" smtClean="0">
                <a:solidFill>
                  <a:srgbClr val="0000FF"/>
                </a:solidFill>
                <a:ea typeface="微软雅黑" panose="020B0503020204020204" pitchFamily="34" charset="-122"/>
                <a:cs typeface="Times New Roman" panose="02020603050405020304" pitchFamily="18" charset="0"/>
              </a:rPr>
              <a:t>跟踪训练</a:t>
            </a:r>
            <a:r>
              <a:rPr lang="en-US" altLang="zh-CN" sz="2800" b="1" dirty="0" smtClean="0">
                <a:solidFill>
                  <a:srgbClr val="0000FF"/>
                </a:solidFill>
                <a:latin typeface="+mj-ea"/>
                <a:ea typeface="+mj-ea"/>
                <a:cs typeface="Times New Roman" panose="02020603050405020304" pitchFamily="18" charset="0"/>
              </a:rPr>
              <a:t>1</a:t>
            </a:r>
            <a:r>
              <a:rPr lang="zh-CN" altLang="zh-CN" sz="2800" b="1" dirty="0" smtClean="0">
                <a:solidFill>
                  <a:srgbClr val="0000FF"/>
                </a:solidFill>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是两个不共线的向量，实数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447928" y="1364627"/>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117878618"/>
              </p:ext>
            </p:extLst>
          </p:nvPr>
        </p:nvGraphicFramePr>
        <p:xfrm>
          <a:off x="469275" y="3343632"/>
          <a:ext cx="8129587" cy="1360488"/>
        </p:xfrm>
        <a:graphic>
          <a:graphicData uri="http://schemas.openxmlformats.org/presentationml/2006/ole">
            <mc:AlternateContent xmlns:mc="http://schemas.openxmlformats.org/markup-compatibility/2006">
              <mc:Choice xmlns:v="urn:schemas-microsoft-com:vml" Requires="v">
                <p:oleObj spid="_x0000_s394250" name="文档" r:id="rId4" imgW="8128922" imgH="1360587" progId="Word.Document.12">
                  <p:embed/>
                </p:oleObj>
              </mc:Choice>
              <mc:Fallback>
                <p:oleObj name="文档" r:id="rId4" imgW="8128922" imgH="1360587" progId="Word.Document.12">
                  <p:embed/>
                  <p:pic>
                    <p:nvPicPr>
                      <p:cNvPr id="0" name=""/>
                      <p:cNvPicPr/>
                      <p:nvPr/>
                    </p:nvPicPr>
                    <p:blipFill>
                      <a:blip r:embed="rId5"/>
                      <a:stretch>
                        <a:fillRect/>
                      </a:stretch>
                    </p:blipFill>
                    <p:spPr>
                      <a:xfrm>
                        <a:off x="469275" y="3343632"/>
                        <a:ext cx="8129587" cy="1360488"/>
                      </a:xfrm>
                      <a:prstGeom prst="rect">
                        <a:avLst/>
                      </a:prstGeom>
                    </p:spPr>
                  </p:pic>
                </p:oleObj>
              </mc:Fallback>
            </mc:AlternateContent>
          </a:graphicData>
        </a:graphic>
      </p:graphicFrame>
      <p:sp>
        <p:nvSpPr>
          <p:cNvPr id="7" name="矩形 6"/>
          <p:cNvSpPr/>
          <p:nvPr/>
        </p:nvSpPr>
        <p:spPr>
          <a:xfrm>
            <a:off x="384078" y="2551544"/>
            <a:ext cx="6096000" cy="2677656"/>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a:t>二、用基底表示向量</a:t>
            </a:r>
            <a:endParaRPr lang="zh-CN" altLang="zh-CN" sz="3000" b="1" dirty="0"/>
          </a:p>
        </p:txBody>
      </p:sp>
      <p:graphicFrame>
        <p:nvGraphicFramePr>
          <p:cNvPr id="2" name="对象 1"/>
          <p:cNvGraphicFramePr>
            <a:graphicFrameLocks noChangeAspect="1"/>
          </p:cNvGraphicFramePr>
          <p:nvPr>
            <p:extLst>
              <p:ext uri="{D42A27DB-BD31-4B8C-83A1-F6EECF244321}">
                <p14:modId xmlns:p14="http://schemas.microsoft.com/office/powerpoint/2010/main" val="1066237015"/>
              </p:ext>
            </p:extLst>
          </p:nvPr>
        </p:nvGraphicFramePr>
        <p:xfrm>
          <a:off x="481013" y="1339850"/>
          <a:ext cx="11128375" cy="1874838"/>
        </p:xfrm>
        <a:graphic>
          <a:graphicData uri="http://schemas.openxmlformats.org/presentationml/2006/ole">
            <mc:AlternateContent xmlns:mc="http://schemas.openxmlformats.org/markup-compatibility/2006">
              <mc:Choice xmlns:v="urn:schemas-microsoft-com:vml" Requires="v">
                <p:oleObj spid="_x0000_s357392" name="文档" r:id="rId5" imgW="11154543" imgH="1880558" progId="Word.Document.12">
                  <p:embed/>
                </p:oleObj>
              </mc:Choice>
              <mc:Fallback>
                <p:oleObj name="文档" r:id="rId5" imgW="11154543" imgH="1880558" progId="Word.Document.12">
                  <p:embed/>
                  <p:pic>
                    <p:nvPicPr>
                      <p:cNvPr id="0" name=""/>
                      <p:cNvPicPr/>
                      <p:nvPr/>
                    </p:nvPicPr>
                    <p:blipFill>
                      <a:blip r:embed="rId6"/>
                      <a:stretch>
                        <a:fillRect/>
                      </a:stretch>
                    </p:blipFill>
                    <p:spPr>
                      <a:xfrm>
                        <a:off x="481013" y="1339850"/>
                        <a:ext cx="11128375" cy="1874838"/>
                      </a:xfrm>
                      <a:prstGeom prst="rect">
                        <a:avLst/>
                      </a:prstGeom>
                    </p:spPr>
                  </p:pic>
                </p:oleObj>
              </mc:Fallback>
            </mc:AlternateContent>
          </a:graphicData>
        </a:graphic>
      </p:graphicFrame>
      <p:pic>
        <p:nvPicPr>
          <p:cNvPr id="357383" name="Picture 7" descr="S8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0968" y="3362963"/>
            <a:ext cx="2790064" cy="187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7368" y="758403"/>
            <a:ext cx="11521280"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6282896"/>
              </p:ext>
            </p:extLst>
          </p:nvPr>
        </p:nvGraphicFramePr>
        <p:xfrm>
          <a:off x="472852" y="1619944"/>
          <a:ext cx="5464175" cy="1082675"/>
        </p:xfrm>
        <a:graphic>
          <a:graphicData uri="http://schemas.openxmlformats.org/presentationml/2006/ole">
            <mc:AlternateContent xmlns:mc="http://schemas.openxmlformats.org/markup-compatibility/2006">
              <mc:Choice xmlns:v="urn:schemas-microsoft-com:vml" Requires="v">
                <p:oleObj spid="_x0000_s359458" name="文档" r:id="rId4" imgW="5463666" imgH="1083784" progId="Word.Document.12">
                  <p:embed/>
                </p:oleObj>
              </mc:Choice>
              <mc:Fallback>
                <p:oleObj name="文档" r:id="rId4" imgW="5463666" imgH="1083784" progId="Word.Document.12">
                  <p:embed/>
                  <p:pic>
                    <p:nvPicPr>
                      <p:cNvPr id="0" name=""/>
                      <p:cNvPicPr/>
                      <p:nvPr/>
                    </p:nvPicPr>
                    <p:blipFill>
                      <a:blip r:embed="rId5"/>
                      <a:stretch>
                        <a:fillRect/>
                      </a:stretch>
                    </p:blipFill>
                    <p:spPr>
                      <a:xfrm>
                        <a:off x="472852" y="1619944"/>
                        <a:ext cx="5464175" cy="10826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498069104"/>
              </p:ext>
            </p:extLst>
          </p:nvPr>
        </p:nvGraphicFramePr>
        <p:xfrm>
          <a:off x="472852" y="2630611"/>
          <a:ext cx="10326688" cy="1089025"/>
        </p:xfrm>
        <a:graphic>
          <a:graphicData uri="http://schemas.openxmlformats.org/presentationml/2006/ole">
            <mc:AlternateContent xmlns:mc="http://schemas.openxmlformats.org/markup-compatibility/2006">
              <mc:Choice xmlns:v="urn:schemas-microsoft-com:vml" Requires="v">
                <p:oleObj spid="_x0000_s359459" name="文档" r:id="rId7" imgW="10349249" imgH="1087288" progId="Word.Document.12">
                  <p:embed/>
                </p:oleObj>
              </mc:Choice>
              <mc:Fallback>
                <p:oleObj name="文档" r:id="rId7" imgW="10349249" imgH="1087288" progId="Word.Document.12">
                  <p:embed/>
                  <p:pic>
                    <p:nvPicPr>
                      <p:cNvPr id="0" name=""/>
                      <p:cNvPicPr/>
                      <p:nvPr/>
                    </p:nvPicPr>
                    <p:blipFill>
                      <a:blip r:embed="rId8"/>
                      <a:stretch>
                        <a:fillRect/>
                      </a:stretch>
                    </p:blipFill>
                    <p:spPr>
                      <a:xfrm>
                        <a:off x="472852" y="2630611"/>
                        <a:ext cx="10326688" cy="1089025"/>
                      </a:xfrm>
                      <a:prstGeom prst="rect">
                        <a:avLst/>
                      </a:prstGeom>
                    </p:spPr>
                  </p:pic>
                </p:oleObj>
              </mc:Fallback>
            </mc:AlternateContent>
          </a:graphicData>
        </a:graphic>
      </p:graphicFrame>
      <p:pic>
        <p:nvPicPr>
          <p:cNvPr id="7" name="Picture 7" descr="S8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1534125"/>
            <a:ext cx="2790064" cy="187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3015949369"/>
              </p:ext>
            </p:extLst>
          </p:nvPr>
        </p:nvGraphicFramePr>
        <p:xfrm>
          <a:off x="471488" y="3653581"/>
          <a:ext cx="10223500" cy="1071563"/>
        </p:xfrm>
        <a:graphic>
          <a:graphicData uri="http://schemas.openxmlformats.org/presentationml/2006/ole">
            <mc:AlternateContent xmlns:mc="http://schemas.openxmlformats.org/markup-compatibility/2006">
              <mc:Choice xmlns:v="urn:schemas-microsoft-com:vml" Requires="v">
                <p:oleObj spid="_x0000_s359460" name="文档" r:id="rId11" imgW="10349249" imgH="1085850" progId="Word.Document.12">
                  <p:embed/>
                </p:oleObj>
              </mc:Choice>
              <mc:Fallback>
                <p:oleObj name="文档" r:id="rId11" imgW="10349249" imgH="1085850" progId="Word.Document.12">
                  <p:embed/>
                  <p:pic>
                    <p:nvPicPr>
                      <p:cNvPr id="0" name=""/>
                      <p:cNvPicPr/>
                      <p:nvPr/>
                    </p:nvPicPr>
                    <p:blipFill>
                      <a:blip r:embed="rId12"/>
                      <a:stretch>
                        <a:fillRect/>
                      </a:stretch>
                    </p:blipFill>
                    <p:spPr>
                      <a:xfrm>
                        <a:off x="471488" y="3653581"/>
                        <a:ext cx="10223500" cy="1071563"/>
                      </a:xfrm>
                      <a:prstGeom prst="rect">
                        <a:avLst/>
                      </a:prstGeom>
                    </p:spPr>
                  </p:pic>
                </p:oleObj>
              </mc:Fallback>
            </mc:AlternateContent>
          </a:graphicData>
        </a:graphic>
      </p:graphicFrame>
    </p:spTree>
    <p:extLst>
      <p:ext uri="{BB962C8B-B14F-4D97-AF65-F5344CB8AC3E}">
        <p14:creationId xmlns:p14="http://schemas.microsoft.com/office/powerpoint/2010/main" val="28440173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50897630"/>
              </p:ext>
            </p:extLst>
          </p:nvPr>
        </p:nvGraphicFramePr>
        <p:xfrm>
          <a:off x="471488" y="3021955"/>
          <a:ext cx="10760075" cy="1127125"/>
        </p:xfrm>
        <a:graphic>
          <a:graphicData uri="http://schemas.openxmlformats.org/presentationml/2006/ole">
            <mc:AlternateContent xmlns:mc="http://schemas.openxmlformats.org/markup-compatibility/2006">
              <mc:Choice xmlns:v="urn:schemas-microsoft-com:vml" Requires="v">
                <p:oleObj spid="_x0000_s395311" name="文档" r:id="rId4" imgW="10781788" imgH="1133655" progId="Word.Document.12">
                  <p:embed/>
                </p:oleObj>
              </mc:Choice>
              <mc:Fallback>
                <p:oleObj name="文档" r:id="rId4" imgW="10781788" imgH="1133655" progId="Word.Document.12">
                  <p:embed/>
                  <p:pic>
                    <p:nvPicPr>
                      <p:cNvPr id="0" name=""/>
                      <p:cNvPicPr/>
                      <p:nvPr/>
                    </p:nvPicPr>
                    <p:blipFill>
                      <a:blip r:embed="rId5"/>
                      <a:stretch>
                        <a:fillRect/>
                      </a:stretch>
                    </p:blipFill>
                    <p:spPr>
                      <a:xfrm>
                        <a:off x="471488" y="3021955"/>
                        <a:ext cx="10760075" cy="11271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225295417"/>
              </p:ext>
            </p:extLst>
          </p:nvPr>
        </p:nvGraphicFramePr>
        <p:xfrm>
          <a:off x="471488" y="4008438"/>
          <a:ext cx="10223500" cy="1071562"/>
        </p:xfrm>
        <a:graphic>
          <a:graphicData uri="http://schemas.openxmlformats.org/presentationml/2006/ole">
            <mc:AlternateContent xmlns:mc="http://schemas.openxmlformats.org/markup-compatibility/2006">
              <mc:Choice xmlns:v="urn:schemas-microsoft-com:vml" Requires="v">
                <p:oleObj spid="_x0000_s395312" name="文档" r:id="rId7" imgW="10349249" imgH="1085850" progId="Word.Document.12">
                  <p:embed/>
                </p:oleObj>
              </mc:Choice>
              <mc:Fallback>
                <p:oleObj name="文档" r:id="rId7" imgW="10349249" imgH="1085850" progId="Word.Document.12">
                  <p:embed/>
                  <p:pic>
                    <p:nvPicPr>
                      <p:cNvPr id="0" name=""/>
                      <p:cNvPicPr/>
                      <p:nvPr/>
                    </p:nvPicPr>
                    <p:blipFill>
                      <a:blip r:embed="rId8"/>
                      <a:stretch>
                        <a:fillRect/>
                      </a:stretch>
                    </p:blipFill>
                    <p:spPr>
                      <a:xfrm>
                        <a:off x="471488" y="4008438"/>
                        <a:ext cx="10223500" cy="1071562"/>
                      </a:xfrm>
                      <a:prstGeom prst="rect">
                        <a:avLst/>
                      </a:prstGeom>
                    </p:spPr>
                  </p:pic>
                </p:oleObj>
              </mc:Fallback>
            </mc:AlternateContent>
          </a:graphicData>
        </a:graphic>
      </p:graphicFrame>
      <p:pic>
        <p:nvPicPr>
          <p:cNvPr id="7" name="Picture 7" descr="S8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9548" y="655085"/>
            <a:ext cx="2790064" cy="187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1943764953"/>
              </p:ext>
            </p:extLst>
          </p:nvPr>
        </p:nvGraphicFramePr>
        <p:xfrm>
          <a:off x="471488" y="5013176"/>
          <a:ext cx="10223500" cy="1071563"/>
        </p:xfrm>
        <a:graphic>
          <a:graphicData uri="http://schemas.openxmlformats.org/presentationml/2006/ole">
            <mc:AlternateContent xmlns:mc="http://schemas.openxmlformats.org/markup-compatibility/2006">
              <mc:Choice xmlns:v="urn:schemas-microsoft-com:vml" Requires="v">
                <p:oleObj spid="_x0000_s395313" name="文档" r:id="rId11" imgW="10349249" imgH="1084053" progId="Word.Document.12">
                  <p:embed/>
                </p:oleObj>
              </mc:Choice>
              <mc:Fallback>
                <p:oleObj name="文档" r:id="rId11" imgW="10349249" imgH="1084053" progId="Word.Document.12">
                  <p:embed/>
                  <p:pic>
                    <p:nvPicPr>
                      <p:cNvPr id="0" name=""/>
                      <p:cNvPicPr/>
                      <p:nvPr/>
                    </p:nvPicPr>
                    <p:blipFill>
                      <a:blip r:embed="rId12"/>
                      <a:stretch>
                        <a:fillRect/>
                      </a:stretch>
                    </p:blipFill>
                    <p:spPr>
                      <a:xfrm>
                        <a:off x="471488" y="5013176"/>
                        <a:ext cx="10223500" cy="1071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67249785"/>
              </p:ext>
            </p:extLst>
          </p:nvPr>
        </p:nvGraphicFramePr>
        <p:xfrm>
          <a:off x="471488" y="415925"/>
          <a:ext cx="10121900" cy="1616075"/>
        </p:xfrm>
        <a:graphic>
          <a:graphicData uri="http://schemas.openxmlformats.org/presentationml/2006/ole">
            <mc:AlternateContent xmlns:mc="http://schemas.openxmlformats.org/markup-compatibility/2006">
              <mc:Choice xmlns:v="urn:schemas-microsoft-com:vml" Requires="v">
                <p:oleObj spid="_x0000_s395314" name="文档" r:id="rId14" imgW="10349249" imgH="1655193" progId="Word.Document.12">
                  <p:embed/>
                </p:oleObj>
              </mc:Choice>
              <mc:Fallback>
                <p:oleObj name="文档" r:id="rId14" imgW="10349249" imgH="1655193" progId="Word.Document.12">
                  <p:embed/>
                  <p:pic>
                    <p:nvPicPr>
                      <p:cNvPr id="0" name=""/>
                      <p:cNvPicPr/>
                      <p:nvPr/>
                    </p:nvPicPr>
                    <p:blipFill>
                      <a:blip r:embed="rId15"/>
                      <a:stretch>
                        <a:fillRect/>
                      </a:stretch>
                    </p:blipFill>
                    <p:spPr>
                      <a:xfrm>
                        <a:off x="471488" y="415925"/>
                        <a:ext cx="10121900" cy="16160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93930990"/>
              </p:ext>
            </p:extLst>
          </p:nvPr>
        </p:nvGraphicFramePr>
        <p:xfrm>
          <a:off x="6888924" y="958143"/>
          <a:ext cx="1828800" cy="1035050"/>
        </p:xfrm>
        <a:graphic>
          <a:graphicData uri="http://schemas.openxmlformats.org/presentationml/2006/ole">
            <mc:AlternateContent xmlns:mc="http://schemas.openxmlformats.org/markup-compatibility/2006">
              <mc:Choice xmlns:v="urn:schemas-microsoft-com:vml" Requires="v">
                <p:oleObj spid="_x0000_s395315" name="文档" r:id="rId17" imgW="1886290" imgH="1068381" progId="Word.Document.12">
                  <p:embed/>
                </p:oleObj>
              </mc:Choice>
              <mc:Fallback>
                <p:oleObj name="文档" r:id="rId17" imgW="1886290" imgH="1068381" progId="Word.Document.12">
                  <p:embed/>
                  <p:pic>
                    <p:nvPicPr>
                      <p:cNvPr id="0" name=""/>
                      <p:cNvPicPr/>
                      <p:nvPr/>
                    </p:nvPicPr>
                    <p:blipFill>
                      <a:blip r:embed="rId18"/>
                      <a:stretch>
                        <a:fillRect/>
                      </a:stretch>
                    </p:blipFill>
                    <p:spPr>
                      <a:xfrm>
                        <a:off x="6888924" y="958143"/>
                        <a:ext cx="1828800" cy="1035050"/>
                      </a:xfrm>
                      <a:prstGeom prst="rect">
                        <a:avLst/>
                      </a:prstGeom>
                    </p:spPr>
                  </p:pic>
                </p:oleObj>
              </mc:Fallback>
            </mc:AlternateContent>
          </a:graphicData>
        </a:graphic>
      </p:graphicFrame>
    </p:spTree>
    <p:extLst>
      <p:ext uri="{BB962C8B-B14F-4D97-AF65-F5344CB8AC3E}">
        <p14:creationId xmlns:p14="http://schemas.microsoft.com/office/powerpoint/2010/main" val="36228741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08566"/>
            <a:ext cx="10408429" cy="515268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0466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322844" y="1642109"/>
            <a:ext cx="9669700" cy="389613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平面向量基本定理的作用以及注意点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由平面向量基本定理可知，同一平面内的任何一个基底都可以表示该平面内的任意向量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用基底表示向量，实质上是利用三角形法则或平行四边形法则，进行向量的线性运算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基底的选取要灵活，必要时可以建立方程或方程组，通过方程或方程组求出要表示的向量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3112448320"/>
              </p:ext>
            </p:extLst>
          </p:nvPr>
        </p:nvGraphicFramePr>
        <p:xfrm>
          <a:off x="406400" y="406400"/>
          <a:ext cx="10852150" cy="2438400"/>
        </p:xfrm>
        <a:graphic>
          <a:graphicData uri="http://schemas.openxmlformats.org/presentationml/2006/ole">
            <mc:AlternateContent xmlns:mc="http://schemas.openxmlformats.org/markup-compatibility/2006">
              <mc:Choice xmlns:v="urn:schemas-microsoft-com:vml" Requires="v">
                <p:oleObj spid="_x0000_s363551" name="文档" r:id="rId4" imgW="10876507" imgH="2444151" progId="Word.Document.12">
                  <p:embed/>
                </p:oleObj>
              </mc:Choice>
              <mc:Fallback>
                <p:oleObj name="文档" r:id="rId4" imgW="10876507" imgH="2444151" progId="Word.Document.12">
                  <p:embed/>
                  <p:pic>
                    <p:nvPicPr>
                      <p:cNvPr id="0" name=""/>
                      <p:cNvPicPr/>
                      <p:nvPr/>
                    </p:nvPicPr>
                    <p:blipFill>
                      <a:blip r:embed="rId5"/>
                      <a:stretch>
                        <a:fillRect/>
                      </a:stretch>
                    </p:blipFill>
                    <p:spPr>
                      <a:xfrm>
                        <a:off x="406400" y="406400"/>
                        <a:ext cx="10852150" cy="2438400"/>
                      </a:xfrm>
                      <a:prstGeom prst="rect">
                        <a:avLst/>
                      </a:prstGeom>
                    </p:spPr>
                  </p:pic>
                </p:oleObj>
              </mc:Fallback>
            </mc:AlternateContent>
          </a:graphicData>
        </a:graphic>
      </p:graphicFrame>
      <p:sp>
        <p:nvSpPr>
          <p:cNvPr id="4" name="矩形 3"/>
          <p:cNvSpPr/>
          <p:nvPr/>
        </p:nvSpPr>
        <p:spPr>
          <a:xfrm>
            <a:off x="5951984" y="1484784"/>
            <a:ext cx="902811" cy="523220"/>
          </a:xfrm>
          <a:prstGeom prst="rect">
            <a:avLst/>
          </a:prstGeom>
        </p:spPr>
        <p:txBody>
          <a:bodyPr wrap="none">
            <a:spAutoFit/>
          </a:bodyPr>
          <a:lstStyle/>
          <a:p>
            <a:r>
              <a:rPr lang="en-US" altLang="zh-CN" sz="2800" b="1" i="1" kern="100" dirty="0">
                <a:solidFill>
                  <a:srgbClr val="C00000"/>
                </a:solidFill>
                <a:latin typeface="Times New Roman" panose="02020603050405020304" pitchFamily="18" charset="0"/>
                <a:ea typeface="方正中等线简体" panose="03000509000000000000" pitchFamily="65" charset="-122"/>
              </a:rPr>
              <a:t>a</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smtClean="0">
                <a:solidFill>
                  <a:srgbClr val="C00000"/>
                </a:solidFill>
                <a:latin typeface="Times New Roman" panose="02020603050405020304" pitchFamily="18" charset="0"/>
                <a:ea typeface="方正中等线简体" panose="03000509000000000000" pitchFamily="65" charset="-122"/>
              </a:rPr>
              <a:t>b</a:t>
            </a:r>
            <a:endParaRPr lang="zh-CN" altLang="en-US" dirty="0"/>
          </a:p>
        </p:txBody>
      </p:sp>
      <p:sp>
        <p:nvSpPr>
          <p:cNvPr id="7" name="矩形 6"/>
          <p:cNvSpPr/>
          <p:nvPr/>
        </p:nvSpPr>
        <p:spPr>
          <a:xfrm>
            <a:off x="1559496" y="2132856"/>
            <a:ext cx="106150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a:t>
            </a:r>
            <a:r>
              <a:rPr lang="en-US" altLang="zh-CN" sz="2800" b="1" i="1" kern="100" dirty="0">
                <a:solidFill>
                  <a:srgbClr val="C00000"/>
                </a:solidFill>
                <a:latin typeface="Times New Roman" panose="02020603050405020304" pitchFamily="18" charset="0"/>
                <a:ea typeface="方正中等线简体" panose="03000509000000000000" pitchFamily="65" charset="-122"/>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rPr>
              <a:t>c</a:t>
            </a:r>
            <a:endParaRPr lang="zh-CN" altLang="en-US" dirty="0"/>
          </a:p>
        </p:txBody>
      </p:sp>
      <p:pic>
        <p:nvPicPr>
          <p:cNvPr id="363526" name="Picture 6" descr="S8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1790" y="2132856"/>
            <a:ext cx="1931142" cy="209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2134012361"/>
              </p:ext>
            </p:extLst>
          </p:nvPr>
        </p:nvGraphicFramePr>
        <p:xfrm>
          <a:off x="406400" y="3467372"/>
          <a:ext cx="10750550" cy="1108075"/>
        </p:xfrm>
        <a:graphic>
          <a:graphicData uri="http://schemas.openxmlformats.org/presentationml/2006/ole">
            <mc:AlternateContent xmlns:mc="http://schemas.openxmlformats.org/markup-compatibility/2006">
              <mc:Choice xmlns:v="urn:schemas-microsoft-com:vml" Requires="v">
                <p:oleObj spid="_x0000_s363552" name="文档" r:id="rId8" imgW="10876507" imgH="1127904" progId="Word.Document.12">
                  <p:embed/>
                </p:oleObj>
              </mc:Choice>
              <mc:Fallback>
                <p:oleObj name="文档" r:id="rId8" imgW="10876507" imgH="1127904" progId="Word.Document.12">
                  <p:embed/>
                  <p:pic>
                    <p:nvPicPr>
                      <p:cNvPr id="0" name=""/>
                      <p:cNvPicPr/>
                      <p:nvPr/>
                    </p:nvPicPr>
                    <p:blipFill>
                      <a:blip r:embed="rId9"/>
                      <a:stretch>
                        <a:fillRect/>
                      </a:stretch>
                    </p:blipFill>
                    <p:spPr>
                      <a:xfrm>
                        <a:off x="406400" y="3467372"/>
                        <a:ext cx="10750550" cy="11080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172184616"/>
              </p:ext>
            </p:extLst>
          </p:nvPr>
        </p:nvGraphicFramePr>
        <p:xfrm>
          <a:off x="406400" y="4329583"/>
          <a:ext cx="10750550" cy="1763713"/>
        </p:xfrm>
        <a:graphic>
          <a:graphicData uri="http://schemas.openxmlformats.org/presentationml/2006/ole">
            <mc:AlternateContent xmlns:mc="http://schemas.openxmlformats.org/markup-compatibility/2006">
              <mc:Choice xmlns:v="urn:schemas-microsoft-com:vml" Requires="v">
                <p:oleObj spid="_x0000_s363553" name="文档" r:id="rId11" imgW="10876507" imgH="1787106" progId="Word.Document.12">
                  <p:embed/>
                </p:oleObj>
              </mc:Choice>
              <mc:Fallback>
                <p:oleObj name="文档" r:id="rId11" imgW="10876507" imgH="1787106" progId="Word.Document.12">
                  <p:embed/>
                  <p:pic>
                    <p:nvPicPr>
                      <p:cNvPr id="0" name=""/>
                      <p:cNvPicPr/>
                      <p:nvPr/>
                    </p:nvPicPr>
                    <p:blipFill>
                      <a:blip r:embed="rId12"/>
                      <a:stretch>
                        <a:fillRect/>
                      </a:stretch>
                    </p:blipFill>
                    <p:spPr>
                      <a:xfrm>
                        <a:off x="406400" y="4329583"/>
                        <a:ext cx="10750550" cy="1763713"/>
                      </a:xfrm>
                      <a:prstGeom prst="rect">
                        <a:avLst/>
                      </a:prstGeom>
                    </p:spPr>
                  </p:pic>
                </p:oleObj>
              </mc:Fallback>
            </mc:AlternateContent>
          </a:graphicData>
        </a:graphic>
      </p:graphicFrame>
    </p:spTree>
    <p:extLst>
      <p:ext uri="{BB962C8B-B14F-4D97-AF65-F5344CB8AC3E}">
        <p14:creationId xmlns:p14="http://schemas.microsoft.com/office/powerpoint/2010/main" val="16523251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038429" y="171501"/>
            <a:ext cx="8115142" cy="553998"/>
          </a:xfrm>
          <a:prstGeom prst="rect">
            <a:avLst/>
          </a:prstGeom>
        </p:spPr>
        <p:txBody>
          <a:bodyPr wrap="square">
            <a:spAutoFit/>
          </a:bodyPr>
          <a:lstStyle/>
          <a:p>
            <a:pPr algn="ctr"/>
            <a:r>
              <a:rPr lang="zh-CN" altLang="en-US" sz="3000" b="1"/>
              <a:t>三、平面向量基本定理的应用</a:t>
            </a:r>
            <a:endParaRPr lang="zh-CN" altLang="zh-CN" sz="3000" b="1" dirty="0"/>
          </a:p>
        </p:txBody>
      </p:sp>
      <p:sp>
        <p:nvSpPr>
          <p:cNvPr id="4" name="矩形 3"/>
          <p:cNvSpPr/>
          <p:nvPr/>
        </p:nvSpPr>
        <p:spPr>
          <a:xfrm>
            <a:off x="420843" y="1268760"/>
            <a:ext cx="11350315" cy="1374061"/>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mn-ea"/>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如图，在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4550" name="Picture 6" descr="S8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113" y="2736364"/>
            <a:ext cx="2667775"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934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268744515"/>
              </p:ext>
            </p:extLst>
          </p:nvPr>
        </p:nvGraphicFramePr>
        <p:xfrm>
          <a:off x="479376" y="404664"/>
          <a:ext cx="6923087" cy="1031875"/>
        </p:xfrm>
        <a:graphic>
          <a:graphicData uri="http://schemas.openxmlformats.org/presentationml/2006/ole">
            <mc:AlternateContent xmlns:mc="http://schemas.openxmlformats.org/markup-compatibility/2006">
              <mc:Choice xmlns:v="urn:schemas-microsoft-com:vml" Requires="v">
                <p:oleObj spid="_x0000_s365623" name="文档" r:id="rId4" imgW="6922971" imgH="1032965" progId="Word.Document.12">
                  <p:embed/>
                </p:oleObj>
              </mc:Choice>
              <mc:Fallback>
                <p:oleObj name="文档" r:id="rId4" imgW="6922971" imgH="1032965" progId="Word.Document.12">
                  <p:embed/>
                  <p:pic>
                    <p:nvPicPr>
                      <p:cNvPr id="0" name=""/>
                      <p:cNvPicPr/>
                      <p:nvPr/>
                    </p:nvPicPr>
                    <p:blipFill>
                      <a:blip r:embed="rId5"/>
                      <a:stretch>
                        <a:fillRect/>
                      </a:stretch>
                    </p:blipFill>
                    <p:spPr>
                      <a:xfrm>
                        <a:off x="479376" y="404664"/>
                        <a:ext cx="6923087" cy="1031875"/>
                      </a:xfrm>
                      <a:prstGeom prst="rect">
                        <a:avLst/>
                      </a:prstGeom>
                    </p:spPr>
                  </p:pic>
                </p:oleObj>
              </mc:Fallback>
            </mc:AlternateContent>
          </a:graphicData>
        </a:graphic>
      </p:graphicFrame>
      <p:pic>
        <p:nvPicPr>
          <p:cNvPr id="4" name="Picture 6" descr="S8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476672"/>
            <a:ext cx="2667775"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544018222"/>
              </p:ext>
            </p:extLst>
          </p:nvPr>
        </p:nvGraphicFramePr>
        <p:xfrm>
          <a:off x="481013" y="1293813"/>
          <a:ext cx="8561387" cy="1089025"/>
        </p:xfrm>
        <a:graphic>
          <a:graphicData uri="http://schemas.openxmlformats.org/presentationml/2006/ole">
            <mc:AlternateContent xmlns:mc="http://schemas.openxmlformats.org/markup-compatibility/2006">
              <mc:Choice xmlns:v="urn:schemas-microsoft-com:vml" Requires="v">
                <p:oleObj spid="_x0000_s365624" name="文档" r:id="rId8" imgW="8566510" imgH="1089444" progId="Word.Document.12">
                  <p:embed/>
                </p:oleObj>
              </mc:Choice>
              <mc:Fallback>
                <p:oleObj name="文档" r:id="rId8" imgW="8566510" imgH="1089444" progId="Word.Document.12">
                  <p:embed/>
                  <p:pic>
                    <p:nvPicPr>
                      <p:cNvPr id="0" name=""/>
                      <p:cNvPicPr/>
                      <p:nvPr/>
                    </p:nvPicPr>
                    <p:blipFill>
                      <a:blip r:embed="rId9"/>
                      <a:stretch>
                        <a:fillRect/>
                      </a:stretch>
                    </p:blipFill>
                    <p:spPr>
                      <a:xfrm>
                        <a:off x="481013" y="1293813"/>
                        <a:ext cx="8561387" cy="1089025"/>
                      </a:xfrm>
                      <a:prstGeom prst="rect">
                        <a:avLst/>
                      </a:prstGeom>
                    </p:spPr>
                  </p:pic>
                </p:oleObj>
              </mc:Fallback>
            </mc:AlternateContent>
          </a:graphicData>
        </a:graphic>
      </p:graphicFrame>
      <p:sp>
        <p:nvSpPr>
          <p:cNvPr id="6" name="矩形 5"/>
          <p:cNvSpPr/>
          <p:nvPr/>
        </p:nvSpPr>
        <p:spPr>
          <a:xfrm>
            <a:off x="361487" y="2114272"/>
            <a:ext cx="5551520"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分别共线，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898072494"/>
              </p:ext>
            </p:extLst>
          </p:nvPr>
        </p:nvGraphicFramePr>
        <p:xfrm>
          <a:off x="481013" y="2924944"/>
          <a:ext cx="8542337" cy="1081087"/>
        </p:xfrm>
        <a:graphic>
          <a:graphicData uri="http://schemas.openxmlformats.org/presentationml/2006/ole">
            <mc:AlternateContent xmlns:mc="http://schemas.openxmlformats.org/markup-compatibility/2006">
              <mc:Choice xmlns:v="urn:schemas-microsoft-com:vml" Requires="v">
                <p:oleObj spid="_x0000_s365625" name="文档" r:id="rId11" imgW="8566510" imgH="1087288" progId="Word.Document.12">
                  <p:embed/>
                </p:oleObj>
              </mc:Choice>
              <mc:Fallback>
                <p:oleObj name="文档" r:id="rId11" imgW="8566510" imgH="1087288" progId="Word.Document.12">
                  <p:embed/>
                  <p:pic>
                    <p:nvPicPr>
                      <p:cNvPr id="0" name=""/>
                      <p:cNvPicPr/>
                      <p:nvPr/>
                    </p:nvPicPr>
                    <p:blipFill>
                      <a:blip r:embed="rId12"/>
                      <a:stretch>
                        <a:fillRect/>
                      </a:stretch>
                    </p:blipFill>
                    <p:spPr>
                      <a:xfrm>
                        <a:off x="481013" y="2924944"/>
                        <a:ext cx="8542337" cy="10810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8707940"/>
              </p:ext>
            </p:extLst>
          </p:nvPr>
        </p:nvGraphicFramePr>
        <p:xfrm>
          <a:off x="481013" y="3722688"/>
          <a:ext cx="8542337" cy="1079500"/>
        </p:xfrm>
        <a:graphic>
          <a:graphicData uri="http://schemas.openxmlformats.org/presentationml/2006/ole">
            <mc:AlternateContent xmlns:mc="http://schemas.openxmlformats.org/markup-compatibility/2006">
              <mc:Choice xmlns:v="urn:schemas-microsoft-com:vml" Requires="v">
                <p:oleObj spid="_x0000_s365626" name="文档" r:id="rId14" imgW="8566510" imgH="1085850" progId="Word.Document.12">
                  <p:embed/>
                </p:oleObj>
              </mc:Choice>
              <mc:Fallback>
                <p:oleObj name="文档" r:id="rId14" imgW="8566510" imgH="1085850" progId="Word.Document.12">
                  <p:embed/>
                  <p:pic>
                    <p:nvPicPr>
                      <p:cNvPr id="0" name=""/>
                      <p:cNvPicPr/>
                      <p:nvPr/>
                    </p:nvPicPr>
                    <p:blipFill>
                      <a:blip r:embed="rId15"/>
                      <a:stretch>
                        <a:fillRect/>
                      </a:stretch>
                    </p:blipFill>
                    <p:spPr>
                      <a:xfrm>
                        <a:off x="481013" y="3722688"/>
                        <a:ext cx="8542337" cy="1079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848507205"/>
              </p:ext>
            </p:extLst>
          </p:nvPr>
        </p:nvGraphicFramePr>
        <p:xfrm>
          <a:off x="481013" y="4545013"/>
          <a:ext cx="8542337" cy="1079500"/>
        </p:xfrm>
        <a:graphic>
          <a:graphicData uri="http://schemas.openxmlformats.org/presentationml/2006/ole">
            <mc:AlternateContent xmlns:mc="http://schemas.openxmlformats.org/markup-compatibility/2006">
              <mc:Choice xmlns:v="urn:schemas-microsoft-com:vml" Requires="v">
                <p:oleObj spid="_x0000_s365627" name="文档" r:id="rId17" imgW="8566510" imgH="1084053" progId="Word.Document.12">
                  <p:embed/>
                </p:oleObj>
              </mc:Choice>
              <mc:Fallback>
                <p:oleObj name="文档" r:id="rId17" imgW="8566510" imgH="1084053" progId="Word.Document.12">
                  <p:embed/>
                  <p:pic>
                    <p:nvPicPr>
                      <p:cNvPr id="0" name=""/>
                      <p:cNvPicPr/>
                      <p:nvPr/>
                    </p:nvPicPr>
                    <p:blipFill>
                      <a:blip r:embed="rId18"/>
                      <a:stretch>
                        <a:fillRect/>
                      </a:stretch>
                    </p:blipFill>
                    <p:spPr>
                      <a:xfrm>
                        <a:off x="481013" y="4545013"/>
                        <a:ext cx="8542337" cy="10795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09708226"/>
              </p:ext>
            </p:extLst>
          </p:nvPr>
        </p:nvGraphicFramePr>
        <p:xfrm>
          <a:off x="481013" y="5421313"/>
          <a:ext cx="8542337" cy="1081087"/>
        </p:xfrm>
        <a:graphic>
          <a:graphicData uri="http://schemas.openxmlformats.org/presentationml/2006/ole">
            <mc:AlternateContent xmlns:mc="http://schemas.openxmlformats.org/markup-compatibility/2006">
              <mc:Choice xmlns:v="urn:schemas-microsoft-com:vml" Requires="v">
                <p:oleObj spid="_x0000_s365628" name="文档" r:id="rId20" imgW="8566510" imgH="1082615" progId="Word.Document.12">
                  <p:embed/>
                </p:oleObj>
              </mc:Choice>
              <mc:Fallback>
                <p:oleObj name="文档" r:id="rId20" imgW="8566510" imgH="1082615" progId="Word.Document.12">
                  <p:embed/>
                  <p:pic>
                    <p:nvPicPr>
                      <p:cNvPr id="0" name=""/>
                      <p:cNvPicPr/>
                      <p:nvPr/>
                    </p:nvPicPr>
                    <p:blipFill>
                      <a:blip r:embed="rId21"/>
                      <a:stretch>
                        <a:fillRect/>
                      </a:stretch>
                    </p:blipFill>
                    <p:spPr>
                      <a:xfrm>
                        <a:off x="481013" y="5421313"/>
                        <a:ext cx="8542337" cy="1081087"/>
                      </a:xfrm>
                      <a:prstGeom prst="rect">
                        <a:avLst/>
                      </a:prstGeom>
                    </p:spPr>
                  </p:pic>
                </p:oleObj>
              </mc:Fallback>
            </mc:AlternateContent>
          </a:graphicData>
        </a:graphic>
      </p:graphicFrame>
    </p:spTree>
    <p:extLst>
      <p:ext uri="{BB962C8B-B14F-4D97-AF65-F5344CB8AC3E}">
        <p14:creationId xmlns:p14="http://schemas.microsoft.com/office/powerpoint/2010/main" val="386743544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76651799"/>
              </p:ext>
            </p:extLst>
          </p:nvPr>
        </p:nvGraphicFramePr>
        <p:xfrm>
          <a:off x="481013" y="696639"/>
          <a:ext cx="10206037" cy="2124075"/>
        </p:xfrm>
        <a:graphic>
          <a:graphicData uri="http://schemas.openxmlformats.org/presentationml/2006/ole">
            <mc:AlternateContent xmlns:mc="http://schemas.openxmlformats.org/markup-compatibility/2006">
              <mc:Choice xmlns:v="urn:schemas-microsoft-com:vml" Requires="v">
                <p:oleObj spid="_x0000_s397337" name="文档" r:id="rId4" imgW="10229679" imgH="2126052" progId="Word.Document.12">
                  <p:embed/>
                </p:oleObj>
              </mc:Choice>
              <mc:Fallback>
                <p:oleObj name="文档" r:id="rId4" imgW="10229679" imgH="2126052" progId="Word.Document.12">
                  <p:embed/>
                  <p:pic>
                    <p:nvPicPr>
                      <p:cNvPr id="0" name=""/>
                      <p:cNvPicPr/>
                      <p:nvPr/>
                    </p:nvPicPr>
                    <p:blipFill>
                      <a:blip r:embed="rId5"/>
                      <a:stretch>
                        <a:fillRect/>
                      </a:stretch>
                    </p:blipFill>
                    <p:spPr>
                      <a:xfrm>
                        <a:off x="481013" y="696639"/>
                        <a:ext cx="10206037" cy="2124075"/>
                      </a:xfrm>
                      <a:prstGeom prst="rect">
                        <a:avLst/>
                      </a:prstGeom>
                    </p:spPr>
                  </p:pic>
                </p:oleObj>
              </mc:Fallback>
            </mc:AlternateContent>
          </a:graphicData>
        </a:graphic>
      </p:graphicFrame>
      <p:pic>
        <p:nvPicPr>
          <p:cNvPr id="4" name="Picture 6" descr="S8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766911"/>
            <a:ext cx="2667775"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3213364053"/>
              </p:ext>
            </p:extLst>
          </p:nvPr>
        </p:nvGraphicFramePr>
        <p:xfrm>
          <a:off x="481013" y="2709589"/>
          <a:ext cx="8542337" cy="1081088"/>
        </p:xfrm>
        <a:graphic>
          <a:graphicData uri="http://schemas.openxmlformats.org/presentationml/2006/ole">
            <mc:AlternateContent xmlns:mc="http://schemas.openxmlformats.org/markup-compatibility/2006">
              <mc:Choice xmlns:v="urn:schemas-microsoft-com:vml" Requires="v">
                <p:oleObj spid="_x0000_s397338" name="文档" r:id="rId8" imgW="8566510" imgH="1085850" progId="Word.Document.12">
                  <p:embed/>
                </p:oleObj>
              </mc:Choice>
              <mc:Fallback>
                <p:oleObj name="文档" r:id="rId8" imgW="8566510" imgH="1085850" progId="Word.Document.12">
                  <p:embed/>
                  <p:pic>
                    <p:nvPicPr>
                      <p:cNvPr id="0" name=""/>
                      <p:cNvPicPr/>
                      <p:nvPr/>
                    </p:nvPicPr>
                    <p:blipFill>
                      <a:blip r:embed="rId9"/>
                      <a:stretch>
                        <a:fillRect/>
                      </a:stretch>
                    </p:blipFill>
                    <p:spPr>
                      <a:xfrm>
                        <a:off x="481013" y="2709589"/>
                        <a:ext cx="8542337" cy="1081088"/>
                      </a:xfrm>
                      <a:prstGeom prst="rect">
                        <a:avLst/>
                      </a:prstGeom>
                    </p:spPr>
                  </p:pic>
                </p:oleObj>
              </mc:Fallback>
            </mc:AlternateContent>
          </a:graphicData>
        </a:graphic>
      </p:graphicFrame>
      <p:sp>
        <p:nvSpPr>
          <p:cNvPr id="6" name="矩形 5"/>
          <p:cNvSpPr/>
          <p:nvPr/>
        </p:nvSpPr>
        <p:spPr>
          <a:xfrm>
            <a:off x="391042" y="3636250"/>
            <a:ext cx="11177565"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BP</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5484049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7"/>
            <a:ext cx="10408429" cy="445119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90756" y="1927727"/>
            <a:ext cx="9945803"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若直接利用基底表示向量比较困难，可设出目标向量并建立其与基底之间满足的二元关系式，然后利用已知条件及相关结论，从不同方向和角度表示出目标向量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一般需建立两个不同的向量表达式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，再利用待定系数法确定系数，建立方程或方程组，解方程或方程组即得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567779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926088"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理解平面向量基本定理及其意义，了解向量基底的含义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掌握平面向量基本定理，会用基底表示平面向量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会应用平面向量基本定理解决有关平面向量的综合问题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对象 10"/>
          <p:cNvGraphicFramePr>
            <a:graphicFrameLocks noChangeAspect="1"/>
          </p:cNvGraphicFramePr>
          <p:nvPr>
            <p:extLst>
              <p:ext uri="{D42A27DB-BD31-4B8C-83A1-F6EECF244321}">
                <p14:modId xmlns:p14="http://schemas.microsoft.com/office/powerpoint/2010/main" val="1634653005"/>
              </p:ext>
            </p:extLst>
          </p:nvPr>
        </p:nvGraphicFramePr>
        <p:xfrm>
          <a:off x="406400" y="5255791"/>
          <a:ext cx="11009313" cy="1125537"/>
        </p:xfrm>
        <a:graphic>
          <a:graphicData uri="http://schemas.openxmlformats.org/presentationml/2006/ole">
            <mc:AlternateContent xmlns:mc="http://schemas.openxmlformats.org/markup-compatibility/2006">
              <mc:Choice xmlns:v="urn:schemas-microsoft-com:vml" Requires="v">
                <p:oleObj spid="_x0000_s396333" name="文档" r:id="rId4" imgW="11030651" imgH="1131858" progId="Word.Document.12">
                  <p:embed/>
                </p:oleObj>
              </mc:Choice>
              <mc:Fallback>
                <p:oleObj name="文档" r:id="rId4" imgW="11030651" imgH="1131858" progId="Word.Document.12">
                  <p:embed/>
                  <p:pic>
                    <p:nvPicPr>
                      <p:cNvPr id="0" name=""/>
                      <p:cNvPicPr/>
                      <p:nvPr/>
                    </p:nvPicPr>
                    <p:blipFill>
                      <a:blip r:embed="rId5"/>
                      <a:stretch>
                        <a:fillRect/>
                      </a:stretch>
                    </p:blipFill>
                    <p:spPr>
                      <a:xfrm>
                        <a:off x="406400" y="5255791"/>
                        <a:ext cx="11009313" cy="1125537"/>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433405355"/>
              </p:ext>
            </p:extLst>
          </p:nvPr>
        </p:nvGraphicFramePr>
        <p:xfrm>
          <a:off x="407368" y="476672"/>
          <a:ext cx="11029950" cy="1911350"/>
        </p:xfrm>
        <a:graphic>
          <a:graphicData uri="http://schemas.openxmlformats.org/presentationml/2006/ole">
            <mc:AlternateContent xmlns:mc="http://schemas.openxmlformats.org/markup-compatibility/2006">
              <mc:Choice xmlns:v="urn:schemas-microsoft-com:vml" Requires="v">
                <p:oleObj spid="_x0000_s396334" name="文档" r:id="rId7" imgW="11030651" imgH="1910751" progId="Word.Document.12">
                  <p:embed/>
                </p:oleObj>
              </mc:Choice>
              <mc:Fallback>
                <p:oleObj name="文档" r:id="rId7" imgW="11030651" imgH="1910751" progId="Word.Document.12">
                  <p:embed/>
                  <p:pic>
                    <p:nvPicPr>
                      <p:cNvPr id="0" name=""/>
                      <p:cNvPicPr/>
                      <p:nvPr/>
                    </p:nvPicPr>
                    <p:blipFill>
                      <a:blip r:embed="rId8"/>
                      <a:stretch>
                        <a:fillRect/>
                      </a:stretch>
                    </p:blipFill>
                    <p:spPr>
                      <a:xfrm>
                        <a:off x="407368" y="476672"/>
                        <a:ext cx="11029950" cy="191135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903203320"/>
              </p:ext>
            </p:extLst>
          </p:nvPr>
        </p:nvGraphicFramePr>
        <p:xfrm>
          <a:off x="7968208" y="1124744"/>
          <a:ext cx="941388" cy="1062038"/>
        </p:xfrm>
        <a:graphic>
          <a:graphicData uri="http://schemas.openxmlformats.org/presentationml/2006/ole">
            <mc:AlternateContent xmlns:mc="http://schemas.openxmlformats.org/markup-compatibility/2006">
              <mc:Choice xmlns:v="urn:schemas-microsoft-com:vml" Requires="v">
                <p:oleObj spid="_x0000_s396335" name="文档" r:id="rId10" imgW="947644" imgH="1064776" progId="Word.Document.12">
                  <p:embed/>
                </p:oleObj>
              </mc:Choice>
              <mc:Fallback>
                <p:oleObj name="文档" r:id="rId10" imgW="947644" imgH="1064776" progId="Word.Document.12">
                  <p:embed/>
                  <p:pic>
                    <p:nvPicPr>
                      <p:cNvPr id="0" name=""/>
                      <p:cNvPicPr/>
                      <p:nvPr/>
                    </p:nvPicPr>
                    <p:blipFill>
                      <a:blip r:embed="rId11"/>
                      <a:stretch>
                        <a:fillRect/>
                      </a:stretch>
                    </p:blipFill>
                    <p:spPr>
                      <a:xfrm>
                        <a:off x="7968208" y="1124744"/>
                        <a:ext cx="941388" cy="1062038"/>
                      </a:xfrm>
                      <a:prstGeom prst="rect">
                        <a:avLst/>
                      </a:prstGeom>
                    </p:spPr>
                  </p:pic>
                </p:oleObj>
              </mc:Fallback>
            </mc:AlternateContent>
          </a:graphicData>
        </a:graphic>
      </p:graphicFrame>
      <p:pic>
        <p:nvPicPr>
          <p:cNvPr id="396290" name="Picture 2" descr="S83"/>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1196752"/>
            <a:ext cx="2260135" cy="163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1840511804"/>
              </p:ext>
            </p:extLst>
          </p:nvPr>
        </p:nvGraphicFramePr>
        <p:xfrm>
          <a:off x="406400" y="3260303"/>
          <a:ext cx="11009313" cy="1127125"/>
        </p:xfrm>
        <a:graphic>
          <a:graphicData uri="http://schemas.openxmlformats.org/presentationml/2006/ole">
            <mc:AlternateContent xmlns:mc="http://schemas.openxmlformats.org/markup-compatibility/2006">
              <mc:Choice xmlns:v="urn:schemas-microsoft-com:vml" Requires="v">
                <p:oleObj spid="_x0000_s396336" name="文档" r:id="rId14" imgW="11030651" imgH="1135452" progId="Word.Document.12">
                  <p:embed/>
                </p:oleObj>
              </mc:Choice>
              <mc:Fallback>
                <p:oleObj name="文档" r:id="rId14" imgW="11030651" imgH="1135452" progId="Word.Document.12">
                  <p:embed/>
                  <p:pic>
                    <p:nvPicPr>
                      <p:cNvPr id="0" name=""/>
                      <p:cNvPicPr/>
                      <p:nvPr/>
                    </p:nvPicPr>
                    <p:blipFill>
                      <a:blip r:embed="rId15"/>
                      <a:stretch>
                        <a:fillRect/>
                      </a:stretch>
                    </p:blipFill>
                    <p:spPr>
                      <a:xfrm>
                        <a:off x="406400" y="3260303"/>
                        <a:ext cx="11009313" cy="11271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2233936"/>
              </p:ext>
            </p:extLst>
          </p:nvPr>
        </p:nvGraphicFramePr>
        <p:xfrm>
          <a:off x="406400" y="4276303"/>
          <a:ext cx="11009313" cy="1127125"/>
        </p:xfrm>
        <a:graphic>
          <a:graphicData uri="http://schemas.openxmlformats.org/presentationml/2006/ole">
            <mc:AlternateContent xmlns:mc="http://schemas.openxmlformats.org/markup-compatibility/2006">
              <mc:Choice xmlns:v="urn:schemas-microsoft-com:vml" Requires="v">
                <p:oleObj spid="_x0000_s396337" name="文档" r:id="rId17" imgW="11030651" imgH="1133295" progId="Word.Document.12">
                  <p:embed/>
                </p:oleObj>
              </mc:Choice>
              <mc:Fallback>
                <p:oleObj name="文档" r:id="rId17" imgW="11030651" imgH="1133295" progId="Word.Document.12">
                  <p:embed/>
                  <p:pic>
                    <p:nvPicPr>
                      <p:cNvPr id="0" name=""/>
                      <p:cNvPicPr/>
                      <p:nvPr/>
                    </p:nvPicPr>
                    <p:blipFill>
                      <a:blip r:embed="rId18"/>
                      <a:stretch>
                        <a:fillRect/>
                      </a:stretch>
                    </p:blipFill>
                    <p:spPr>
                      <a:xfrm>
                        <a:off x="406400" y="4276303"/>
                        <a:ext cx="11009313" cy="1127125"/>
                      </a:xfrm>
                      <a:prstGeom prst="rect">
                        <a:avLst/>
                      </a:prstGeom>
                    </p:spPr>
                  </p:pic>
                </p:oleObj>
              </mc:Fallback>
            </mc:AlternateContent>
          </a:graphicData>
        </a:graphic>
      </p:graphicFrame>
      <p:pic>
        <p:nvPicPr>
          <p:cNvPr id="12" name="返回">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5675193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93592005"/>
              </p:ext>
            </p:extLst>
          </p:nvPr>
        </p:nvGraphicFramePr>
        <p:xfrm>
          <a:off x="479376" y="620688"/>
          <a:ext cx="10939462" cy="2630488"/>
        </p:xfrm>
        <a:graphic>
          <a:graphicData uri="http://schemas.openxmlformats.org/presentationml/2006/ole">
            <mc:AlternateContent xmlns:mc="http://schemas.openxmlformats.org/markup-compatibility/2006">
              <mc:Choice xmlns:v="urn:schemas-microsoft-com:vml" Requires="v">
                <p:oleObj spid="_x0000_s399378" name="文档" r:id="rId4" imgW="10939894" imgH="2631057" progId="Word.Document.12">
                  <p:embed/>
                </p:oleObj>
              </mc:Choice>
              <mc:Fallback>
                <p:oleObj name="文档" r:id="rId4" imgW="10939894" imgH="2631057" progId="Word.Document.12">
                  <p:embed/>
                  <p:pic>
                    <p:nvPicPr>
                      <p:cNvPr id="0" name=""/>
                      <p:cNvPicPr/>
                      <p:nvPr/>
                    </p:nvPicPr>
                    <p:blipFill>
                      <a:blip r:embed="rId5"/>
                      <a:stretch>
                        <a:fillRect/>
                      </a:stretch>
                    </p:blipFill>
                    <p:spPr>
                      <a:xfrm>
                        <a:off x="479376" y="620688"/>
                        <a:ext cx="10939462" cy="2630488"/>
                      </a:xfrm>
                      <a:prstGeom prst="rect">
                        <a:avLst/>
                      </a:prstGeom>
                    </p:spPr>
                  </p:pic>
                </p:oleObj>
              </mc:Fallback>
            </mc:AlternateContent>
          </a:graphicData>
        </a:graphic>
      </p:graphicFrame>
      <p:sp>
        <p:nvSpPr>
          <p:cNvPr id="11"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227334" y="228413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5042244" y="220486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215250243"/>
              </p:ext>
            </p:extLst>
          </p:nvPr>
        </p:nvGraphicFramePr>
        <p:xfrm>
          <a:off x="481013" y="3400400"/>
          <a:ext cx="10917237" cy="1828800"/>
        </p:xfrm>
        <a:graphic>
          <a:graphicData uri="http://schemas.openxmlformats.org/presentationml/2006/ole">
            <mc:AlternateContent xmlns:mc="http://schemas.openxmlformats.org/markup-compatibility/2006">
              <mc:Choice xmlns:v="urn:schemas-microsoft-com:vml" Requires="v">
                <p:oleObj spid="_x0000_s399379" name="文档" r:id="rId12" imgW="10939894" imgH="1827722" progId="Word.Document.12">
                  <p:embed/>
                </p:oleObj>
              </mc:Choice>
              <mc:Fallback>
                <p:oleObj name="文档" r:id="rId12" imgW="10939894" imgH="1827722" progId="Word.Document.12">
                  <p:embed/>
                  <p:pic>
                    <p:nvPicPr>
                      <p:cNvPr id="0" name=""/>
                      <p:cNvPicPr/>
                      <p:nvPr/>
                    </p:nvPicPr>
                    <p:blipFill>
                      <a:blip r:embed="rId13"/>
                      <a:stretch>
                        <a:fillRect/>
                      </a:stretch>
                    </p:blipFill>
                    <p:spPr>
                      <a:xfrm>
                        <a:off x="481013" y="3400400"/>
                        <a:ext cx="10917237" cy="1828800"/>
                      </a:xfrm>
                      <a:prstGeom prst="rect">
                        <a:avLst/>
                      </a:prstGeom>
                    </p:spPr>
                  </p:pic>
                </p:oleObj>
              </mc:Fallback>
            </mc:AlternateContent>
          </a:graphicData>
        </a:graphic>
      </p:graphicFrame>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404664"/>
            <a:ext cx="11350315" cy="461664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下列三种说法：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一个平面内只有一组不共线的向量可作为表示该平面内所有向量的基底；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一个平面内有无数组不共线向量可作为表示该平面内所有向量的基底；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平面内的基底一旦确定，该平面内的向量关于基底的线性分解形式也是唯一确定的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其中，说法正确的为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TextBox 19"/>
          <p:cNvSpPr txBox="1"/>
          <p:nvPr/>
        </p:nvSpPr>
        <p:spPr>
          <a:xfrm>
            <a:off x="2081431" y="424509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35983579"/>
              </p:ext>
            </p:extLst>
          </p:nvPr>
        </p:nvGraphicFramePr>
        <p:xfrm>
          <a:off x="481013" y="404664"/>
          <a:ext cx="11045825" cy="3019425"/>
        </p:xfrm>
        <a:graphic>
          <a:graphicData uri="http://schemas.openxmlformats.org/presentationml/2006/ole">
            <mc:AlternateContent xmlns:mc="http://schemas.openxmlformats.org/markup-compatibility/2006">
              <mc:Choice xmlns:v="urn:schemas-microsoft-com:vml" Requires="v">
                <p:oleObj spid="_x0000_s372770" name="文档" r:id="rId5" imgW="11070628" imgH="3022480" progId="Word.Document.12">
                  <p:embed/>
                </p:oleObj>
              </mc:Choice>
              <mc:Fallback>
                <p:oleObj name="文档" r:id="rId5" imgW="11070628" imgH="3022480" progId="Word.Document.12">
                  <p:embed/>
                  <p:pic>
                    <p:nvPicPr>
                      <p:cNvPr id="0" name=""/>
                      <p:cNvPicPr/>
                      <p:nvPr/>
                    </p:nvPicPr>
                    <p:blipFill>
                      <a:blip r:embed="rId6"/>
                      <a:stretch>
                        <a:fillRect/>
                      </a:stretch>
                    </p:blipFill>
                    <p:spPr>
                      <a:xfrm>
                        <a:off x="481013" y="404664"/>
                        <a:ext cx="11045825" cy="3019425"/>
                      </a:xfrm>
                      <a:prstGeom prst="rect">
                        <a:avLst/>
                      </a:prstGeom>
                    </p:spPr>
                  </p:pic>
                </p:oleObj>
              </mc:Fallback>
            </mc:AlternateContent>
          </a:graphicData>
        </a:graphic>
      </p:graphicFrame>
      <p:sp>
        <p:nvSpPr>
          <p:cNvPr id="15" name="Rectangle 21">
            <a:hlinkClick r:id="rId7"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8"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9"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10"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11"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TextBox 19"/>
          <p:cNvSpPr txBox="1"/>
          <p:nvPr/>
        </p:nvSpPr>
        <p:spPr>
          <a:xfrm>
            <a:off x="263352" y="233300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817245037"/>
              </p:ext>
            </p:extLst>
          </p:nvPr>
        </p:nvGraphicFramePr>
        <p:xfrm>
          <a:off x="442913" y="3501008"/>
          <a:ext cx="10428287" cy="1155700"/>
        </p:xfrm>
        <a:graphic>
          <a:graphicData uri="http://schemas.openxmlformats.org/presentationml/2006/ole">
            <mc:AlternateContent xmlns:mc="http://schemas.openxmlformats.org/markup-compatibility/2006">
              <mc:Choice xmlns:v="urn:schemas-microsoft-com:vml" Requires="v">
                <p:oleObj spid="_x0000_s372771" name="文档" r:id="rId13" imgW="10549852" imgH="1171395" progId="Word.Document.12">
                  <p:embed/>
                </p:oleObj>
              </mc:Choice>
              <mc:Fallback>
                <p:oleObj name="文档" r:id="rId13" imgW="10549852" imgH="1171395" progId="Word.Document.12">
                  <p:embed/>
                  <p:pic>
                    <p:nvPicPr>
                      <p:cNvPr id="0" name=""/>
                      <p:cNvPicPr/>
                      <p:nvPr/>
                    </p:nvPicPr>
                    <p:blipFill>
                      <a:blip r:embed="rId14"/>
                      <a:stretch>
                        <a:fillRect/>
                      </a:stretch>
                    </p:blipFill>
                    <p:spPr>
                      <a:xfrm>
                        <a:off x="442913" y="3501008"/>
                        <a:ext cx="10428287" cy="11557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98749182"/>
              </p:ext>
            </p:extLst>
          </p:nvPr>
        </p:nvGraphicFramePr>
        <p:xfrm>
          <a:off x="442913" y="4443065"/>
          <a:ext cx="10326687" cy="1146175"/>
        </p:xfrm>
        <a:graphic>
          <a:graphicData uri="http://schemas.openxmlformats.org/presentationml/2006/ole">
            <mc:AlternateContent xmlns:mc="http://schemas.openxmlformats.org/markup-compatibility/2006">
              <mc:Choice xmlns:v="urn:schemas-microsoft-com:vml" Requires="v">
                <p:oleObj spid="_x0000_s372772" name="文档" r:id="rId16" imgW="10549852" imgH="1169598" progId="Word.Document.12">
                  <p:embed/>
                </p:oleObj>
              </mc:Choice>
              <mc:Fallback>
                <p:oleObj name="文档" r:id="rId16" imgW="10549852" imgH="1169598" progId="Word.Document.12">
                  <p:embed/>
                  <p:pic>
                    <p:nvPicPr>
                      <p:cNvPr id="0" name=""/>
                      <p:cNvPicPr/>
                      <p:nvPr/>
                    </p:nvPicPr>
                    <p:blipFill>
                      <a:blip r:embed="rId17"/>
                      <a:stretch>
                        <a:fillRect/>
                      </a:stretch>
                    </p:blipFill>
                    <p:spPr>
                      <a:xfrm>
                        <a:off x="442913" y="4443065"/>
                        <a:ext cx="10326687" cy="1146175"/>
                      </a:xfrm>
                      <a:prstGeom prst="rect">
                        <a:avLst/>
                      </a:prstGeom>
                    </p:spPr>
                  </p:pic>
                </p:oleObj>
              </mc:Fallback>
            </mc:AlternateContent>
          </a:graphicData>
        </a:graphic>
      </p:graphicFrame>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29838043"/>
              </p:ext>
            </p:extLst>
          </p:nvPr>
        </p:nvGraphicFramePr>
        <p:xfrm>
          <a:off x="554038" y="620688"/>
          <a:ext cx="10963275" cy="3657600"/>
        </p:xfrm>
        <a:graphic>
          <a:graphicData uri="http://schemas.openxmlformats.org/presentationml/2006/ole">
            <mc:AlternateContent xmlns:mc="http://schemas.openxmlformats.org/markup-compatibility/2006">
              <mc:Choice xmlns:v="urn:schemas-microsoft-com:vml" Requires="v">
                <p:oleObj spid="_x0000_s400394" name="文档" r:id="rId9" imgW="10986713" imgH="3665148" progId="Word.Document.12">
                  <p:embed/>
                </p:oleObj>
              </mc:Choice>
              <mc:Fallback>
                <p:oleObj name="文档" r:id="rId9" imgW="10986713" imgH="3665148" progId="Word.Document.12">
                  <p:embed/>
                  <p:pic>
                    <p:nvPicPr>
                      <p:cNvPr id="0" name=""/>
                      <p:cNvPicPr/>
                      <p:nvPr/>
                    </p:nvPicPr>
                    <p:blipFill>
                      <a:blip r:embed="rId10"/>
                      <a:stretch>
                        <a:fillRect/>
                      </a:stretch>
                    </p:blipFill>
                    <p:spPr>
                      <a:xfrm>
                        <a:off x="554038" y="620688"/>
                        <a:ext cx="10963275" cy="3657600"/>
                      </a:xfrm>
                      <a:prstGeom prst="rect">
                        <a:avLst/>
                      </a:prstGeom>
                    </p:spPr>
                  </p:pic>
                </p:oleObj>
              </mc:Fallback>
            </mc:AlternateContent>
          </a:graphicData>
        </a:graphic>
      </p:graphicFrame>
      <p:sp>
        <p:nvSpPr>
          <p:cNvPr id="12" name="TextBox 19"/>
          <p:cNvSpPr txBox="1"/>
          <p:nvPr/>
        </p:nvSpPr>
        <p:spPr>
          <a:xfrm>
            <a:off x="263352" y="233300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53978671"/>
              </p:ext>
            </p:extLst>
          </p:nvPr>
        </p:nvGraphicFramePr>
        <p:xfrm>
          <a:off x="481013" y="696485"/>
          <a:ext cx="10963275" cy="1006475"/>
        </p:xfrm>
        <a:graphic>
          <a:graphicData uri="http://schemas.openxmlformats.org/presentationml/2006/ole">
            <mc:AlternateContent xmlns:mc="http://schemas.openxmlformats.org/markup-compatibility/2006">
              <mc:Choice xmlns:v="urn:schemas-microsoft-com:vml" Requires="v">
                <p:oleObj spid="_x0000_s401434" name="文档" r:id="rId9" imgW="10986713" imgH="1006056" progId="Word.Document.12">
                  <p:embed/>
                </p:oleObj>
              </mc:Choice>
              <mc:Fallback>
                <p:oleObj name="文档" r:id="rId9" imgW="10986713" imgH="1006056" progId="Word.Document.12">
                  <p:embed/>
                  <p:pic>
                    <p:nvPicPr>
                      <p:cNvPr id="0" name=""/>
                      <p:cNvPicPr/>
                      <p:nvPr/>
                    </p:nvPicPr>
                    <p:blipFill>
                      <a:blip r:embed="rId10"/>
                      <a:stretch>
                        <a:fillRect/>
                      </a:stretch>
                    </p:blipFill>
                    <p:spPr>
                      <a:xfrm>
                        <a:off x="481013" y="696485"/>
                        <a:ext cx="10963275" cy="10064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88379032"/>
              </p:ext>
            </p:extLst>
          </p:nvPr>
        </p:nvGraphicFramePr>
        <p:xfrm>
          <a:off x="481013" y="1528335"/>
          <a:ext cx="10963275" cy="996950"/>
        </p:xfrm>
        <a:graphic>
          <a:graphicData uri="http://schemas.openxmlformats.org/presentationml/2006/ole">
            <mc:AlternateContent xmlns:mc="http://schemas.openxmlformats.org/markup-compatibility/2006">
              <mc:Choice xmlns:v="urn:schemas-microsoft-com:vml" Requires="v">
                <p:oleObj spid="_x0000_s401435" name="文档" r:id="rId12" imgW="10986713" imgH="1004977" progId="Word.Document.12">
                  <p:embed/>
                </p:oleObj>
              </mc:Choice>
              <mc:Fallback>
                <p:oleObj name="文档" r:id="rId12" imgW="10986713" imgH="1004977" progId="Word.Document.12">
                  <p:embed/>
                  <p:pic>
                    <p:nvPicPr>
                      <p:cNvPr id="0" name=""/>
                      <p:cNvPicPr/>
                      <p:nvPr/>
                    </p:nvPicPr>
                    <p:blipFill>
                      <a:blip r:embed="rId13"/>
                      <a:stretch>
                        <a:fillRect/>
                      </a:stretch>
                    </p:blipFill>
                    <p:spPr>
                      <a:xfrm>
                        <a:off x="481013" y="1528335"/>
                        <a:ext cx="10963275" cy="9969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253057888"/>
              </p:ext>
            </p:extLst>
          </p:nvPr>
        </p:nvGraphicFramePr>
        <p:xfrm>
          <a:off x="481013" y="2396698"/>
          <a:ext cx="10963275" cy="1301750"/>
        </p:xfrm>
        <a:graphic>
          <a:graphicData uri="http://schemas.openxmlformats.org/presentationml/2006/ole">
            <mc:AlternateContent xmlns:mc="http://schemas.openxmlformats.org/markup-compatibility/2006">
              <mc:Choice xmlns:v="urn:schemas-microsoft-com:vml" Requires="v">
                <p:oleObj spid="_x0000_s401436" name="文档" r:id="rId15" imgW="10986713" imgH="1304386" progId="Word.Document.12">
                  <p:embed/>
                </p:oleObj>
              </mc:Choice>
              <mc:Fallback>
                <p:oleObj name="文档" r:id="rId15" imgW="10986713" imgH="1304386" progId="Word.Document.12">
                  <p:embed/>
                  <p:pic>
                    <p:nvPicPr>
                      <p:cNvPr id="0" name=""/>
                      <p:cNvPicPr/>
                      <p:nvPr/>
                    </p:nvPicPr>
                    <p:blipFill>
                      <a:blip r:embed="rId16"/>
                      <a:stretch>
                        <a:fillRect/>
                      </a:stretch>
                    </p:blipFill>
                    <p:spPr>
                      <a:xfrm>
                        <a:off x="481013" y="2396698"/>
                        <a:ext cx="10963275" cy="1301750"/>
                      </a:xfrm>
                      <a:prstGeom prst="rect">
                        <a:avLst/>
                      </a:prstGeom>
                    </p:spPr>
                  </p:pic>
                </p:oleObj>
              </mc:Fallback>
            </mc:AlternateContent>
          </a:graphicData>
        </a:graphic>
      </p:graphicFrame>
      <p:sp>
        <p:nvSpPr>
          <p:cNvPr id="4" name="矩形 3"/>
          <p:cNvSpPr/>
          <p:nvPr/>
        </p:nvSpPr>
        <p:spPr>
          <a:xfrm>
            <a:off x="324432" y="3698448"/>
            <a:ext cx="2387192"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483911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4" name="矩形 3"/>
          <p:cNvSpPr/>
          <p:nvPr/>
        </p:nvSpPr>
        <p:spPr>
          <a:xfrm>
            <a:off x="335360" y="764704"/>
            <a:ext cx="1152128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是一组基底，且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不共线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10416480" y="870761"/>
            <a:ext cx="126188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不共线</a:t>
            </a:r>
          </a:p>
        </p:txBody>
      </p:sp>
      <p:sp>
        <p:nvSpPr>
          <p:cNvPr id="10" name="矩形 9"/>
          <p:cNvSpPr/>
          <p:nvPr/>
        </p:nvSpPr>
        <p:spPr>
          <a:xfrm>
            <a:off x="1242182" y="1517456"/>
            <a:ext cx="1261884"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不共线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551384" y="1114866"/>
            <a:ext cx="1116124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平面向量基本定理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用基底表示向量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平面向量基本定理的应用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方法归纳：数形结合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常见误区：忽视基底中的向量必须是不共线的两个向量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005" y="980728"/>
            <a:ext cx="11511990"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是平面内的一组基底，则下列四组向量中不能作为平面向量的基底的是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a:t>
            </a:r>
            <a:r>
              <a:rPr lang="en-US" altLang="zh-CN" sz="2800" b="1" i="1" kern="100" dirty="0" smtClean="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i="1" kern="100" dirty="0" smtClean="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b="1" i="1" kern="100" dirty="0" smtClean="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TextBox 19"/>
          <p:cNvSpPr txBox="1"/>
          <p:nvPr/>
        </p:nvSpPr>
        <p:spPr>
          <a:xfrm>
            <a:off x="202174" y="293220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4734506" y="223634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188515" y="226529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41996827"/>
              </p:ext>
            </p:extLst>
          </p:nvPr>
        </p:nvGraphicFramePr>
        <p:xfrm>
          <a:off x="7444071" y="2148123"/>
          <a:ext cx="855663" cy="1019175"/>
        </p:xfrm>
        <a:graphic>
          <a:graphicData uri="http://schemas.openxmlformats.org/presentationml/2006/ole">
            <mc:AlternateContent xmlns:mc="http://schemas.openxmlformats.org/markup-compatibility/2006">
              <mc:Choice xmlns:v="urn:schemas-microsoft-com:vml" Requires="v">
                <p:oleObj spid="_x0000_s403466" name="文档" r:id="rId23" imgW="856227" imgH="1018622" progId="Word.Document.12">
                  <p:embed/>
                </p:oleObj>
              </mc:Choice>
              <mc:Fallback>
                <p:oleObj name="文档" r:id="rId23" imgW="856227" imgH="1018622" progId="Word.Document.12">
                  <p:embed/>
                  <p:pic>
                    <p:nvPicPr>
                      <p:cNvPr id="0" name=""/>
                      <p:cNvPicPr/>
                      <p:nvPr/>
                    </p:nvPicPr>
                    <p:blipFill>
                      <a:blip r:embed="rId24"/>
                      <a:stretch>
                        <a:fillRect/>
                      </a:stretch>
                    </p:blipFill>
                    <p:spPr>
                      <a:xfrm>
                        <a:off x="7444071" y="2148123"/>
                        <a:ext cx="855663" cy="1019175"/>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005" y="908720"/>
            <a:ext cx="11511990" cy="332398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中，两个向量为相反向量，即</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为共线向量</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2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也为共线向量</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，为共线向量</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不共线的向量可以作为基底，知只有选项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中的两向量可作为基底</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3980289269"/>
              </p:ext>
            </p:extLst>
          </p:nvPr>
        </p:nvGraphicFramePr>
        <p:xfrm>
          <a:off x="3787243" y="2067475"/>
          <a:ext cx="1774825" cy="1006475"/>
        </p:xfrm>
        <a:graphic>
          <a:graphicData uri="http://schemas.openxmlformats.org/presentationml/2006/ole">
            <mc:AlternateContent xmlns:mc="http://schemas.openxmlformats.org/markup-compatibility/2006">
              <mc:Choice xmlns:v="urn:schemas-microsoft-com:vml" Requires="v">
                <p:oleObj spid="_x0000_s404490" name="文档" r:id="rId20" imgW="1761041" imgH="999512" progId="Word.Document.12">
                  <p:embed/>
                </p:oleObj>
              </mc:Choice>
              <mc:Fallback>
                <p:oleObj name="文档" r:id="rId20" imgW="1761041" imgH="999512" progId="Word.Document.12">
                  <p:embed/>
                  <p:pic>
                    <p:nvPicPr>
                      <p:cNvPr id="0" name=""/>
                      <p:cNvPicPr/>
                      <p:nvPr/>
                    </p:nvPicPr>
                    <p:blipFill>
                      <a:blip r:embed="rId21"/>
                      <a:stretch>
                        <a:fillRect/>
                      </a:stretch>
                    </p:blipFill>
                    <p:spPr>
                      <a:xfrm>
                        <a:off x="3787243" y="2067475"/>
                        <a:ext cx="1774825" cy="1006475"/>
                      </a:xfrm>
                      <a:prstGeom prst="rect">
                        <a:avLst/>
                      </a:prstGeom>
                    </p:spPr>
                  </p:pic>
                </p:oleObj>
              </mc:Fallback>
            </mc:AlternateContent>
          </a:graphicData>
        </a:graphic>
      </p:graphicFrame>
    </p:spTree>
    <p:extLst>
      <p:ext uri="{BB962C8B-B14F-4D97-AF65-F5344CB8AC3E}">
        <p14:creationId xmlns:p14="http://schemas.microsoft.com/office/powerpoint/2010/main" val="21290833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515785505"/>
              </p:ext>
            </p:extLst>
          </p:nvPr>
        </p:nvGraphicFramePr>
        <p:xfrm>
          <a:off x="466725" y="576263"/>
          <a:ext cx="10347325" cy="3286125"/>
        </p:xfrm>
        <a:graphic>
          <a:graphicData uri="http://schemas.openxmlformats.org/presentationml/2006/ole">
            <mc:AlternateContent xmlns:mc="http://schemas.openxmlformats.org/markup-compatibility/2006">
              <mc:Choice xmlns:v="urn:schemas-microsoft-com:vml" Requires="v">
                <p:oleObj spid="_x0000_s402451" name="文档" r:id="rId4" imgW="10347088" imgH="3286664" progId="Word.Document.12">
                  <p:embed/>
                </p:oleObj>
              </mc:Choice>
              <mc:Fallback>
                <p:oleObj name="文档" r:id="rId4" imgW="10347088" imgH="3286664" progId="Word.Document.12">
                  <p:embed/>
                  <p:pic>
                    <p:nvPicPr>
                      <p:cNvPr id="0" name=""/>
                      <p:cNvPicPr/>
                      <p:nvPr/>
                    </p:nvPicPr>
                    <p:blipFill>
                      <a:blip r:embed="rId5"/>
                      <a:stretch>
                        <a:fillRect/>
                      </a:stretch>
                    </p:blipFill>
                    <p:spPr>
                      <a:xfrm>
                        <a:off x="466725" y="576263"/>
                        <a:ext cx="10347325" cy="3286125"/>
                      </a:xfrm>
                      <a:prstGeom prst="rect">
                        <a:avLst/>
                      </a:prstGeom>
                    </p:spPr>
                  </p:pic>
                </p:oleObj>
              </mc:Fallback>
            </mc:AlternateContent>
          </a:graphicData>
        </a:graphic>
      </p:graphicFrame>
      <p:sp>
        <p:nvSpPr>
          <p:cNvPr id="44"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263352" y="162880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2434" name="Picture 2" descr="S8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1628800"/>
            <a:ext cx="2404658"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620322287"/>
              </p:ext>
            </p:extLst>
          </p:nvPr>
        </p:nvGraphicFramePr>
        <p:xfrm>
          <a:off x="471488" y="4110583"/>
          <a:ext cx="10325100" cy="1190625"/>
        </p:xfrm>
        <a:graphic>
          <a:graphicData uri="http://schemas.openxmlformats.org/presentationml/2006/ole">
            <mc:AlternateContent xmlns:mc="http://schemas.openxmlformats.org/markup-compatibility/2006">
              <mc:Choice xmlns:v="urn:schemas-microsoft-com:vml" Requires="v">
                <p:oleObj spid="_x0000_s402452" name="文档" r:id="rId24" imgW="10347088" imgH="1190805" progId="Word.Document.12">
                  <p:embed/>
                </p:oleObj>
              </mc:Choice>
              <mc:Fallback>
                <p:oleObj name="文档" r:id="rId24" imgW="10347088" imgH="1190805" progId="Word.Document.12">
                  <p:embed/>
                  <p:pic>
                    <p:nvPicPr>
                      <p:cNvPr id="0" name=""/>
                      <p:cNvPicPr/>
                      <p:nvPr/>
                    </p:nvPicPr>
                    <p:blipFill>
                      <a:blip r:embed="rId25"/>
                      <a:stretch>
                        <a:fillRect/>
                      </a:stretch>
                    </p:blipFill>
                    <p:spPr>
                      <a:xfrm>
                        <a:off x="471488" y="4110583"/>
                        <a:ext cx="10325100" cy="1190625"/>
                      </a:xfrm>
                      <a:prstGeom prst="rect">
                        <a:avLst/>
                      </a:prstGeom>
                    </p:spPr>
                  </p:pic>
                </p:oleObj>
              </mc:Fallback>
            </mc:AlternateContent>
          </a:graphicData>
        </a:graphic>
      </p:graphicFrame>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44624"/>
            <a:ext cx="11237936" cy="3711785"/>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内所有向量的一组基底，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是实数，则下列说法正确的是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之一平行时，</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不能用</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线性表示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线性组合</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可以表示平面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内的所有向量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取不同的值时，向量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可能表示同一向量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p>
        </p:txBody>
      </p:sp>
      <p:sp>
        <p:nvSpPr>
          <p:cNvPr id="1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263352" y="127601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矩形 10"/>
          <p:cNvSpPr/>
          <p:nvPr/>
        </p:nvSpPr>
        <p:spPr>
          <a:xfrm>
            <a:off x="407368" y="3785382"/>
            <a:ext cx="11237936" cy="2434256"/>
          </a:xfrm>
          <a:prstGeom prst="rect">
            <a:avLst/>
          </a:prstGeom>
        </p:spPr>
        <p:txBody>
          <a:bodyPr>
            <a:spAutoFit/>
          </a:bodyPr>
          <a:lstStyle/>
          <a:p>
            <a:pPr algn="just">
              <a:lnSpc>
                <a:spcPct val="14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由平面向量基本定理可知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4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内的任一向量</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可表示成</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的形式，反之也成立，</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4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结合</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向量加法的平行四边形法则易知，当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确定后，其和向量</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便唯一确定，</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263352" y="242088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linds(horizontal)">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6982496"/>
              </p:ext>
            </p:extLst>
          </p:nvPr>
        </p:nvGraphicFramePr>
        <p:xfrm>
          <a:off x="517525" y="406400"/>
          <a:ext cx="11064875" cy="3140075"/>
        </p:xfrm>
        <a:graphic>
          <a:graphicData uri="http://schemas.openxmlformats.org/presentationml/2006/ole">
            <mc:AlternateContent xmlns:mc="http://schemas.openxmlformats.org/markup-compatibility/2006">
              <mc:Choice xmlns:v="urn:schemas-microsoft-com:vml" Requires="v">
                <p:oleObj spid="_x0000_s377880" name="文档" r:id="rId4" imgW="11086114" imgH="3144328" progId="Word.Document.12">
                  <p:embed/>
                </p:oleObj>
              </mc:Choice>
              <mc:Fallback>
                <p:oleObj name="文档" r:id="rId4" imgW="11086114" imgH="3144328" progId="Word.Document.12">
                  <p:embed/>
                  <p:pic>
                    <p:nvPicPr>
                      <p:cNvPr id="0" name=""/>
                      <p:cNvPicPr/>
                      <p:nvPr/>
                    </p:nvPicPr>
                    <p:blipFill>
                      <a:blip r:embed="rId5"/>
                      <a:stretch>
                        <a:fillRect/>
                      </a:stretch>
                    </p:blipFill>
                    <p:spPr>
                      <a:xfrm>
                        <a:off x="517525" y="406400"/>
                        <a:ext cx="11064875" cy="3140075"/>
                      </a:xfrm>
                      <a:prstGeom prst="rect">
                        <a:avLst/>
                      </a:prstGeom>
                    </p:spPr>
                  </p:pic>
                </p:oleObj>
              </mc:Fallback>
            </mc:AlternateContent>
          </a:graphicData>
        </a:graphic>
      </p:graphicFrame>
      <p:sp>
        <p:nvSpPr>
          <p:cNvPr id="30"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4" name="TextBox 19"/>
          <p:cNvSpPr txBox="1"/>
          <p:nvPr/>
        </p:nvSpPr>
        <p:spPr>
          <a:xfrm>
            <a:off x="7464152" y="245450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942348024"/>
              </p:ext>
            </p:extLst>
          </p:nvPr>
        </p:nvGraphicFramePr>
        <p:xfrm>
          <a:off x="517525" y="3840014"/>
          <a:ext cx="10926763" cy="1173162"/>
        </p:xfrm>
        <a:graphic>
          <a:graphicData uri="http://schemas.openxmlformats.org/presentationml/2006/ole">
            <mc:AlternateContent xmlns:mc="http://schemas.openxmlformats.org/markup-compatibility/2006">
              <mc:Choice xmlns:v="urn:schemas-microsoft-com:vml" Requires="v">
                <p:oleObj spid="_x0000_s377881" name="文档" r:id="rId23" imgW="11053701" imgH="1192961" progId="Word.Document.12">
                  <p:embed/>
                </p:oleObj>
              </mc:Choice>
              <mc:Fallback>
                <p:oleObj name="文档" r:id="rId23" imgW="11053701" imgH="1192961" progId="Word.Document.12">
                  <p:embed/>
                  <p:pic>
                    <p:nvPicPr>
                      <p:cNvPr id="0" name=""/>
                      <p:cNvPicPr/>
                      <p:nvPr/>
                    </p:nvPicPr>
                    <p:blipFill>
                      <a:blip r:embed="rId24"/>
                      <a:stretch>
                        <a:fillRect/>
                      </a:stretch>
                    </p:blipFill>
                    <p:spPr>
                      <a:xfrm>
                        <a:off x="517525" y="3840014"/>
                        <a:ext cx="10926763" cy="1173162"/>
                      </a:xfrm>
                      <a:prstGeom prst="rect">
                        <a:avLst/>
                      </a:prstGeom>
                    </p:spPr>
                  </p:pic>
                </p:oleObj>
              </mc:Fallback>
            </mc:AlternateContent>
          </a:graphicData>
        </a:graphic>
      </p:graphicFrame>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547375145"/>
              </p:ext>
            </p:extLst>
          </p:nvPr>
        </p:nvGraphicFramePr>
        <p:xfrm>
          <a:off x="471488" y="692150"/>
          <a:ext cx="11185525" cy="2290763"/>
        </p:xfrm>
        <a:graphic>
          <a:graphicData uri="http://schemas.openxmlformats.org/presentationml/2006/ole">
            <mc:AlternateContent xmlns:mc="http://schemas.openxmlformats.org/markup-compatibility/2006">
              <mc:Choice xmlns:v="urn:schemas-microsoft-com:vml" Requires="v">
                <p:oleObj spid="_x0000_s376849" name="文档" r:id="rId4" imgW="11206044" imgH="2298940" progId="Word.Document.12">
                  <p:embed/>
                </p:oleObj>
              </mc:Choice>
              <mc:Fallback>
                <p:oleObj name="文档" r:id="rId4" imgW="11206044" imgH="2298940" progId="Word.Document.12">
                  <p:embed/>
                  <p:pic>
                    <p:nvPicPr>
                      <p:cNvPr id="0" name=""/>
                      <p:cNvPicPr/>
                      <p:nvPr/>
                    </p:nvPicPr>
                    <p:blipFill>
                      <a:blip r:embed="rId5"/>
                      <a:stretch>
                        <a:fillRect/>
                      </a:stretch>
                    </p:blipFill>
                    <p:spPr>
                      <a:xfrm>
                        <a:off x="471488" y="692150"/>
                        <a:ext cx="11185525" cy="2290763"/>
                      </a:xfrm>
                      <a:prstGeom prst="rect">
                        <a:avLst/>
                      </a:prstGeom>
                    </p:spPr>
                  </p:pic>
                </p:oleObj>
              </mc:Fallback>
            </mc:AlternateContent>
          </a:graphicData>
        </a:graphic>
      </p:graphicFrame>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211552" y="185208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76839" name="Picture 7" descr="S86"/>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1837531"/>
            <a:ext cx="2618774" cy="155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7801370"/>
              </p:ext>
            </p:extLst>
          </p:nvPr>
        </p:nvGraphicFramePr>
        <p:xfrm>
          <a:off x="406400" y="706437"/>
          <a:ext cx="11369675" cy="1330325"/>
        </p:xfrm>
        <a:graphic>
          <a:graphicData uri="http://schemas.openxmlformats.org/presentationml/2006/ole">
            <mc:AlternateContent xmlns:mc="http://schemas.openxmlformats.org/markup-compatibility/2006">
              <mc:Choice xmlns:v="urn:schemas-microsoft-com:vml" Requires="v">
                <p:oleObj spid="_x0000_s378923" name="文档" r:id="rId4" imgW="11381437" imgH="1329546" progId="Word.Document.12">
                  <p:embed/>
                </p:oleObj>
              </mc:Choice>
              <mc:Fallback>
                <p:oleObj name="文档" r:id="rId4" imgW="11381437" imgH="1329546" progId="Word.Document.12">
                  <p:embed/>
                  <p:pic>
                    <p:nvPicPr>
                      <p:cNvPr id="0" name=""/>
                      <p:cNvPicPr/>
                      <p:nvPr/>
                    </p:nvPicPr>
                    <p:blipFill>
                      <a:blip r:embed="rId5"/>
                      <a:stretch>
                        <a:fillRect/>
                      </a:stretch>
                    </p:blipFill>
                    <p:spPr>
                      <a:xfrm>
                        <a:off x="406400" y="706437"/>
                        <a:ext cx="11369675" cy="1330325"/>
                      </a:xfrm>
                      <a:prstGeom prst="rect">
                        <a:avLst/>
                      </a:prstGeom>
                    </p:spPr>
                  </p:pic>
                </p:oleObj>
              </mc:Fallback>
            </mc:AlternateContent>
          </a:graphicData>
        </a:graphic>
      </p:graphicFrame>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7" name="对象 26"/>
          <p:cNvGraphicFramePr>
            <a:graphicFrameLocks noChangeAspect="1"/>
          </p:cNvGraphicFramePr>
          <p:nvPr>
            <p:extLst>
              <p:ext uri="{D42A27DB-BD31-4B8C-83A1-F6EECF244321}">
                <p14:modId xmlns:p14="http://schemas.microsoft.com/office/powerpoint/2010/main" val="635117590"/>
              </p:ext>
            </p:extLst>
          </p:nvPr>
        </p:nvGraphicFramePr>
        <p:xfrm>
          <a:off x="406400" y="1731367"/>
          <a:ext cx="9366250" cy="1301750"/>
        </p:xfrm>
        <a:graphic>
          <a:graphicData uri="http://schemas.openxmlformats.org/presentationml/2006/ole">
            <mc:AlternateContent xmlns:mc="http://schemas.openxmlformats.org/markup-compatibility/2006">
              <mc:Choice xmlns:v="urn:schemas-microsoft-com:vml" Requires="v">
                <p:oleObj spid="_x0000_s378924" name="文档" r:id="rId23" imgW="9382969" imgH="1309058" progId="Word.Document.12">
                  <p:embed/>
                </p:oleObj>
              </mc:Choice>
              <mc:Fallback>
                <p:oleObj name="文档" r:id="rId23" imgW="9382969" imgH="1309058" progId="Word.Document.12">
                  <p:embed/>
                  <p:pic>
                    <p:nvPicPr>
                      <p:cNvPr id="0" name=""/>
                      <p:cNvPicPr/>
                      <p:nvPr/>
                    </p:nvPicPr>
                    <p:blipFill>
                      <a:blip r:embed="rId24"/>
                      <a:stretch>
                        <a:fillRect/>
                      </a:stretch>
                    </p:blipFill>
                    <p:spPr>
                      <a:xfrm>
                        <a:off x="406400" y="1731367"/>
                        <a:ext cx="9366250" cy="130175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1053457428"/>
              </p:ext>
            </p:extLst>
          </p:nvPr>
        </p:nvGraphicFramePr>
        <p:xfrm>
          <a:off x="406400" y="2755304"/>
          <a:ext cx="11287125" cy="1366838"/>
        </p:xfrm>
        <a:graphic>
          <a:graphicData uri="http://schemas.openxmlformats.org/presentationml/2006/ole">
            <mc:AlternateContent xmlns:mc="http://schemas.openxmlformats.org/markup-compatibility/2006">
              <mc:Choice xmlns:v="urn:schemas-microsoft-com:vml" Requires="v">
                <p:oleObj spid="_x0000_s378925" name="文档" r:id="rId26" imgW="11306886" imgH="1365849" progId="Word.Document.12">
                  <p:embed/>
                </p:oleObj>
              </mc:Choice>
              <mc:Fallback>
                <p:oleObj name="文档" r:id="rId26" imgW="11306886" imgH="1365849" progId="Word.Document.12">
                  <p:embed/>
                  <p:pic>
                    <p:nvPicPr>
                      <p:cNvPr id="0" name=""/>
                      <p:cNvPicPr/>
                      <p:nvPr/>
                    </p:nvPicPr>
                    <p:blipFill>
                      <a:blip r:embed="rId27"/>
                      <a:stretch>
                        <a:fillRect/>
                      </a:stretch>
                    </p:blipFill>
                    <p:spPr>
                      <a:xfrm>
                        <a:off x="406400" y="2755304"/>
                        <a:ext cx="11287125" cy="1366838"/>
                      </a:xfrm>
                      <a:prstGeom prst="rect">
                        <a:avLst/>
                      </a:prstGeom>
                    </p:spPr>
                  </p:pic>
                </p:oleObj>
              </mc:Fallback>
            </mc:AlternateContent>
          </a:graphicData>
        </a:graphic>
      </p:graphicFrame>
      <p:pic>
        <p:nvPicPr>
          <p:cNvPr id="24" name="Picture 7" descr="S86"/>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690862"/>
            <a:ext cx="2618774" cy="155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extLst>
              <p:ext uri="{D42A27DB-BD31-4B8C-83A1-F6EECF244321}">
                <p14:modId xmlns:p14="http://schemas.microsoft.com/office/powerpoint/2010/main" val="2535840008"/>
              </p:ext>
            </p:extLst>
          </p:nvPr>
        </p:nvGraphicFramePr>
        <p:xfrm>
          <a:off x="406400" y="3799879"/>
          <a:ext cx="11287125" cy="1357313"/>
        </p:xfrm>
        <a:graphic>
          <a:graphicData uri="http://schemas.openxmlformats.org/presentationml/2006/ole">
            <mc:AlternateContent xmlns:mc="http://schemas.openxmlformats.org/markup-compatibility/2006">
              <mc:Choice xmlns:v="urn:schemas-microsoft-com:vml" Requires="v">
                <p:oleObj spid="_x0000_s378926" name="文档" r:id="rId30" imgW="11306886" imgH="1362974" progId="Word.Document.12">
                  <p:embed/>
                </p:oleObj>
              </mc:Choice>
              <mc:Fallback>
                <p:oleObj name="文档" r:id="rId30" imgW="11306886" imgH="1362974" progId="Word.Document.12">
                  <p:embed/>
                  <p:pic>
                    <p:nvPicPr>
                      <p:cNvPr id="0" name=""/>
                      <p:cNvPicPr/>
                      <p:nvPr/>
                    </p:nvPicPr>
                    <p:blipFill>
                      <a:blip r:embed="rId31"/>
                      <a:stretch>
                        <a:fillRect/>
                      </a:stretch>
                    </p:blipFill>
                    <p:spPr>
                      <a:xfrm>
                        <a:off x="406400" y="3799879"/>
                        <a:ext cx="11287125" cy="1357313"/>
                      </a:xfrm>
                      <a:prstGeom prst="rect">
                        <a:avLst/>
                      </a:prstGeom>
                    </p:spPr>
                  </p:pic>
                </p:oleObj>
              </mc:Fallback>
            </mc:AlternateContent>
          </a:graphicData>
        </a:graphic>
      </p:graphicFrame>
    </p:spTree>
    <p:extLst>
      <p:ext uri="{BB962C8B-B14F-4D97-AF65-F5344CB8AC3E}">
        <p14:creationId xmlns:p14="http://schemas.microsoft.com/office/powerpoint/2010/main" val="3215560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420843" y="548680"/>
            <a:ext cx="11350315"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不共线，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能作为平面内的一组基底，则实数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的取值范围为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316766" y="1135445"/>
            <a:ext cx="3538148"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77032" y="2348880"/>
            <a:ext cx="11237936" cy="130317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若能作为平面内的一组基底，则</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en-US" altLang="zh-CN" sz="2800" b="1" i="1" kern="100" dirty="0" smtClean="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k</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74333382"/>
              </p:ext>
            </p:extLst>
          </p:nvPr>
        </p:nvGraphicFramePr>
        <p:xfrm>
          <a:off x="461963" y="481013"/>
          <a:ext cx="11241087" cy="2058987"/>
        </p:xfrm>
        <a:graphic>
          <a:graphicData uri="http://schemas.openxmlformats.org/presentationml/2006/ole">
            <mc:AlternateContent xmlns:mc="http://schemas.openxmlformats.org/markup-compatibility/2006">
              <mc:Choice xmlns:v="urn:schemas-microsoft-com:vml" Requires="v">
                <p:oleObj spid="_x0000_s380966" name="文档" r:id="rId4" imgW="11266549" imgH="2067824" progId="Word.Document.12">
                  <p:embed/>
                </p:oleObj>
              </mc:Choice>
              <mc:Fallback>
                <p:oleObj name="文档" r:id="rId4" imgW="11266549" imgH="2067824" progId="Word.Document.12">
                  <p:embed/>
                  <p:pic>
                    <p:nvPicPr>
                      <p:cNvPr id="0" name=""/>
                      <p:cNvPicPr/>
                      <p:nvPr/>
                    </p:nvPicPr>
                    <p:blipFill>
                      <a:blip r:embed="rId5"/>
                      <a:stretch>
                        <a:fillRect/>
                      </a:stretch>
                    </p:blipFill>
                    <p:spPr>
                      <a:xfrm>
                        <a:off x="461963" y="481013"/>
                        <a:ext cx="11241087" cy="2058987"/>
                      </a:xfrm>
                      <a:prstGeom prst="rect">
                        <a:avLst/>
                      </a:prstGeom>
                    </p:spPr>
                  </p:pic>
                </p:oleObj>
              </mc:Fallback>
            </mc:AlternateContent>
          </a:graphicData>
        </a:graphic>
      </p:graphicFrame>
      <p:sp>
        <p:nvSpPr>
          <p:cNvPr id="4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0933" name="Picture 5" descr="S87"/>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4276" y="1490912"/>
            <a:ext cx="2758774" cy="137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2417592065"/>
              </p:ext>
            </p:extLst>
          </p:nvPr>
        </p:nvGraphicFramePr>
        <p:xfrm>
          <a:off x="3041659" y="1196752"/>
          <a:ext cx="1874837" cy="1081088"/>
        </p:xfrm>
        <a:graphic>
          <a:graphicData uri="http://schemas.openxmlformats.org/presentationml/2006/ole">
            <mc:AlternateContent xmlns:mc="http://schemas.openxmlformats.org/markup-compatibility/2006">
              <mc:Choice xmlns:v="urn:schemas-microsoft-com:vml" Requires="v">
                <p:oleObj spid="_x0000_s380967" name="文档" r:id="rId24" imgW="1896727" imgH="1093982" progId="Word.Document.12">
                  <p:embed/>
                </p:oleObj>
              </mc:Choice>
              <mc:Fallback>
                <p:oleObj name="文档" r:id="rId24" imgW="1896727" imgH="1093982" progId="Word.Document.12">
                  <p:embed/>
                  <p:pic>
                    <p:nvPicPr>
                      <p:cNvPr id="0" name=""/>
                      <p:cNvPicPr/>
                      <p:nvPr/>
                    </p:nvPicPr>
                    <p:blipFill>
                      <a:blip r:embed="rId25"/>
                      <a:stretch>
                        <a:fillRect/>
                      </a:stretch>
                    </p:blipFill>
                    <p:spPr>
                      <a:xfrm>
                        <a:off x="3041659" y="1196752"/>
                        <a:ext cx="1874837" cy="10810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404069764"/>
              </p:ext>
            </p:extLst>
          </p:nvPr>
        </p:nvGraphicFramePr>
        <p:xfrm>
          <a:off x="461963" y="3364533"/>
          <a:ext cx="11129962" cy="1144587"/>
        </p:xfrm>
        <a:graphic>
          <a:graphicData uri="http://schemas.openxmlformats.org/presentationml/2006/ole">
            <mc:AlternateContent xmlns:mc="http://schemas.openxmlformats.org/markup-compatibility/2006">
              <mc:Choice xmlns:v="urn:schemas-microsoft-com:vml" Requires="v">
                <p:oleObj spid="_x0000_s380968" name="文档" r:id="rId27" imgW="11266549" imgH="1155580" progId="Word.Document.12">
                  <p:embed/>
                </p:oleObj>
              </mc:Choice>
              <mc:Fallback>
                <p:oleObj name="文档" r:id="rId27" imgW="11266549" imgH="1155580" progId="Word.Document.12">
                  <p:embed/>
                  <p:pic>
                    <p:nvPicPr>
                      <p:cNvPr id="0" name=""/>
                      <p:cNvPicPr/>
                      <p:nvPr/>
                    </p:nvPicPr>
                    <p:blipFill>
                      <a:blip r:embed="rId28"/>
                      <a:stretch>
                        <a:fillRect/>
                      </a:stretch>
                    </p:blipFill>
                    <p:spPr>
                      <a:xfrm>
                        <a:off x="461963" y="3364533"/>
                        <a:ext cx="11129962" cy="1144587"/>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045773190"/>
              </p:ext>
            </p:extLst>
          </p:nvPr>
        </p:nvGraphicFramePr>
        <p:xfrm>
          <a:off x="461963" y="4390107"/>
          <a:ext cx="11028362" cy="1127125"/>
        </p:xfrm>
        <a:graphic>
          <a:graphicData uri="http://schemas.openxmlformats.org/presentationml/2006/ole">
            <mc:AlternateContent xmlns:mc="http://schemas.openxmlformats.org/markup-compatibility/2006">
              <mc:Choice xmlns:v="urn:schemas-microsoft-com:vml" Requires="v">
                <p:oleObj spid="_x0000_s380969" name="文档" r:id="rId30" imgW="11266549" imgH="1153783" progId="Word.Document.12">
                  <p:embed/>
                </p:oleObj>
              </mc:Choice>
              <mc:Fallback>
                <p:oleObj name="文档" r:id="rId30" imgW="11266549" imgH="1153783" progId="Word.Document.12">
                  <p:embed/>
                  <p:pic>
                    <p:nvPicPr>
                      <p:cNvPr id="0" name=""/>
                      <p:cNvPicPr/>
                      <p:nvPr/>
                    </p:nvPicPr>
                    <p:blipFill>
                      <a:blip r:embed="rId31"/>
                      <a:stretch>
                        <a:fillRect/>
                      </a:stretch>
                    </p:blipFill>
                    <p:spPr>
                      <a:xfrm>
                        <a:off x="461963" y="4390107"/>
                        <a:ext cx="11028362" cy="1127125"/>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0843" y="476672"/>
            <a:ext cx="11350315" cy="1815882"/>
          </a:xfrm>
          <a:prstGeom prst="rect">
            <a:avLst/>
          </a:prstGeom>
        </p:spPr>
        <p:txBody>
          <a:bodyPr>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在基底</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下可以表示为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在基底</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下可表示为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5" name="对象 4"/>
          <p:cNvGraphicFramePr>
            <a:graphicFrameLocks noChangeAspect="1"/>
          </p:cNvGraphicFramePr>
          <p:nvPr>
            <p:extLst>
              <p:ext uri="{D42A27DB-BD31-4B8C-83A1-F6EECF244321}">
                <p14:modId xmlns:p14="http://schemas.microsoft.com/office/powerpoint/2010/main" val="1983487851"/>
              </p:ext>
            </p:extLst>
          </p:nvPr>
        </p:nvGraphicFramePr>
        <p:xfrm>
          <a:off x="8478837" y="1196752"/>
          <a:ext cx="2900363" cy="989013"/>
        </p:xfrm>
        <a:graphic>
          <a:graphicData uri="http://schemas.openxmlformats.org/presentationml/2006/ole">
            <mc:AlternateContent xmlns:mc="http://schemas.openxmlformats.org/markup-compatibility/2006">
              <mc:Choice xmlns:v="urn:schemas-microsoft-com:vml" Requires="v">
                <p:oleObj spid="_x0000_s381980" name="文档" r:id="rId20" imgW="2906996" imgH="992300" progId="Word.Document.12">
                  <p:embed/>
                </p:oleObj>
              </mc:Choice>
              <mc:Fallback>
                <p:oleObj name="文档" r:id="rId20" imgW="2906996" imgH="992300" progId="Word.Document.12">
                  <p:embed/>
                  <p:pic>
                    <p:nvPicPr>
                      <p:cNvPr id="0" name=""/>
                      <p:cNvPicPr/>
                      <p:nvPr/>
                    </p:nvPicPr>
                    <p:blipFill>
                      <a:blip r:embed="rId21"/>
                      <a:stretch>
                        <a:fillRect/>
                      </a:stretch>
                    </p:blipFill>
                    <p:spPr>
                      <a:xfrm>
                        <a:off x="8478837" y="1196752"/>
                        <a:ext cx="2900363" cy="989013"/>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085054623"/>
              </p:ext>
            </p:extLst>
          </p:nvPr>
        </p:nvGraphicFramePr>
        <p:xfrm>
          <a:off x="433388" y="3131096"/>
          <a:ext cx="10844212" cy="2170112"/>
        </p:xfrm>
        <a:graphic>
          <a:graphicData uri="http://schemas.openxmlformats.org/presentationml/2006/ole">
            <mc:AlternateContent xmlns:mc="http://schemas.openxmlformats.org/markup-compatibility/2006">
              <mc:Choice xmlns:v="urn:schemas-microsoft-com:vml" Requires="v">
                <p:oleObj spid="_x0000_s381981" name="文档" r:id="rId23" imgW="10967985" imgH="2200095" progId="Word.Document.12">
                  <p:embed/>
                </p:oleObj>
              </mc:Choice>
              <mc:Fallback>
                <p:oleObj name="文档" r:id="rId23" imgW="10967985" imgH="2200095" progId="Word.Document.12">
                  <p:embed/>
                  <p:pic>
                    <p:nvPicPr>
                      <p:cNvPr id="0" name=""/>
                      <p:cNvPicPr/>
                      <p:nvPr/>
                    </p:nvPicPr>
                    <p:blipFill>
                      <a:blip r:embed="rId24"/>
                      <a:stretch>
                        <a:fillRect/>
                      </a:stretch>
                    </p:blipFill>
                    <p:spPr>
                      <a:xfrm>
                        <a:off x="433388" y="3131096"/>
                        <a:ext cx="10844212" cy="2170112"/>
                      </a:xfrm>
                      <a:prstGeom prst="rect">
                        <a:avLst/>
                      </a:prstGeom>
                    </p:spPr>
                  </p:pic>
                </p:oleObj>
              </mc:Fallback>
            </mc:AlternateContent>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861682163"/>
              </p:ext>
            </p:extLst>
          </p:nvPr>
        </p:nvGraphicFramePr>
        <p:xfrm>
          <a:off x="508000" y="619125"/>
          <a:ext cx="11018838" cy="1930400"/>
        </p:xfrm>
        <a:graphic>
          <a:graphicData uri="http://schemas.openxmlformats.org/presentationml/2006/ole">
            <mc:AlternateContent xmlns:mc="http://schemas.openxmlformats.org/markup-compatibility/2006">
              <mc:Choice xmlns:v="urn:schemas-microsoft-com:vml" Requires="v">
                <p:oleObj spid="_x0000_s384018" name="文档" r:id="rId20" imgW="11039655" imgH="1934114" progId="Word.Document.12">
                  <p:embed/>
                </p:oleObj>
              </mc:Choice>
              <mc:Fallback>
                <p:oleObj name="文档" r:id="rId20" imgW="11039655" imgH="1934114" progId="Word.Document.12">
                  <p:embed/>
                  <p:pic>
                    <p:nvPicPr>
                      <p:cNvPr id="0" name=""/>
                      <p:cNvPicPr/>
                      <p:nvPr/>
                    </p:nvPicPr>
                    <p:blipFill>
                      <a:blip r:embed="rId21"/>
                      <a:stretch>
                        <a:fillRect/>
                      </a:stretch>
                    </p:blipFill>
                    <p:spPr>
                      <a:xfrm>
                        <a:off x="508000" y="619125"/>
                        <a:ext cx="11018838" cy="1930400"/>
                      </a:xfrm>
                      <a:prstGeom prst="rect">
                        <a:avLst/>
                      </a:prstGeom>
                    </p:spPr>
                  </p:pic>
                </p:oleObj>
              </mc:Fallback>
            </mc:AlternateContent>
          </a:graphicData>
        </a:graphic>
      </p:graphicFrame>
      <p:pic>
        <p:nvPicPr>
          <p:cNvPr id="384009" name="Picture 9" descr="S88"/>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8666" y="2132856"/>
            <a:ext cx="2054668"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对象 24"/>
          <p:cNvGraphicFramePr>
            <a:graphicFrameLocks noChangeAspect="1"/>
          </p:cNvGraphicFramePr>
          <p:nvPr>
            <p:extLst>
              <p:ext uri="{D42A27DB-BD31-4B8C-83A1-F6EECF244321}">
                <p14:modId xmlns:p14="http://schemas.microsoft.com/office/powerpoint/2010/main" val="183054921"/>
              </p:ext>
            </p:extLst>
          </p:nvPr>
        </p:nvGraphicFramePr>
        <p:xfrm>
          <a:off x="461963" y="4719166"/>
          <a:ext cx="11018837" cy="1744662"/>
        </p:xfrm>
        <a:graphic>
          <a:graphicData uri="http://schemas.openxmlformats.org/presentationml/2006/ole">
            <mc:AlternateContent xmlns:mc="http://schemas.openxmlformats.org/markup-compatibility/2006">
              <mc:Choice xmlns:v="urn:schemas-microsoft-com:vml" Requires="v">
                <p:oleObj spid="_x0000_s405550" name="文档" r:id="rId4" imgW="11039655" imgH="1753678" progId="Word.Document.12">
                  <p:embed/>
                </p:oleObj>
              </mc:Choice>
              <mc:Fallback>
                <p:oleObj name="文档" r:id="rId4" imgW="11039655" imgH="1753678" progId="Word.Document.12">
                  <p:embed/>
                  <p:pic>
                    <p:nvPicPr>
                      <p:cNvPr id="0" name=""/>
                      <p:cNvPicPr/>
                      <p:nvPr/>
                    </p:nvPicPr>
                    <p:blipFill>
                      <a:blip r:embed="rId5"/>
                      <a:stretch>
                        <a:fillRect/>
                      </a:stretch>
                    </p:blipFill>
                    <p:spPr>
                      <a:xfrm>
                        <a:off x="461963" y="4719166"/>
                        <a:ext cx="11018837" cy="1744662"/>
                      </a:xfrm>
                      <a:prstGeom prst="rect">
                        <a:avLst/>
                      </a:prstGeom>
                    </p:spPr>
                  </p:pic>
                </p:oleObj>
              </mc:Fallback>
            </mc:AlternateContent>
          </a:graphicData>
        </a:graphic>
      </p:graphicFrame>
      <p:sp>
        <p:nvSpPr>
          <p:cNvPr id="4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377743940"/>
              </p:ext>
            </p:extLst>
          </p:nvPr>
        </p:nvGraphicFramePr>
        <p:xfrm>
          <a:off x="461350" y="1124744"/>
          <a:ext cx="11018838" cy="1357313"/>
        </p:xfrm>
        <a:graphic>
          <a:graphicData uri="http://schemas.openxmlformats.org/presentationml/2006/ole">
            <mc:AlternateContent xmlns:mc="http://schemas.openxmlformats.org/markup-compatibility/2006">
              <mc:Choice xmlns:v="urn:schemas-microsoft-com:vml" Requires="v">
                <p:oleObj spid="_x0000_s405551" name="文档" r:id="rId23" imgW="11039655" imgH="1356863" progId="Word.Document.12">
                  <p:embed/>
                </p:oleObj>
              </mc:Choice>
              <mc:Fallback>
                <p:oleObj name="文档" r:id="rId23" imgW="11039655" imgH="1356863" progId="Word.Document.12">
                  <p:embed/>
                  <p:pic>
                    <p:nvPicPr>
                      <p:cNvPr id="0" name=""/>
                      <p:cNvPicPr/>
                      <p:nvPr/>
                    </p:nvPicPr>
                    <p:blipFill>
                      <a:blip r:embed="rId24"/>
                      <a:stretch>
                        <a:fillRect/>
                      </a:stretch>
                    </p:blipFill>
                    <p:spPr>
                      <a:xfrm>
                        <a:off x="461350" y="1124744"/>
                        <a:ext cx="11018838" cy="1357313"/>
                      </a:xfrm>
                      <a:prstGeom prst="rect">
                        <a:avLst/>
                      </a:prstGeom>
                    </p:spPr>
                  </p:pic>
                </p:oleObj>
              </mc:Fallback>
            </mc:AlternateContent>
          </a:graphicData>
        </a:graphic>
      </p:graphicFrame>
      <p:pic>
        <p:nvPicPr>
          <p:cNvPr id="384009" name="Picture 9" descr="S88"/>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25520" y="548680"/>
            <a:ext cx="2054668"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5018" y="411967"/>
            <a:ext cx="5690982" cy="523220"/>
          </a:xfrm>
          <a:prstGeom prst="rect">
            <a:avLst/>
          </a:prstGeom>
        </p:spPr>
        <p:txBody>
          <a:bodyPr wrap="non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方法一</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交于点</a:t>
            </a:r>
            <a:r>
              <a:rPr lang="en-US" altLang="zh-CN" sz="2800" i="1" kern="100" dirty="0">
                <a:latin typeface="Times New Roman" panose="02020603050405020304" pitchFamily="18" charset="0"/>
                <a:ea typeface="黑体" panose="02010609060101010101" pitchFamily="49" charset="-122"/>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p>
        </p:txBody>
      </p:sp>
      <p:graphicFrame>
        <p:nvGraphicFramePr>
          <p:cNvPr id="22" name="对象 21"/>
          <p:cNvGraphicFramePr>
            <a:graphicFrameLocks noChangeAspect="1"/>
          </p:cNvGraphicFramePr>
          <p:nvPr>
            <p:extLst>
              <p:ext uri="{D42A27DB-BD31-4B8C-83A1-F6EECF244321}">
                <p14:modId xmlns:p14="http://schemas.microsoft.com/office/powerpoint/2010/main" val="2818558203"/>
              </p:ext>
            </p:extLst>
          </p:nvPr>
        </p:nvGraphicFramePr>
        <p:xfrm>
          <a:off x="461963" y="2143125"/>
          <a:ext cx="11018837" cy="1347788"/>
        </p:xfrm>
        <a:graphic>
          <a:graphicData uri="http://schemas.openxmlformats.org/presentationml/2006/ole">
            <mc:AlternateContent xmlns:mc="http://schemas.openxmlformats.org/markup-compatibility/2006">
              <mc:Choice xmlns:v="urn:schemas-microsoft-com:vml" Requires="v">
                <p:oleObj spid="_x0000_s405552" name="文档" r:id="rId27" imgW="11039655" imgH="1355066" progId="Word.Document.12">
                  <p:embed/>
                </p:oleObj>
              </mc:Choice>
              <mc:Fallback>
                <p:oleObj name="文档" r:id="rId27" imgW="11039655" imgH="1355066" progId="Word.Document.12">
                  <p:embed/>
                  <p:pic>
                    <p:nvPicPr>
                      <p:cNvPr id="0" name=""/>
                      <p:cNvPicPr/>
                      <p:nvPr/>
                    </p:nvPicPr>
                    <p:blipFill>
                      <a:blip r:embed="rId28"/>
                      <a:stretch>
                        <a:fillRect/>
                      </a:stretch>
                    </p:blipFill>
                    <p:spPr>
                      <a:xfrm>
                        <a:off x="461963" y="2143125"/>
                        <a:ext cx="11018837" cy="13477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673665138"/>
              </p:ext>
            </p:extLst>
          </p:nvPr>
        </p:nvGraphicFramePr>
        <p:xfrm>
          <a:off x="461963" y="3074942"/>
          <a:ext cx="11018837" cy="1347788"/>
        </p:xfrm>
        <a:graphic>
          <a:graphicData uri="http://schemas.openxmlformats.org/presentationml/2006/ole">
            <mc:AlternateContent xmlns:mc="http://schemas.openxmlformats.org/markup-compatibility/2006">
              <mc:Choice xmlns:v="urn:schemas-microsoft-com:vml" Requires="v">
                <p:oleObj spid="_x0000_s405553" name="文档" r:id="rId30" imgW="11039655" imgH="1353628" progId="Word.Document.12">
                  <p:embed/>
                </p:oleObj>
              </mc:Choice>
              <mc:Fallback>
                <p:oleObj name="文档" r:id="rId30" imgW="11039655" imgH="1353628" progId="Word.Document.12">
                  <p:embed/>
                  <p:pic>
                    <p:nvPicPr>
                      <p:cNvPr id="0" name=""/>
                      <p:cNvPicPr/>
                      <p:nvPr/>
                    </p:nvPicPr>
                    <p:blipFill>
                      <a:blip r:embed="rId31"/>
                      <a:stretch>
                        <a:fillRect/>
                      </a:stretch>
                    </p:blipFill>
                    <p:spPr>
                      <a:xfrm>
                        <a:off x="461963" y="3074942"/>
                        <a:ext cx="11018837" cy="1347788"/>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729107610"/>
              </p:ext>
            </p:extLst>
          </p:nvPr>
        </p:nvGraphicFramePr>
        <p:xfrm>
          <a:off x="461963" y="3933056"/>
          <a:ext cx="11018837" cy="1173163"/>
        </p:xfrm>
        <a:graphic>
          <a:graphicData uri="http://schemas.openxmlformats.org/presentationml/2006/ole">
            <mc:AlternateContent xmlns:mc="http://schemas.openxmlformats.org/markup-compatibility/2006">
              <mc:Choice xmlns:v="urn:schemas-microsoft-com:vml" Requires="v">
                <p:oleObj spid="_x0000_s405554" name="文档" r:id="rId33" imgW="11039655" imgH="1172474" progId="Word.Document.12">
                  <p:embed/>
                </p:oleObj>
              </mc:Choice>
              <mc:Fallback>
                <p:oleObj name="文档" r:id="rId33" imgW="11039655" imgH="1172474" progId="Word.Document.12">
                  <p:embed/>
                  <p:pic>
                    <p:nvPicPr>
                      <p:cNvPr id="0" name=""/>
                      <p:cNvPicPr/>
                      <p:nvPr/>
                    </p:nvPicPr>
                    <p:blipFill>
                      <a:blip r:embed="rId34"/>
                      <a:stretch>
                        <a:fillRect/>
                      </a:stretch>
                    </p:blipFill>
                    <p:spPr>
                      <a:xfrm>
                        <a:off x="461963" y="3933056"/>
                        <a:ext cx="11018837" cy="1173163"/>
                      </a:xfrm>
                      <a:prstGeom prst="rect">
                        <a:avLst/>
                      </a:prstGeom>
                    </p:spPr>
                  </p:pic>
                </p:oleObj>
              </mc:Fallback>
            </mc:AlternateContent>
          </a:graphicData>
        </a:graphic>
      </p:graphicFrame>
    </p:spTree>
    <p:extLst>
      <p:ext uri="{BB962C8B-B14F-4D97-AF65-F5344CB8AC3E}">
        <p14:creationId xmlns:p14="http://schemas.microsoft.com/office/powerpoint/2010/main" val="13748952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84009"/>
                                        </p:tgtEl>
                                        <p:attrNameLst>
                                          <p:attrName>style.visibility</p:attrName>
                                        </p:attrNameLst>
                                      </p:cBhvr>
                                      <p:to>
                                        <p:strVal val="visible"/>
                                      </p:to>
                                    </p:set>
                                    <p:animEffect transition="in" filter="blinds(horizontal)">
                                      <p:cBhvr>
                                        <p:cTn id="10" dur="500"/>
                                        <p:tgtEl>
                                          <p:spTgt spid="38400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523139663"/>
              </p:ext>
            </p:extLst>
          </p:nvPr>
        </p:nvGraphicFramePr>
        <p:xfrm>
          <a:off x="461963" y="993899"/>
          <a:ext cx="11018837" cy="1349375"/>
        </p:xfrm>
        <a:graphic>
          <a:graphicData uri="http://schemas.openxmlformats.org/presentationml/2006/ole">
            <mc:AlternateContent xmlns:mc="http://schemas.openxmlformats.org/markup-compatibility/2006">
              <mc:Choice xmlns:v="urn:schemas-microsoft-com:vml" Requires="v">
                <p:oleObj spid="_x0000_s406546" name="文档" r:id="rId20" imgW="11039655" imgH="1355066" progId="Word.Document.12">
                  <p:embed/>
                </p:oleObj>
              </mc:Choice>
              <mc:Fallback>
                <p:oleObj name="文档" r:id="rId20" imgW="11039655" imgH="1355066" progId="Word.Document.12">
                  <p:embed/>
                  <p:pic>
                    <p:nvPicPr>
                      <p:cNvPr id="0" name=""/>
                      <p:cNvPicPr/>
                      <p:nvPr/>
                    </p:nvPicPr>
                    <p:blipFill>
                      <a:blip r:embed="rId21"/>
                      <a:stretch>
                        <a:fillRect/>
                      </a:stretch>
                    </p:blipFill>
                    <p:spPr>
                      <a:xfrm>
                        <a:off x="461963" y="993899"/>
                        <a:ext cx="11018837" cy="1349375"/>
                      </a:xfrm>
                      <a:prstGeom prst="rect">
                        <a:avLst/>
                      </a:prstGeom>
                    </p:spPr>
                  </p:pic>
                </p:oleObj>
              </mc:Fallback>
            </mc:AlternateContent>
          </a:graphicData>
        </a:graphic>
      </p:graphicFrame>
      <p:pic>
        <p:nvPicPr>
          <p:cNvPr id="384009" name="Picture 9" descr="S88"/>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1268760"/>
            <a:ext cx="2054668"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351516657"/>
              </p:ext>
            </p:extLst>
          </p:nvPr>
        </p:nvGraphicFramePr>
        <p:xfrm>
          <a:off x="461963" y="2297236"/>
          <a:ext cx="11018837" cy="1347788"/>
        </p:xfrm>
        <a:graphic>
          <a:graphicData uri="http://schemas.openxmlformats.org/presentationml/2006/ole">
            <mc:AlternateContent xmlns:mc="http://schemas.openxmlformats.org/markup-compatibility/2006">
              <mc:Choice xmlns:v="urn:schemas-microsoft-com:vml" Requires="v">
                <p:oleObj spid="_x0000_s406547" name="文档" r:id="rId24" imgW="11039655" imgH="1353628" progId="Word.Document.12">
                  <p:embed/>
                </p:oleObj>
              </mc:Choice>
              <mc:Fallback>
                <p:oleObj name="文档" r:id="rId24" imgW="11039655" imgH="1353628" progId="Word.Document.12">
                  <p:embed/>
                  <p:pic>
                    <p:nvPicPr>
                      <p:cNvPr id="0" name=""/>
                      <p:cNvPicPr/>
                      <p:nvPr/>
                    </p:nvPicPr>
                    <p:blipFill>
                      <a:blip r:embed="rId25"/>
                      <a:stretch>
                        <a:fillRect/>
                      </a:stretch>
                    </p:blipFill>
                    <p:spPr>
                      <a:xfrm>
                        <a:off x="461963" y="2297236"/>
                        <a:ext cx="11018837" cy="1347788"/>
                      </a:xfrm>
                      <a:prstGeom prst="rect">
                        <a:avLst/>
                      </a:prstGeom>
                    </p:spPr>
                  </p:pic>
                </p:oleObj>
              </mc:Fallback>
            </mc:AlternateContent>
          </a:graphicData>
        </a:graphic>
      </p:graphicFrame>
    </p:spTree>
    <p:extLst>
      <p:ext uri="{BB962C8B-B14F-4D97-AF65-F5344CB8AC3E}">
        <p14:creationId xmlns:p14="http://schemas.microsoft.com/office/powerpoint/2010/main" val="13499481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4009"/>
                                        </p:tgtEl>
                                        <p:attrNameLst>
                                          <p:attrName>style.visibility</p:attrName>
                                        </p:attrNameLst>
                                      </p:cBhvr>
                                      <p:to>
                                        <p:strVal val="visible"/>
                                      </p:to>
                                    </p:set>
                                    <p:animEffect transition="in" filter="blinds(horizontal)">
                                      <p:cBhvr>
                                        <p:cTn id="7" dur="500"/>
                                        <p:tgtEl>
                                          <p:spTgt spid="384009"/>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7472" y="2049229"/>
            <a:ext cx="9708967"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假设</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方程</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无解，所以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不存在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不共线，可以作为一组基底</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04524963"/>
              </p:ext>
            </p:extLst>
          </p:nvPr>
        </p:nvGraphicFramePr>
        <p:xfrm>
          <a:off x="451101" y="2924944"/>
          <a:ext cx="11333162" cy="1393825"/>
        </p:xfrm>
        <a:graphic>
          <a:graphicData uri="http://schemas.openxmlformats.org/presentationml/2006/ole">
            <mc:AlternateContent xmlns:mc="http://schemas.openxmlformats.org/markup-compatibility/2006">
              <mc:Choice xmlns:v="urn:schemas-microsoft-com:vml" Requires="v">
                <p:oleObj spid="_x0000_s385038" name="文档" r:id="rId4" imgW="11358027" imgH="1393885" progId="Word.Document.12">
                  <p:embed/>
                </p:oleObj>
              </mc:Choice>
              <mc:Fallback>
                <p:oleObj name="文档" r:id="rId4" imgW="11358027" imgH="1393885" progId="Word.Document.12">
                  <p:embed/>
                  <p:pic>
                    <p:nvPicPr>
                      <p:cNvPr id="0" name=""/>
                      <p:cNvPicPr/>
                      <p:nvPr/>
                    </p:nvPicPr>
                    <p:blipFill>
                      <a:blip r:embed="rId5"/>
                      <a:stretch>
                        <a:fillRect/>
                      </a:stretch>
                    </p:blipFill>
                    <p:spPr>
                      <a:xfrm>
                        <a:off x="451101" y="2924944"/>
                        <a:ext cx="11333162" cy="1393825"/>
                      </a:xfrm>
                      <a:prstGeom prst="rect">
                        <a:avLst/>
                      </a:prstGeom>
                    </p:spPr>
                  </p:pic>
                </p:oleObj>
              </mc:Fallback>
            </mc:AlternateContent>
          </a:graphicData>
        </a:graphic>
      </p:graphicFrame>
      <p:sp>
        <p:nvSpPr>
          <p:cNvPr id="8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317770" y="404664"/>
            <a:ext cx="9817669" cy="1387423"/>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是不共线的非零向量，且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可以作为一组基底；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7472" y="1772816"/>
            <a:ext cx="9708967"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b="1"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b="1" kern="100" dirty="0" err="1">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04076402"/>
              </p:ext>
            </p:extLst>
          </p:nvPr>
        </p:nvGraphicFramePr>
        <p:xfrm>
          <a:off x="452438" y="3926939"/>
          <a:ext cx="11333162" cy="1385888"/>
        </p:xfrm>
        <a:graphic>
          <a:graphicData uri="http://schemas.openxmlformats.org/presentationml/2006/ole">
            <mc:AlternateContent xmlns:mc="http://schemas.openxmlformats.org/markup-compatibility/2006">
              <mc:Choice xmlns:v="urn:schemas-microsoft-com:vml" Requires="v">
                <p:oleObj spid="_x0000_s407562" name="文档" r:id="rId4" imgW="11358027" imgH="1391728" progId="Word.Document.12">
                  <p:embed/>
                </p:oleObj>
              </mc:Choice>
              <mc:Fallback>
                <p:oleObj name="文档" r:id="rId4" imgW="11358027" imgH="1391728" progId="Word.Document.12">
                  <p:embed/>
                  <p:pic>
                    <p:nvPicPr>
                      <p:cNvPr id="0" name=""/>
                      <p:cNvPicPr/>
                      <p:nvPr/>
                    </p:nvPicPr>
                    <p:blipFill>
                      <a:blip r:embed="rId5"/>
                      <a:stretch>
                        <a:fillRect/>
                      </a:stretch>
                    </p:blipFill>
                    <p:spPr>
                      <a:xfrm>
                        <a:off x="452438" y="3926939"/>
                        <a:ext cx="11333162" cy="1385888"/>
                      </a:xfrm>
                      <a:prstGeom prst="rect">
                        <a:avLst/>
                      </a:prstGeom>
                    </p:spPr>
                  </p:pic>
                </p:oleObj>
              </mc:Fallback>
            </mc:AlternateContent>
          </a:graphicData>
        </a:graphic>
      </p:graphicFrame>
      <p:sp>
        <p:nvSpPr>
          <p:cNvPr id="8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317770" y="404664"/>
            <a:ext cx="9817669"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为基底表示向量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19591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79653503"/>
              </p:ext>
            </p:extLst>
          </p:nvPr>
        </p:nvGraphicFramePr>
        <p:xfrm>
          <a:off x="437693" y="1052736"/>
          <a:ext cx="9682163" cy="3009900"/>
        </p:xfrm>
        <a:graphic>
          <a:graphicData uri="http://schemas.openxmlformats.org/presentationml/2006/ole">
            <mc:AlternateContent xmlns:mc="http://schemas.openxmlformats.org/markup-compatibility/2006">
              <mc:Choice xmlns:v="urn:schemas-microsoft-com:vml" Requires="v">
                <p:oleObj spid="_x0000_s408586" name="文档" r:id="rId4" imgW="9681532" imgH="3009541" progId="Word.Document.12">
                  <p:embed/>
                </p:oleObj>
              </mc:Choice>
              <mc:Fallback>
                <p:oleObj name="文档" r:id="rId4" imgW="9681532" imgH="3009541" progId="Word.Document.12">
                  <p:embed/>
                  <p:pic>
                    <p:nvPicPr>
                      <p:cNvPr id="0" name=""/>
                      <p:cNvPicPr/>
                      <p:nvPr/>
                    </p:nvPicPr>
                    <p:blipFill>
                      <a:blip r:embed="rId5"/>
                      <a:stretch>
                        <a:fillRect/>
                      </a:stretch>
                    </p:blipFill>
                    <p:spPr>
                      <a:xfrm>
                        <a:off x="437693" y="1052736"/>
                        <a:ext cx="9682163" cy="3009900"/>
                      </a:xfrm>
                      <a:prstGeom prst="rect">
                        <a:avLst/>
                      </a:prstGeom>
                    </p:spPr>
                  </p:pic>
                </p:oleObj>
              </mc:Fallback>
            </mc:AlternateContent>
          </a:graphicData>
        </a:graphic>
      </p:graphicFrame>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6" cstate="email">
            <a:duotone>
              <a:srgbClr val="5B9BD5">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8"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TextBox 19"/>
          <p:cNvSpPr txBox="1"/>
          <p:nvPr/>
        </p:nvSpPr>
        <p:spPr>
          <a:xfrm>
            <a:off x="3408027" y="285293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035178923"/>
              </p:ext>
            </p:extLst>
          </p:nvPr>
        </p:nvGraphicFramePr>
        <p:xfrm>
          <a:off x="433388" y="1088256"/>
          <a:ext cx="9661525" cy="1025525"/>
        </p:xfrm>
        <a:graphic>
          <a:graphicData uri="http://schemas.openxmlformats.org/presentationml/2006/ole">
            <mc:AlternateContent xmlns:mc="http://schemas.openxmlformats.org/markup-compatibility/2006">
              <mc:Choice xmlns:v="urn:schemas-microsoft-com:vml" Requires="v">
                <p:oleObj spid="_x0000_s409629" name="文档" r:id="rId4" imgW="9681532" imgH="1028341" progId="Word.Document.12">
                  <p:embed/>
                </p:oleObj>
              </mc:Choice>
              <mc:Fallback>
                <p:oleObj name="文档" r:id="rId4" imgW="9681532" imgH="1028341" progId="Word.Document.12">
                  <p:embed/>
                  <p:pic>
                    <p:nvPicPr>
                      <p:cNvPr id="0" name=""/>
                      <p:cNvPicPr/>
                      <p:nvPr/>
                    </p:nvPicPr>
                    <p:blipFill>
                      <a:blip r:embed="rId5"/>
                      <a:stretch>
                        <a:fillRect/>
                      </a:stretch>
                    </p:blipFill>
                    <p:spPr>
                      <a:xfrm>
                        <a:off x="433388" y="1088256"/>
                        <a:ext cx="9661525" cy="1025525"/>
                      </a:xfrm>
                      <a:prstGeom prst="rect">
                        <a:avLst/>
                      </a:prstGeom>
                    </p:spPr>
                  </p:pic>
                </p:oleObj>
              </mc:Fallback>
            </mc:AlternateContent>
          </a:graphicData>
        </a:graphic>
      </p:graphicFrame>
      <p:sp>
        <p:nvSpPr>
          <p:cNvPr id="8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3" name="对象 22"/>
          <p:cNvGraphicFramePr>
            <a:graphicFrameLocks noChangeAspect="1"/>
          </p:cNvGraphicFramePr>
          <p:nvPr>
            <p:extLst>
              <p:ext uri="{D42A27DB-BD31-4B8C-83A1-F6EECF244321}">
                <p14:modId xmlns:p14="http://schemas.microsoft.com/office/powerpoint/2010/main" val="1172937358"/>
              </p:ext>
            </p:extLst>
          </p:nvPr>
        </p:nvGraphicFramePr>
        <p:xfrm>
          <a:off x="433388" y="1947094"/>
          <a:ext cx="9569450" cy="1016000"/>
        </p:xfrm>
        <a:graphic>
          <a:graphicData uri="http://schemas.openxmlformats.org/presentationml/2006/ole">
            <mc:AlternateContent xmlns:mc="http://schemas.openxmlformats.org/markup-compatibility/2006">
              <mc:Choice xmlns:v="urn:schemas-microsoft-com:vml" Requires="v">
                <p:oleObj spid="_x0000_s409630" name="文档" r:id="rId23" imgW="9681532" imgH="1027262" progId="Word.Document.12">
                  <p:embed/>
                </p:oleObj>
              </mc:Choice>
              <mc:Fallback>
                <p:oleObj name="文档" r:id="rId23" imgW="9681532" imgH="1027262" progId="Word.Document.12">
                  <p:embed/>
                  <p:pic>
                    <p:nvPicPr>
                      <p:cNvPr id="0" name=""/>
                      <p:cNvPicPr/>
                      <p:nvPr/>
                    </p:nvPicPr>
                    <p:blipFill>
                      <a:blip r:embed="rId24"/>
                      <a:stretch>
                        <a:fillRect/>
                      </a:stretch>
                    </p:blipFill>
                    <p:spPr>
                      <a:xfrm>
                        <a:off x="433388" y="1947094"/>
                        <a:ext cx="9569450" cy="10160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1755764264"/>
              </p:ext>
            </p:extLst>
          </p:nvPr>
        </p:nvGraphicFramePr>
        <p:xfrm>
          <a:off x="433388" y="2842444"/>
          <a:ext cx="9477375" cy="1090612"/>
        </p:xfrm>
        <a:graphic>
          <a:graphicData uri="http://schemas.openxmlformats.org/presentationml/2006/ole">
            <mc:AlternateContent xmlns:mc="http://schemas.openxmlformats.org/markup-compatibility/2006">
              <mc:Choice xmlns:v="urn:schemas-microsoft-com:vml" Requires="v">
                <p:oleObj spid="_x0000_s409631" name="文档" r:id="rId26" imgW="9681532" imgH="1111729" progId="Word.Document.12">
                  <p:embed/>
                </p:oleObj>
              </mc:Choice>
              <mc:Fallback>
                <p:oleObj name="文档" r:id="rId26" imgW="9681532" imgH="1111729" progId="Word.Document.12">
                  <p:embed/>
                  <p:pic>
                    <p:nvPicPr>
                      <p:cNvPr id="0" name=""/>
                      <p:cNvPicPr/>
                      <p:nvPr/>
                    </p:nvPicPr>
                    <p:blipFill>
                      <a:blip r:embed="rId27"/>
                      <a:stretch>
                        <a:fillRect/>
                      </a:stretch>
                    </p:blipFill>
                    <p:spPr>
                      <a:xfrm>
                        <a:off x="433388" y="2842444"/>
                        <a:ext cx="9477375" cy="1090612"/>
                      </a:xfrm>
                      <a:prstGeom prst="rect">
                        <a:avLst/>
                      </a:prstGeom>
                    </p:spPr>
                  </p:pic>
                </p:oleObj>
              </mc:Fallback>
            </mc:AlternateContent>
          </a:graphicData>
        </a:graphic>
      </p:graphicFrame>
    </p:spTree>
    <p:extLst>
      <p:ext uri="{BB962C8B-B14F-4D97-AF65-F5344CB8AC3E}">
        <p14:creationId xmlns:p14="http://schemas.microsoft.com/office/powerpoint/2010/main" val="4140824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对象 26"/>
          <p:cNvGraphicFramePr>
            <a:graphicFrameLocks noChangeAspect="1"/>
          </p:cNvGraphicFramePr>
          <p:nvPr>
            <p:extLst>
              <p:ext uri="{D42A27DB-BD31-4B8C-83A1-F6EECF244321}">
                <p14:modId xmlns:p14="http://schemas.microsoft.com/office/powerpoint/2010/main" val="3785408630"/>
              </p:ext>
            </p:extLst>
          </p:nvPr>
        </p:nvGraphicFramePr>
        <p:xfrm>
          <a:off x="388144" y="2992612"/>
          <a:ext cx="11415713" cy="2155825"/>
        </p:xfrm>
        <a:graphic>
          <a:graphicData uri="http://schemas.openxmlformats.org/presentationml/2006/ole">
            <mc:AlternateContent xmlns:mc="http://schemas.openxmlformats.org/markup-compatibility/2006">
              <mc:Choice xmlns:v="urn:schemas-microsoft-com:vml" Requires="v">
                <p:oleObj spid="_x0000_s348194" name="文档" r:id="rId4" imgW="11415743" imgH="2154682" progId="Word.Document.12">
                  <p:embed/>
                </p:oleObj>
              </mc:Choice>
              <mc:Fallback>
                <p:oleObj name="文档" r:id="rId4" imgW="11415743" imgH="2154682" progId="Word.Document.12">
                  <p:embed/>
                  <p:pic>
                    <p:nvPicPr>
                      <p:cNvPr id="0" name=""/>
                      <p:cNvPicPr/>
                      <p:nvPr/>
                    </p:nvPicPr>
                    <p:blipFill>
                      <a:blip r:embed="rId5"/>
                      <a:stretch>
                        <a:fillRect/>
                      </a:stretch>
                    </p:blipFill>
                    <p:spPr>
                      <a:xfrm>
                        <a:off x="388144" y="2992612"/>
                        <a:ext cx="11415713" cy="2155825"/>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525030090"/>
              </p:ext>
            </p:extLst>
          </p:nvPr>
        </p:nvGraphicFramePr>
        <p:xfrm>
          <a:off x="388144" y="3735251"/>
          <a:ext cx="11415713" cy="2155825"/>
        </p:xfrm>
        <a:graphic>
          <a:graphicData uri="http://schemas.openxmlformats.org/presentationml/2006/ole">
            <mc:AlternateContent xmlns:mc="http://schemas.openxmlformats.org/markup-compatibility/2006">
              <mc:Choice xmlns:v="urn:schemas-microsoft-com:vml" Requires="v">
                <p:oleObj spid="_x0000_s348195" name="文档" r:id="rId7" imgW="11415743" imgH="2153243" progId="Word.Document.12">
                  <p:embed/>
                </p:oleObj>
              </mc:Choice>
              <mc:Fallback>
                <p:oleObj name="文档" r:id="rId7" imgW="11415743" imgH="2153243" progId="Word.Document.12">
                  <p:embed/>
                  <p:pic>
                    <p:nvPicPr>
                      <p:cNvPr id="0" name=""/>
                      <p:cNvPicPr/>
                      <p:nvPr/>
                    </p:nvPicPr>
                    <p:blipFill>
                      <a:blip r:embed="rId8"/>
                      <a:stretch>
                        <a:fillRect/>
                      </a:stretch>
                    </p:blipFill>
                    <p:spPr>
                      <a:xfrm>
                        <a:off x="388144" y="3735251"/>
                        <a:ext cx="11415713" cy="2155825"/>
                      </a:xfrm>
                      <a:prstGeom prst="rect">
                        <a:avLst/>
                      </a:prstGeom>
                    </p:spPr>
                  </p:pic>
                </p:oleObj>
              </mc:Fallback>
            </mc:AlternateContent>
          </a:graphicData>
        </a:graphic>
      </p:graphicFrame>
      <p:sp>
        <p:nvSpPr>
          <p:cNvPr id="32"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5" name="对象 4"/>
          <p:cNvGraphicFramePr>
            <a:graphicFrameLocks noChangeAspect="1"/>
          </p:cNvGraphicFramePr>
          <p:nvPr>
            <p:extLst>
              <p:ext uri="{D42A27DB-BD31-4B8C-83A1-F6EECF244321}">
                <p14:modId xmlns:p14="http://schemas.microsoft.com/office/powerpoint/2010/main" val="480332100"/>
              </p:ext>
            </p:extLst>
          </p:nvPr>
        </p:nvGraphicFramePr>
        <p:xfrm>
          <a:off x="388144" y="188640"/>
          <a:ext cx="11415713" cy="2155825"/>
        </p:xfrm>
        <a:graphic>
          <a:graphicData uri="http://schemas.openxmlformats.org/presentationml/2006/ole">
            <mc:AlternateContent xmlns:mc="http://schemas.openxmlformats.org/markup-compatibility/2006">
              <mc:Choice xmlns:v="urn:schemas-microsoft-com:vml" Requires="v">
                <p:oleObj spid="_x0000_s348196" name="文档" r:id="rId26" imgW="11415743" imgH="2155402" progId="Word.Document.12">
                  <p:embed/>
                </p:oleObj>
              </mc:Choice>
              <mc:Fallback>
                <p:oleObj name="文档" r:id="rId26" imgW="11415743" imgH="2155402" progId="Word.Document.12">
                  <p:embed/>
                  <p:pic>
                    <p:nvPicPr>
                      <p:cNvPr id="0" name=""/>
                      <p:cNvPicPr/>
                      <p:nvPr/>
                    </p:nvPicPr>
                    <p:blipFill>
                      <a:blip r:embed="rId27"/>
                      <a:stretch>
                        <a:fillRect/>
                      </a:stretch>
                    </p:blipFill>
                    <p:spPr>
                      <a:xfrm>
                        <a:off x="388144" y="188640"/>
                        <a:ext cx="11415713" cy="2155825"/>
                      </a:xfrm>
                      <a:prstGeom prst="rect">
                        <a:avLst/>
                      </a:prstGeom>
                    </p:spPr>
                  </p:pic>
                </p:oleObj>
              </mc:Fallback>
            </mc:AlternateContent>
          </a:graphicData>
        </a:graphic>
      </p:graphicFrame>
      <p:sp>
        <p:nvSpPr>
          <p:cNvPr id="7" name="矩形 6"/>
          <p:cNvSpPr/>
          <p:nvPr/>
        </p:nvSpPr>
        <p:spPr>
          <a:xfrm>
            <a:off x="326530" y="2114272"/>
            <a:ext cx="8001718"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A.7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B.8  		C.4  		D.12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1991386" y="213285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48187" name="Picture 27" descr="S198"/>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3915" y="3501008"/>
            <a:ext cx="2423190" cy="178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26530" y="4572452"/>
            <a:ext cx="8001718" cy="1303177"/>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348187"/>
                                        </p:tgtEl>
                                        <p:attrNameLst>
                                          <p:attrName>style.visibility</p:attrName>
                                        </p:attrNameLst>
                                      </p:cBhvr>
                                      <p:to>
                                        <p:strVal val="visible"/>
                                      </p:to>
                                    </p:set>
                                    <p:animEffect transition="in" filter="blinds(horizontal)">
                                      <p:cBhvr>
                                        <p:cTn id="15" dur="500"/>
                                        <p:tgtEl>
                                          <p:spTgt spid="34818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blinds(horizontal)">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blinds(horizontal)">
                                      <p:cBhvr>
                                        <p:cTn id="30"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70734044"/>
              </p:ext>
            </p:extLst>
          </p:nvPr>
        </p:nvGraphicFramePr>
        <p:xfrm>
          <a:off x="479376" y="620688"/>
          <a:ext cx="11109325" cy="4986338"/>
        </p:xfrm>
        <a:graphic>
          <a:graphicData uri="http://schemas.openxmlformats.org/presentationml/2006/ole">
            <mc:AlternateContent xmlns:mc="http://schemas.openxmlformats.org/markup-compatibility/2006">
              <mc:Choice xmlns:v="urn:schemas-microsoft-com:vml" Requires="v">
                <p:oleObj spid="_x0000_s412682" name="文档" r:id="rId20" imgW="11108804" imgH="4985708" progId="Word.Document.12">
                  <p:embed/>
                </p:oleObj>
              </mc:Choice>
              <mc:Fallback>
                <p:oleObj name="文档" r:id="rId20" imgW="11108804" imgH="4985708" progId="Word.Document.12">
                  <p:embed/>
                  <p:pic>
                    <p:nvPicPr>
                      <p:cNvPr id="0" name=""/>
                      <p:cNvPicPr/>
                      <p:nvPr/>
                    </p:nvPicPr>
                    <p:blipFill>
                      <a:blip r:embed="rId21"/>
                      <a:stretch>
                        <a:fillRect/>
                      </a:stretch>
                    </p:blipFill>
                    <p:spPr>
                      <a:xfrm>
                        <a:off x="479376" y="620688"/>
                        <a:ext cx="11109325" cy="4986338"/>
                      </a:xfrm>
                      <a:prstGeom prst="rect">
                        <a:avLst/>
                      </a:prstGeom>
                    </p:spPr>
                  </p:pic>
                </p:oleObj>
              </mc:Fallback>
            </mc:AlternateContent>
          </a:graphicData>
        </a:graphic>
      </p:graphicFrame>
      <p:sp>
        <p:nvSpPr>
          <p:cNvPr id="22" name="TextBox 19"/>
          <p:cNvSpPr txBox="1"/>
          <p:nvPr/>
        </p:nvSpPr>
        <p:spPr>
          <a:xfrm>
            <a:off x="191344" y="311385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480951496"/>
              </p:ext>
            </p:extLst>
          </p:nvPr>
        </p:nvGraphicFramePr>
        <p:xfrm>
          <a:off x="481013" y="619125"/>
          <a:ext cx="11082337" cy="1042988"/>
        </p:xfrm>
        <a:graphic>
          <a:graphicData uri="http://schemas.openxmlformats.org/presentationml/2006/ole">
            <mc:AlternateContent xmlns:mc="http://schemas.openxmlformats.org/markup-compatibility/2006">
              <mc:Choice xmlns:v="urn:schemas-microsoft-com:vml" Requires="v">
                <p:oleObj spid="_x0000_s413714" name="文档" r:id="rId20" imgW="11108804" imgH="1041280" progId="Word.Document.12">
                  <p:embed/>
                </p:oleObj>
              </mc:Choice>
              <mc:Fallback>
                <p:oleObj name="文档" r:id="rId20" imgW="11108804" imgH="1041280" progId="Word.Document.12">
                  <p:embed/>
                  <p:pic>
                    <p:nvPicPr>
                      <p:cNvPr id="0" name=""/>
                      <p:cNvPicPr/>
                      <p:nvPr/>
                    </p:nvPicPr>
                    <p:blipFill>
                      <a:blip r:embed="rId21"/>
                      <a:stretch>
                        <a:fillRect/>
                      </a:stretch>
                    </p:blipFill>
                    <p:spPr>
                      <a:xfrm>
                        <a:off x="481013" y="619125"/>
                        <a:ext cx="11082337" cy="104298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145316531"/>
              </p:ext>
            </p:extLst>
          </p:nvPr>
        </p:nvGraphicFramePr>
        <p:xfrm>
          <a:off x="481013" y="1458913"/>
          <a:ext cx="11082337" cy="1035050"/>
        </p:xfrm>
        <a:graphic>
          <a:graphicData uri="http://schemas.openxmlformats.org/presentationml/2006/ole">
            <mc:AlternateContent xmlns:mc="http://schemas.openxmlformats.org/markup-compatibility/2006">
              <mc:Choice xmlns:v="urn:schemas-microsoft-com:vml" Requires="v">
                <p:oleObj spid="_x0000_s413715" name="文档" r:id="rId23" imgW="11108804" imgH="1041280" progId="Word.Document.12">
                  <p:embed/>
                </p:oleObj>
              </mc:Choice>
              <mc:Fallback>
                <p:oleObj name="文档" r:id="rId23" imgW="11108804" imgH="1041280" progId="Word.Document.12">
                  <p:embed/>
                  <p:pic>
                    <p:nvPicPr>
                      <p:cNvPr id="0" name=""/>
                      <p:cNvPicPr/>
                      <p:nvPr/>
                    </p:nvPicPr>
                    <p:blipFill>
                      <a:blip r:embed="rId24"/>
                      <a:stretch>
                        <a:fillRect/>
                      </a:stretch>
                    </p:blipFill>
                    <p:spPr>
                      <a:xfrm>
                        <a:off x="481013" y="1458913"/>
                        <a:ext cx="11082337" cy="1035050"/>
                      </a:xfrm>
                      <a:prstGeom prst="rect">
                        <a:avLst/>
                      </a:prstGeom>
                    </p:spPr>
                  </p:pic>
                </p:oleObj>
              </mc:Fallback>
            </mc:AlternateContent>
          </a:graphicData>
        </a:graphic>
      </p:graphicFrame>
      <p:sp>
        <p:nvSpPr>
          <p:cNvPr id="4" name="矩形 3"/>
          <p:cNvSpPr/>
          <p:nvPr/>
        </p:nvSpPr>
        <p:spPr>
          <a:xfrm>
            <a:off x="369940" y="2540457"/>
            <a:ext cx="9817669" cy="710722"/>
          </a:xfrm>
          <a:prstGeom prst="rect">
            <a:avLst/>
          </a:prstGeom>
        </p:spPr>
        <p:txBody>
          <a:bodyPr>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是线段</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边中线的三等分点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非重心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451620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0"/>
              </a:spcAft>
            </a:pPr>
            <a:r>
              <a:rPr lang="zh-CN" altLang="en-US" sz="2800" b="1" kern="100">
                <a:latin typeface="Times New Roman" panose="02020603050405020304" pitchFamily="18" charset="0"/>
                <a:ea typeface="微软雅黑" panose="020B0503020204020204" pitchFamily="34" charset="-122"/>
                <a:cs typeface="Times New Roman" panose="02020603050405020304" pitchFamily="18" charset="0"/>
              </a:rPr>
              <a:t>知识点　平面向量基本定理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35360" y="1124744"/>
            <a:ext cx="1152128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平面向量基本定理：如果</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是同一平面内的两</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向量，那么对于这一平面内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实数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基底：我们把两个不共线的向量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叫作这个平面的一组基底</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向量的正交分解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一个平面向量用一组基底</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表示成</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形式，我们称它为向量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所在直线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互相</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，这种分解也称为向量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688288" y="125134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不共线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3647728" y="189941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任一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5735960" y="1899414"/>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有且只有一对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2024837" y="508518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分解</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6240016" y="507931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7035271" y="4400530"/>
            <a:ext cx="1653017"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
        <p:nvSpPr>
          <p:cNvPr id="19" name="矩形 18"/>
          <p:cNvSpPr/>
          <p:nvPr/>
        </p:nvSpPr>
        <p:spPr>
          <a:xfrm>
            <a:off x="403880" y="570445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正交分解</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678220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141106706"/>
              </p:ext>
            </p:extLst>
          </p:nvPr>
        </p:nvGraphicFramePr>
        <p:xfrm>
          <a:off x="379413" y="619125"/>
          <a:ext cx="11055350" cy="2143125"/>
        </p:xfrm>
        <a:graphic>
          <a:graphicData uri="http://schemas.openxmlformats.org/presentationml/2006/ole">
            <mc:AlternateContent xmlns:mc="http://schemas.openxmlformats.org/markup-compatibility/2006">
              <mc:Choice xmlns:v="urn:schemas-microsoft-com:vml" Requires="v">
                <p:oleObj spid="_x0000_s390176" name="文档" r:id="rId20" imgW="11187676" imgH="2172059" progId="Word.Document.12">
                  <p:embed/>
                </p:oleObj>
              </mc:Choice>
              <mc:Fallback>
                <p:oleObj name="文档" r:id="rId20" imgW="11187676" imgH="2172059" progId="Word.Document.12">
                  <p:embed/>
                  <p:pic>
                    <p:nvPicPr>
                      <p:cNvPr id="0" name=""/>
                      <p:cNvPicPr/>
                      <p:nvPr/>
                    </p:nvPicPr>
                    <p:blipFill>
                      <a:blip r:embed="rId21"/>
                      <a:stretch>
                        <a:fillRect/>
                      </a:stretch>
                    </p:blipFill>
                    <p:spPr>
                      <a:xfrm>
                        <a:off x="379413" y="619125"/>
                        <a:ext cx="11055350" cy="214312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1864990195"/>
              </p:ext>
            </p:extLst>
          </p:nvPr>
        </p:nvGraphicFramePr>
        <p:xfrm>
          <a:off x="7896200" y="1303596"/>
          <a:ext cx="488950" cy="989012"/>
        </p:xfrm>
        <a:graphic>
          <a:graphicData uri="http://schemas.openxmlformats.org/presentationml/2006/ole">
            <mc:AlternateContent xmlns:mc="http://schemas.openxmlformats.org/markup-compatibility/2006">
              <mc:Choice xmlns:v="urn:schemas-microsoft-com:vml" Requires="v">
                <p:oleObj spid="_x0000_s390177" name="文档" r:id="rId23" imgW="495956" imgH="992300" progId="Word.Document.12">
                  <p:embed/>
                </p:oleObj>
              </mc:Choice>
              <mc:Fallback>
                <p:oleObj name="文档" r:id="rId23" imgW="495956" imgH="992300" progId="Word.Document.12">
                  <p:embed/>
                  <p:pic>
                    <p:nvPicPr>
                      <p:cNvPr id="0" name=""/>
                      <p:cNvPicPr/>
                      <p:nvPr/>
                    </p:nvPicPr>
                    <p:blipFill>
                      <a:blip r:embed="rId24"/>
                      <a:stretch>
                        <a:fillRect/>
                      </a:stretch>
                    </p:blipFill>
                    <p:spPr>
                      <a:xfrm>
                        <a:off x="7896200" y="1303596"/>
                        <a:ext cx="488950" cy="989012"/>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02541051"/>
              </p:ext>
            </p:extLst>
          </p:nvPr>
        </p:nvGraphicFramePr>
        <p:xfrm>
          <a:off x="379413" y="619125"/>
          <a:ext cx="11045825" cy="1006475"/>
        </p:xfrm>
        <a:graphic>
          <a:graphicData uri="http://schemas.openxmlformats.org/presentationml/2006/ole">
            <mc:AlternateContent xmlns:mc="http://schemas.openxmlformats.org/markup-compatibility/2006">
              <mc:Choice xmlns:v="urn:schemas-microsoft-com:vml" Requires="v">
                <p:oleObj spid="_x0000_s414754" name="文档" r:id="rId20" imgW="11289239" imgH="1028341" progId="Word.Document.12">
                  <p:embed/>
                </p:oleObj>
              </mc:Choice>
              <mc:Fallback>
                <p:oleObj name="文档" r:id="rId20" imgW="11289239" imgH="1028341" progId="Word.Document.12">
                  <p:embed/>
                  <p:pic>
                    <p:nvPicPr>
                      <p:cNvPr id="0" name=""/>
                      <p:cNvPicPr/>
                      <p:nvPr/>
                    </p:nvPicPr>
                    <p:blipFill>
                      <a:blip r:embed="rId21"/>
                      <a:stretch>
                        <a:fillRect/>
                      </a:stretch>
                    </p:blipFill>
                    <p:spPr>
                      <a:xfrm>
                        <a:off x="379413" y="619125"/>
                        <a:ext cx="11045825" cy="10064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356563195"/>
              </p:ext>
            </p:extLst>
          </p:nvPr>
        </p:nvGraphicFramePr>
        <p:xfrm>
          <a:off x="379413" y="1497013"/>
          <a:ext cx="11045825" cy="1006475"/>
        </p:xfrm>
        <a:graphic>
          <a:graphicData uri="http://schemas.openxmlformats.org/presentationml/2006/ole">
            <mc:AlternateContent xmlns:mc="http://schemas.openxmlformats.org/markup-compatibility/2006">
              <mc:Choice xmlns:v="urn:schemas-microsoft-com:vml" Requires="v">
                <p:oleObj spid="_x0000_s414755" name="文档" r:id="rId23" imgW="11289239" imgH="1027262" progId="Word.Document.12">
                  <p:embed/>
                </p:oleObj>
              </mc:Choice>
              <mc:Fallback>
                <p:oleObj name="文档" r:id="rId23" imgW="11289239" imgH="1027262" progId="Word.Document.12">
                  <p:embed/>
                  <p:pic>
                    <p:nvPicPr>
                      <p:cNvPr id="0" name=""/>
                      <p:cNvPicPr/>
                      <p:nvPr/>
                    </p:nvPicPr>
                    <p:blipFill>
                      <a:blip r:embed="rId24"/>
                      <a:stretch>
                        <a:fillRect/>
                      </a:stretch>
                    </p:blipFill>
                    <p:spPr>
                      <a:xfrm>
                        <a:off x="379413" y="1497013"/>
                        <a:ext cx="11045825" cy="10064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223037439"/>
              </p:ext>
            </p:extLst>
          </p:nvPr>
        </p:nvGraphicFramePr>
        <p:xfrm>
          <a:off x="379413" y="2355850"/>
          <a:ext cx="11045825" cy="996950"/>
        </p:xfrm>
        <a:graphic>
          <a:graphicData uri="http://schemas.openxmlformats.org/presentationml/2006/ole">
            <mc:AlternateContent xmlns:mc="http://schemas.openxmlformats.org/markup-compatibility/2006">
              <mc:Choice xmlns:v="urn:schemas-microsoft-com:vml" Requires="v">
                <p:oleObj spid="_x0000_s414756" name="文档" r:id="rId26" imgW="11289239" imgH="1025465" progId="Word.Document.12">
                  <p:embed/>
                </p:oleObj>
              </mc:Choice>
              <mc:Fallback>
                <p:oleObj name="文档" r:id="rId26" imgW="11289239" imgH="1025465" progId="Word.Document.12">
                  <p:embed/>
                  <p:pic>
                    <p:nvPicPr>
                      <p:cNvPr id="0" name=""/>
                      <p:cNvPicPr/>
                      <p:nvPr/>
                    </p:nvPicPr>
                    <p:blipFill>
                      <a:blip r:embed="rId27"/>
                      <a:stretch>
                        <a:fillRect/>
                      </a:stretch>
                    </p:blipFill>
                    <p:spPr>
                      <a:xfrm>
                        <a:off x="379413" y="2355850"/>
                        <a:ext cx="11045825" cy="99695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4037286689"/>
              </p:ext>
            </p:extLst>
          </p:nvPr>
        </p:nvGraphicFramePr>
        <p:xfrm>
          <a:off x="379413" y="3444875"/>
          <a:ext cx="11045825" cy="1671638"/>
        </p:xfrm>
        <a:graphic>
          <a:graphicData uri="http://schemas.openxmlformats.org/presentationml/2006/ole">
            <mc:AlternateContent xmlns:mc="http://schemas.openxmlformats.org/markup-compatibility/2006">
              <mc:Choice xmlns:v="urn:schemas-microsoft-com:vml" Requires="v">
                <p:oleObj spid="_x0000_s414757" name="文档" r:id="rId29" imgW="11289239" imgH="1711625" progId="Word.Document.12">
                  <p:embed/>
                </p:oleObj>
              </mc:Choice>
              <mc:Fallback>
                <p:oleObj name="文档" r:id="rId29" imgW="11289239" imgH="1711625" progId="Word.Document.12">
                  <p:embed/>
                  <p:pic>
                    <p:nvPicPr>
                      <p:cNvPr id="0" name=""/>
                      <p:cNvPicPr/>
                      <p:nvPr/>
                    </p:nvPicPr>
                    <p:blipFill>
                      <a:blip r:embed="rId30"/>
                      <a:stretch>
                        <a:fillRect/>
                      </a:stretch>
                    </p:blipFill>
                    <p:spPr>
                      <a:xfrm>
                        <a:off x="379413" y="3444875"/>
                        <a:ext cx="11045825" cy="1671638"/>
                      </a:xfrm>
                      <a:prstGeom prst="rect">
                        <a:avLst/>
                      </a:prstGeom>
                    </p:spPr>
                  </p:pic>
                </p:oleObj>
              </mc:Fallback>
            </mc:AlternateContent>
          </a:graphicData>
        </a:graphic>
      </p:graphicFrame>
    </p:spTree>
    <p:extLst>
      <p:ext uri="{BB962C8B-B14F-4D97-AF65-F5344CB8AC3E}">
        <p14:creationId xmlns:p14="http://schemas.microsoft.com/office/powerpoint/2010/main" val="34283601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83792152"/>
              </p:ext>
            </p:extLst>
          </p:nvPr>
        </p:nvGraphicFramePr>
        <p:xfrm>
          <a:off x="415925" y="1035050"/>
          <a:ext cx="11304588" cy="2835275"/>
        </p:xfrm>
        <a:graphic>
          <a:graphicData uri="http://schemas.openxmlformats.org/presentationml/2006/ole">
            <mc:AlternateContent xmlns:mc="http://schemas.openxmlformats.org/markup-compatibility/2006">
              <mc:Choice xmlns:v="urn:schemas-microsoft-com:vml" Requires="v">
                <p:oleObj spid="_x0000_s391183" name="文档" r:id="rId4" imgW="11332456" imgH="2834137" progId="Word.Document.12">
                  <p:embed/>
                </p:oleObj>
              </mc:Choice>
              <mc:Fallback>
                <p:oleObj name="文档" r:id="rId4" imgW="11332456" imgH="2834137" progId="Word.Document.12">
                  <p:embed/>
                  <p:pic>
                    <p:nvPicPr>
                      <p:cNvPr id="0" name=""/>
                      <p:cNvPicPr/>
                      <p:nvPr/>
                    </p:nvPicPr>
                    <p:blipFill>
                      <a:blip r:embed="rId5"/>
                      <a:stretch>
                        <a:fillRect/>
                      </a:stretch>
                    </p:blipFill>
                    <p:spPr>
                      <a:xfrm>
                        <a:off x="415925" y="1035050"/>
                        <a:ext cx="11304588" cy="2835275"/>
                      </a:xfrm>
                      <a:prstGeom prst="rect">
                        <a:avLst/>
                      </a:prstGeom>
                    </p:spPr>
                  </p:pic>
                </p:oleObj>
              </mc:Fallback>
            </mc:AlternateContent>
          </a:graphicData>
        </a:graphic>
      </p:graphicFrame>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6" cstate="email">
            <a:duotone>
              <a:srgbClr val="5B9BD5">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8"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3756713" y="2969079"/>
            <a:ext cx="407412" cy="523220"/>
          </a:xfrm>
          <a:prstGeom prst="rect">
            <a:avLst/>
          </a:prstGeom>
        </p:spPr>
        <p:txBody>
          <a:bodyPr wrap="square">
            <a:spAutoFit/>
          </a:bodyPr>
          <a:lstStyle/>
          <a:p>
            <a:pPr>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391174" name="Picture 6" descr="s90"/>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980547"/>
            <a:ext cx="2645124" cy="155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68143176"/>
              </p:ext>
            </p:extLst>
          </p:nvPr>
        </p:nvGraphicFramePr>
        <p:xfrm>
          <a:off x="407368" y="1789659"/>
          <a:ext cx="11202988" cy="1023938"/>
        </p:xfrm>
        <a:graphic>
          <a:graphicData uri="http://schemas.openxmlformats.org/presentationml/2006/ole">
            <mc:AlternateContent xmlns:mc="http://schemas.openxmlformats.org/markup-compatibility/2006">
              <mc:Choice xmlns:v="urn:schemas-microsoft-com:vml" Requires="v">
                <p:oleObj spid="_x0000_s411693" name="文档" r:id="rId4" imgW="11332456" imgH="1034451" progId="Word.Document.12">
                  <p:embed/>
                </p:oleObj>
              </mc:Choice>
              <mc:Fallback>
                <p:oleObj name="文档" r:id="rId4" imgW="11332456" imgH="1034451" progId="Word.Document.12">
                  <p:embed/>
                  <p:pic>
                    <p:nvPicPr>
                      <p:cNvPr id="0" name=""/>
                      <p:cNvPicPr/>
                      <p:nvPr/>
                    </p:nvPicPr>
                    <p:blipFill>
                      <a:blip r:embed="rId5"/>
                      <a:stretch>
                        <a:fillRect/>
                      </a:stretch>
                    </p:blipFill>
                    <p:spPr>
                      <a:xfrm>
                        <a:off x="407368" y="1789659"/>
                        <a:ext cx="11202988" cy="1023938"/>
                      </a:xfrm>
                      <a:prstGeom prst="rect">
                        <a:avLst/>
                      </a:prstGeom>
                    </p:spPr>
                  </p:pic>
                </p:oleObj>
              </mc:Fallback>
            </mc:AlternateContent>
          </a:graphicData>
        </a:graphic>
      </p:graphicFrame>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1650" name="Picture 2" descr="s9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3040" y="1275116"/>
            <a:ext cx="2832886"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95611" y="404664"/>
            <a:ext cx="11350315" cy="1384995"/>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所在射线为邻边，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为对角线作</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OMCN</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，使得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4292000212"/>
              </p:ext>
            </p:extLst>
          </p:nvPr>
        </p:nvGraphicFramePr>
        <p:xfrm>
          <a:off x="407368" y="2573430"/>
          <a:ext cx="11202988" cy="1023938"/>
        </p:xfrm>
        <a:graphic>
          <a:graphicData uri="http://schemas.openxmlformats.org/presentationml/2006/ole">
            <mc:AlternateContent xmlns:mc="http://schemas.openxmlformats.org/markup-compatibility/2006">
              <mc:Choice xmlns:v="urn:schemas-microsoft-com:vml" Requires="v">
                <p:oleObj spid="_x0000_s411694" name="文档" r:id="rId24" imgW="11332456" imgH="1033373" progId="Word.Document.12">
                  <p:embed/>
                </p:oleObj>
              </mc:Choice>
              <mc:Fallback>
                <p:oleObj name="文档" r:id="rId24" imgW="11332456" imgH="1033373" progId="Word.Document.12">
                  <p:embed/>
                  <p:pic>
                    <p:nvPicPr>
                      <p:cNvPr id="0" name=""/>
                      <p:cNvPicPr/>
                      <p:nvPr/>
                    </p:nvPicPr>
                    <p:blipFill>
                      <a:blip r:embed="rId25"/>
                      <a:stretch>
                        <a:fillRect/>
                      </a:stretch>
                    </p:blipFill>
                    <p:spPr>
                      <a:xfrm>
                        <a:off x="407368" y="2573430"/>
                        <a:ext cx="11202988" cy="1023938"/>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836875830"/>
              </p:ext>
            </p:extLst>
          </p:nvPr>
        </p:nvGraphicFramePr>
        <p:xfrm>
          <a:off x="406400" y="3362325"/>
          <a:ext cx="11202988" cy="1016000"/>
        </p:xfrm>
        <a:graphic>
          <a:graphicData uri="http://schemas.openxmlformats.org/presentationml/2006/ole">
            <mc:AlternateContent xmlns:mc="http://schemas.openxmlformats.org/markup-compatibility/2006">
              <mc:Choice xmlns:v="urn:schemas-microsoft-com:vml" Requires="v">
                <p:oleObj spid="_x0000_s411695" name="文档" r:id="rId27" imgW="11332456" imgH="1031935" progId="Word.Document.12">
                  <p:embed/>
                </p:oleObj>
              </mc:Choice>
              <mc:Fallback>
                <p:oleObj name="文档" r:id="rId27" imgW="11332456" imgH="1031935" progId="Word.Document.12">
                  <p:embed/>
                  <p:pic>
                    <p:nvPicPr>
                      <p:cNvPr id="0" name=""/>
                      <p:cNvPicPr/>
                      <p:nvPr/>
                    </p:nvPicPr>
                    <p:blipFill>
                      <a:blip r:embed="rId28"/>
                      <a:stretch>
                        <a:fillRect/>
                      </a:stretch>
                    </p:blipFill>
                    <p:spPr>
                      <a:xfrm>
                        <a:off x="406400" y="3362325"/>
                        <a:ext cx="11202988" cy="101600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258614813"/>
              </p:ext>
            </p:extLst>
          </p:nvPr>
        </p:nvGraphicFramePr>
        <p:xfrm>
          <a:off x="406400" y="4221088"/>
          <a:ext cx="11202988" cy="1016000"/>
        </p:xfrm>
        <a:graphic>
          <a:graphicData uri="http://schemas.openxmlformats.org/presentationml/2006/ole">
            <mc:AlternateContent xmlns:mc="http://schemas.openxmlformats.org/markup-compatibility/2006">
              <mc:Choice xmlns:v="urn:schemas-microsoft-com:vml" Requires="v">
                <p:oleObj spid="_x0000_s411696" name="文档" r:id="rId30" imgW="11332456" imgH="1030138" progId="Word.Document.12">
                  <p:embed/>
                </p:oleObj>
              </mc:Choice>
              <mc:Fallback>
                <p:oleObj name="文档" r:id="rId30" imgW="11332456" imgH="1030138" progId="Word.Document.12">
                  <p:embed/>
                  <p:pic>
                    <p:nvPicPr>
                      <p:cNvPr id="0" name=""/>
                      <p:cNvPicPr/>
                      <p:nvPr/>
                    </p:nvPicPr>
                    <p:blipFill>
                      <a:blip r:embed="rId31"/>
                      <a:stretch>
                        <a:fillRect/>
                      </a:stretch>
                    </p:blipFill>
                    <p:spPr>
                      <a:xfrm>
                        <a:off x="406400" y="4221088"/>
                        <a:ext cx="11202988" cy="10160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2390020125"/>
              </p:ext>
            </p:extLst>
          </p:nvPr>
        </p:nvGraphicFramePr>
        <p:xfrm>
          <a:off x="406400" y="5065820"/>
          <a:ext cx="11202988" cy="1016000"/>
        </p:xfrm>
        <a:graphic>
          <a:graphicData uri="http://schemas.openxmlformats.org/presentationml/2006/ole">
            <mc:AlternateContent xmlns:mc="http://schemas.openxmlformats.org/markup-compatibility/2006">
              <mc:Choice xmlns:v="urn:schemas-microsoft-com:vml" Requires="v">
                <p:oleObj spid="_x0000_s411697" name="文档" r:id="rId33" imgW="11332456" imgH="1028700" progId="Word.Document.12">
                  <p:embed/>
                </p:oleObj>
              </mc:Choice>
              <mc:Fallback>
                <p:oleObj name="文档" r:id="rId33" imgW="11332456" imgH="1028700" progId="Word.Document.12">
                  <p:embed/>
                  <p:pic>
                    <p:nvPicPr>
                      <p:cNvPr id="0" name=""/>
                      <p:cNvPicPr/>
                      <p:nvPr/>
                    </p:nvPicPr>
                    <p:blipFill>
                      <a:blip r:embed="rId34"/>
                      <a:stretch>
                        <a:fillRect/>
                      </a:stretch>
                    </p:blipFill>
                    <p:spPr>
                      <a:xfrm>
                        <a:off x="406400" y="5065820"/>
                        <a:ext cx="11202988" cy="1016000"/>
                      </a:xfrm>
                      <a:prstGeom prst="rect">
                        <a:avLst/>
                      </a:prstGeom>
                    </p:spPr>
                  </p:pic>
                </p:oleObj>
              </mc:Fallback>
            </mc:AlternateContent>
          </a:graphicData>
        </a:graphic>
      </p:graphicFrame>
    </p:spTree>
    <p:extLst>
      <p:ext uri="{BB962C8B-B14F-4D97-AF65-F5344CB8AC3E}">
        <p14:creationId xmlns:p14="http://schemas.microsoft.com/office/powerpoint/2010/main" val="139651485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1650"/>
                                        </p:tgtEl>
                                        <p:attrNameLst>
                                          <p:attrName>style.visibility</p:attrName>
                                        </p:attrNameLst>
                                      </p:cBhvr>
                                      <p:to>
                                        <p:strVal val="visible"/>
                                      </p:to>
                                    </p:set>
                                    <p:animEffect transition="in" filter="blinds(horizontal)">
                                      <p:cBhvr>
                                        <p:cTn id="7" dur="500"/>
                                        <p:tgtEl>
                                          <p:spTgt spid="4116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07970693"/>
              </p:ext>
            </p:extLst>
          </p:nvPr>
        </p:nvGraphicFramePr>
        <p:xfrm>
          <a:off x="406400" y="1792288"/>
          <a:ext cx="11202988" cy="1016000"/>
        </p:xfrm>
        <a:graphic>
          <a:graphicData uri="http://schemas.openxmlformats.org/presentationml/2006/ole">
            <mc:AlternateContent xmlns:mc="http://schemas.openxmlformats.org/markup-compatibility/2006">
              <mc:Choice xmlns:v="urn:schemas-microsoft-com:vml" Requires="v">
                <p:oleObj spid="_x0000_s415754" name="文档" r:id="rId4" imgW="11332456" imgH="1033373" progId="Word.Document.12">
                  <p:embed/>
                </p:oleObj>
              </mc:Choice>
              <mc:Fallback>
                <p:oleObj name="文档" r:id="rId4" imgW="11332456" imgH="1033373" progId="Word.Document.12">
                  <p:embed/>
                  <p:pic>
                    <p:nvPicPr>
                      <p:cNvPr id="0" name=""/>
                      <p:cNvPicPr/>
                      <p:nvPr/>
                    </p:nvPicPr>
                    <p:blipFill>
                      <a:blip r:embed="rId5"/>
                      <a:stretch>
                        <a:fillRect/>
                      </a:stretch>
                    </p:blipFill>
                    <p:spPr>
                      <a:xfrm>
                        <a:off x="406400" y="1792288"/>
                        <a:ext cx="11202988" cy="1016000"/>
                      </a:xfrm>
                      <a:prstGeom prst="rect">
                        <a:avLst/>
                      </a:prstGeom>
                    </p:spPr>
                  </p:pic>
                </p:oleObj>
              </mc:Fallback>
            </mc:AlternateContent>
          </a:graphicData>
        </a:graphic>
      </p:graphicFrame>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1650" name="Picture 2" descr="s9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3040" y="1275116"/>
            <a:ext cx="2832886" cy="148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2736" y="2668614"/>
            <a:ext cx="11350315"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λ</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μ</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562490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1650"/>
                                        </p:tgtEl>
                                        <p:attrNameLst>
                                          <p:attrName>style.visibility</p:attrName>
                                        </p:attrNameLst>
                                      </p:cBhvr>
                                      <p:to>
                                        <p:strVal val="visible"/>
                                      </p:to>
                                    </p:set>
                                    <p:animEffect transition="in" filter="blinds(horizontal)">
                                      <p:cBhvr>
                                        <p:cTn id="7" dur="500"/>
                                        <p:tgtEl>
                                          <p:spTgt spid="41165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820263615"/>
              </p:ext>
            </p:extLst>
          </p:nvPr>
        </p:nvGraphicFramePr>
        <p:xfrm>
          <a:off x="406400" y="669032"/>
          <a:ext cx="10999788" cy="3048000"/>
        </p:xfrm>
        <a:graphic>
          <a:graphicData uri="http://schemas.openxmlformats.org/presentationml/2006/ole">
            <mc:AlternateContent xmlns:mc="http://schemas.openxmlformats.org/markup-compatibility/2006">
              <mc:Choice xmlns:v="urn:schemas-microsoft-com:vml" Requires="v">
                <p:oleObj spid="_x0000_s392207" name="文档" r:id="rId20" imgW="10913243" imgH="3022480" progId="Word.Document.12">
                  <p:embed/>
                </p:oleObj>
              </mc:Choice>
              <mc:Fallback>
                <p:oleObj name="文档" r:id="rId20" imgW="10913243" imgH="3022480" progId="Word.Document.12">
                  <p:embed/>
                  <p:pic>
                    <p:nvPicPr>
                      <p:cNvPr id="0" name=""/>
                      <p:cNvPicPr/>
                      <p:nvPr/>
                    </p:nvPicPr>
                    <p:blipFill>
                      <a:blip r:embed="rId21"/>
                      <a:stretch>
                        <a:fillRect/>
                      </a:stretch>
                    </p:blipFill>
                    <p:spPr>
                      <a:xfrm>
                        <a:off x="406400" y="669032"/>
                        <a:ext cx="10999788" cy="3048000"/>
                      </a:xfrm>
                      <a:prstGeom prst="rect">
                        <a:avLst/>
                      </a:prstGeom>
                    </p:spPr>
                  </p:pic>
                </p:oleObj>
              </mc:Fallback>
            </mc:AlternateContent>
          </a:graphicData>
        </a:graphic>
      </p:graphicFrame>
      <p:pic>
        <p:nvPicPr>
          <p:cNvPr id="392198" name="Picture 6" descr="s92"/>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1769419"/>
            <a:ext cx="2880651" cy="19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746953340"/>
              </p:ext>
            </p:extLst>
          </p:nvPr>
        </p:nvGraphicFramePr>
        <p:xfrm>
          <a:off x="369888" y="706164"/>
          <a:ext cx="8331200" cy="1209675"/>
        </p:xfrm>
        <a:graphic>
          <a:graphicData uri="http://schemas.openxmlformats.org/presentationml/2006/ole">
            <mc:AlternateContent xmlns:mc="http://schemas.openxmlformats.org/markup-compatibility/2006">
              <mc:Choice xmlns:v="urn:schemas-microsoft-com:vml" Requires="v">
                <p:oleObj spid="_x0000_s393256" name="文档" r:id="rId20" imgW="8344129" imgH="1212815" progId="Word.Document.12">
                  <p:embed/>
                </p:oleObj>
              </mc:Choice>
              <mc:Fallback>
                <p:oleObj name="文档" r:id="rId20" imgW="8344129" imgH="1212815" progId="Word.Document.12">
                  <p:embed/>
                  <p:pic>
                    <p:nvPicPr>
                      <p:cNvPr id="0" name=""/>
                      <p:cNvPicPr/>
                      <p:nvPr/>
                    </p:nvPicPr>
                    <p:blipFill>
                      <a:blip r:embed="rId21"/>
                      <a:stretch>
                        <a:fillRect/>
                      </a:stretch>
                    </p:blipFill>
                    <p:spPr>
                      <a:xfrm>
                        <a:off x="369888" y="706164"/>
                        <a:ext cx="8331200" cy="12096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2122261895"/>
              </p:ext>
            </p:extLst>
          </p:nvPr>
        </p:nvGraphicFramePr>
        <p:xfrm>
          <a:off x="369888" y="1783580"/>
          <a:ext cx="11406187" cy="1081088"/>
        </p:xfrm>
        <a:graphic>
          <a:graphicData uri="http://schemas.openxmlformats.org/presentationml/2006/ole">
            <mc:AlternateContent xmlns:mc="http://schemas.openxmlformats.org/markup-compatibility/2006">
              <mc:Choice xmlns:v="urn:schemas-microsoft-com:vml" Requires="v">
                <p:oleObj spid="_x0000_s393257" name="文档" r:id="rId23" imgW="11433298" imgH="1079740" progId="Word.Document.12">
                  <p:embed/>
                </p:oleObj>
              </mc:Choice>
              <mc:Fallback>
                <p:oleObj name="文档" r:id="rId23" imgW="11433298" imgH="1079740" progId="Word.Document.12">
                  <p:embed/>
                  <p:pic>
                    <p:nvPicPr>
                      <p:cNvPr id="0" name=""/>
                      <p:cNvPicPr/>
                      <p:nvPr/>
                    </p:nvPicPr>
                    <p:blipFill>
                      <a:blip r:embed="rId24"/>
                      <a:stretch>
                        <a:fillRect/>
                      </a:stretch>
                    </p:blipFill>
                    <p:spPr>
                      <a:xfrm>
                        <a:off x="369888" y="1783580"/>
                        <a:ext cx="11406187" cy="1081088"/>
                      </a:xfrm>
                      <a:prstGeom prst="rect">
                        <a:avLst/>
                      </a:prstGeom>
                    </p:spPr>
                  </p:pic>
                </p:oleObj>
              </mc:Fallback>
            </mc:AlternateContent>
          </a:graphicData>
        </a:graphic>
      </p:graphicFrame>
      <p:pic>
        <p:nvPicPr>
          <p:cNvPr id="25" name="Picture 6" descr="s92"/>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301" y="849983"/>
            <a:ext cx="2618774" cy="17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extLst>
              <p:ext uri="{D42A27DB-BD31-4B8C-83A1-F6EECF244321}">
                <p14:modId xmlns:p14="http://schemas.microsoft.com/office/powerpoint/2010/main" val="319046367"/>
              </p:ext>
            </p:extLst>
          </p:nvPr>
        </p:nvGraphicFramePr>
        <p:xfrm>
          <a:off x="369888" y="2719114"/>
          <a:ext cx="11406187" cy="1071563"/>
        </p:xfrm>
        <a:graphic>
          <a:graphicData uri="http://schemas.openxmlformats.org/presentationml/2006/ole">
            <mc:AlternateContent xmlns:mc="http://schemas.openxmlformats.org/markup-compatibility/2006">
              <mc:Choice xmlns:v="urn:schemas-microsoft-com:vml" Requires="v">
                <p:oleObj spid="_x0000_s393258" name="文档" r:id="rId27" imgW="11433298" imgH="1077942" progId="Word.Document.12">
                  <p:embed/>
                </p:oleObj>
              </mc:Choice>
              <mc:Fallback>
                <p:oleObj name="文档" r:id="rId27" imgW="11433298" imgH="1077942" progId="Word.Document.12">
                  <p:embed/>
                  <p:pic>
                    <p:nvPicPr>
                      <p:cNvPr id="0" name=""/>
                      <p:cNvPicPr/>
                      <p:nvPr/>
                    </p:nvPicPr>
                    <p:blipFill>
                      <a:blip r:embed="rId28"/>
                      <a:stretch>
                        <a:fillRect/>
                      </a:stretch>
                    </p:blipFill>
                    <p:spPr>
                      <a:xfrm>
                        <a:off x="369888" y="2719114"/>
                        <a:ext cx="11406187" cy="107156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591637928"/>
              </p:ext>
            </p:extLst>
          </p:nvPr>
        </p:nvGraphicFramePr>
        <p:xfrm>
          <a:off x="369888" y="3727177"/>
          <a:ext cx="11406187" cy="1069975"/>
        </p:xfrm>
        <a:graphic>
          <a:graphicData uri="http://schemas.openxmlformats.org/presentationml/2006/ole">
            <mc:AlternateContent xmlns:mc="http://schemas.openxmlformats.org/markup-compatibility/2006">
              <mc:Choice xmlns:v="urn:schemas-microsoft-com:vml" Requires="v">
                <p:oleObj spid="_x0000_s393259" name="文档" r:id="rId30" imgW="11433298" imgH="1076145" progId="Word.Document.12">
                  <p:embed/>
                </p:oleObj>
              </mc:Choice>
              <mc:Fallback>
                <p:oleObj name="文档" r:id="rId30" imgW="11433298" imgH="1076145" progId="Word.Document.12">
                  <p:embed/>
                  <p:pic>
                    <p:nvPicPr>
                      <p:cNvPr id="0" name=""/>
                      <p:cNvPicPr/>
                      <p:nvPr/>
                    </p:nvPicPr>
                    <p:blipFill>
                      <a:blip r:embed="rId31"/>
                      <a:stretch>
                        <a:fillRect/>
                      </a:stretch>
                    </p:blipFill>
                    <p:spPr>
                      <a:xfrm>
                        <a:off x="369888" y="3727177"/>
                        <a:ext cx="11406187" cy="1069975"/>
                      </a:xfrm>
                      <a:prstGeom prst="rect">
                        <a:avLst/>
                      </a:prstGeom>
                    </p:spPr>
                  </p:pic>
                </p:oleObj>
              </mc:Fallback>
            </mc:AlternateContent>
          </a:graphicData>
        </a:graphic>
      </p:graphicFrame>
    </p:spTree>
    <p:extLst>
      <p:ext uri="{BB962C8B-B14F-4D97-AF65-F5344CB8AC3E}">
        <p14:creationId xmlns:p14="http://schemas.microsoft.com/office/powerpoint/2010/main" val="30913576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92198" name="Picture 6" descr="s9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675" y="1769419"/>
            <a:ext cx="2880651" cy="19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5279" y="620688"/>
            <a:ext cx="3169457" cy="738664"/>
          </a:xfrm>
          <a:prstGeom prst="rect">
            <a:avLst/>
          </a:prstGeom>
        </p:spPr>
        <p:txBody>
          <a:bodyPr wrap="non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9668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508013390"/>
              </p:ext>
            </p:extLst>
          </p:nvPr>
        </p:nvGraphicFramePr>
        <p:xfrm>
          <a:off x="369888" y="488950"/>
          <a:ext cx="9771062" cy="1090613"/>
        </p:xfrm>
        <a:graphic>
          <a:graphicData uri="http://schemas.openxmlformats.org/presentationml/2006/ole">
            <mc:AlternateContent xmlns:mc="http://schemas.openxmlformats.org/markup-compatibility/2006">
              <mc:Choice xmlns:v="urn:schemas-microsoft-com:vml" Requires="v">
                <p:oleObj spid="_x0000_s416802" name="文档" r:id="rId20" imgW="9888618" imgH="1109213" progId="Word.Document.12">
                  <p:embed/>
                </p:oleObj>
              </mc:Choice>
              <mc:Fallback>
                <p:oleObj name="文档" r:id="rId20" imgW="9888618" imgH="1109213" progId="Word.Document.12">
                  <p:embed/>
                  <p:pic>
                    <p:nvPicPr>
                      <p:cNvPr id="0" name=""/>
                      <p:cNvPicPr/>
                      <p:nvPr/>
                    </p:nvPicPr>
                    <p:blipFill>
                      <a:blip r:embed="rId21"/>
                      <a:stretch>
                        <a:fillRect/>
                      </a:stretch>
                    </p:blipFill>
                    <p:spPr>
                      <a:xfrm>
                        <a:off x="369888" y="488950"/>
                        <a:ext cx="9771062" cy="1090613"/>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464929457"/>
              </p:ext>
            </p:extLst>
          </p:nvPr>
        </p:nvGraphicFramePr>
        <p:xfrm>
          <a:off x="369888" y="1487488"/>
          <a:ext cx="11406187" cy="1071562"/>
        </p:xfrm>
        <a:graphic>
          <a:graphicData uri="http://schemas.openxmlformats.org/presentationml/2006/ole">
            <mc:AlternateContent xmlns:mc="http://schemas.openxmlformats.org/markup-compatibility/2006">
              <mc:Choice xmlns:v="urn:schemas-microsoft-com:vml" Requires="v">
                <p:oleObj spid="_x0000_s416803" name="文档" r:id="rId23" imgW="11433298" imgH="1077942" progId="Word.Document.12">
                  <p:embed/>
                </p:oleObj>
              </mc:Choice>
              <mc:Fallback>
                <p:oleObj name="文档" r:id="rId23" imgW="11433298" imgH="1077942" progId="Word.Document.12">
                  <p:embed/>
                  <p:pic>
                    <p:nvPicPr>
                      <p:cNvPr id="0" name=""/>
                      <p:cNvPicPr/>
                      <p:nvPr/>
                    </p:nvPicPr>
                    <p:blipFill>
                      <a:blip r:embed="rId24"/>
                      <a:stretch>
                        <a:fillRect/>
                      </a:stretch>
                    </p:blipFill>
                    <p:spPr>
                      <a:xfrm>
                        <a:off x="369888" y="1487488"/>
                        <a:ext cx="11406187" cy="1071562"/>
                      </a:xfrm>
                      <a:prstGeom prst="rect">
                        <a:avLst/>
                      </a:prstGeom>
                    </p:spPr>
                  </p:pic>
                </p:oleObj>
              </mc:Fallback>
            </mc:AlternateContent>
          </a:graphicData>
        </a:graphic>
      </p:graphicFrame>
      <p:pic>
        <p:nvPicPr>
          <p:cNvPr id="25" name="Picture 6" descr="s92"/>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0919" y="1467205"/>
            <a:ext cx="2618774" cy="17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extLst>
              <p:ext uri="{D42A27DB-BD31-4B8C-83A1-F6EECF244321}">
                <p14:modId xmlns:p14="http://schemas.microsoft.com/office/powerpoint/2010/main" val="3966374126"/>
              </p:ext>
            </p:extLst>
          </p:nvPr>
        </p:nvGraphicFramePr>
        <p:xfrm>
          <a:off x="369888" y="3149525"/>
          <a:ext cx="11406187" cy="1071563"/>
        </p:xfrm>
        <a:graphic>
          <a:graphicData uri="http://schemas.openxmlformats.org/presentationml/2006/ole">
            <mc:AlternateContent xmlns:mc="http://schemas.openxmlformats.org/markup-compatibility/2006">
              <mc:Choice xmlns:v="urn:schemas-microsoft-com:vml" Requires="v">
                <p:oleObj spid="_x0000_s416804" name="文档" r:id="rId27" imgW="11433298" imgH="1076145" progId="Word.Document.12">
                  <p:embed/>
                </p:oleObj>
              </mc:Choice>
              <mc:Fallback>
                <p:oleObj name="文档" r:id="rId27" imgW="11433298" imgH="1076145" progId="Word.Document.12">
                  <p:embed/>
                  <p:pic>
                    <p:nvPicPr>
                      <p:cNvPr id="0" name=""/>
                      <p:cNvPicPr/>
                      <p:nvPr/>
                    </p:nvPicPr>
                    <p:blipFill>
                      <a:blip r:embed="rId28"/>
                      <a:stretch>
                        <a:fillRect/>
                      </a:stretch>
                    </p:blipFill>
                    <p:spPr>
                      <a:xfrm>
                        <a:off x="369888" y="3149525"/>
                        <a:ext cx="11406187" cy="107156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568822024"/>
              </p:ext>
            </p:extLst>
          </p:nvPr>
        </p:nvGraphicFramePr>
        <p:xfrm>
          <a:off x="369888" y="4103663"/>
          <a:ext cx="11406187" cy="1125537"/>
        </p:xfrm>
        <a:graphic>
          <a:graphicData uri="http://schemas.openxmlformats.org/presentationml/2006/ole">
            <mc:AlternateContent xmlns:mc="http://schemas.openxmlformats.org/markup-compatibility/2006">
              <mc:Choice xmlns:v="urn:schemas-microsoft-com:vml" Requires="v">
                <p:oleObj spid="_x0000_s416805" name="文档" r:id="rId30" imgW="11433298" imgH="1126107" progId="Word.Document.12">
                  <p:embed/>
                </p:oleObj>
              </mc:Choice>
              <mc:Fallback>
                <p:oleObj name="文档" r:id="rId30" imgW="11433298" imgH="1126107" progId="Word.Document.12">
                  <p:embed/>
                  <p:pic>
                    <p:nvPicPr>
                      <p:cNvPr id="0" name=""/>
                      <p:cNvPicPr/>
                      <p:nvPr/>
                    </p:nvPicPr>
                    <p:blipFill>
                      <a:blip r:embed="rId31"/>
                      <a:stretch>
                        <a:fillRect/>
                      </a:stretch>
                    </p:blipFill>
                    <p:spPr>
                      <a:xfrm>
                        <a:off x="369888" y="4103663"/>
                        <a:ext cx="11406187" cy="1125537"/>
                      </a:xfrm>
                      <a:prstGeom prst="rect">
                        <a:avLst/>
                      </a:prstGeom>
                    </p:spPr>
                  </p:pic>
                </p:oleObj>
              </mc:Fallback>
            </mc:AlternateContent>
          </a:graphicData>
        </a:graphic>
      </p:graphicFrame>
      <p:sp>
        <p:nvSpPr>
          <p:cNvPr id="4" name="矩形 3"/>
          <p:cNvSpPr/>
          <p:nvPr/>
        </p:nvSpPr>
        <p:spPr>
          <a:xfrm>
            <a:off x="294692" y="2376838"/>
            <a:ext cx="4174541"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三点共线，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923234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20" name="返回">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969872515"/>
              </p:ext>
            </p:extLst>
          </p:nvPr>
        </p:nvGraphicFramePr>
        <p:xfrm>
          <a:off x="369888" y="488950"/>
          <a:ext cx="9771062" cy="2106613"/>
        </p:xfrm>
        <a:graphic>
          <a:graphicData uri="http://schemas.openxmlformats.org/presentationml/2006/ole">
            <mc:AlternateContent xmlns:mc="http://schemas.openxmlformats.org/markup-compatibility/2006">
              <mc:Choice xmlns:v="urn:schemas-microsoft-com:vml" Requires="v">
                <p:oleObj spid="_x0000_s417814" name="文档" r:id="rId22" imgW="9888618" imgH="2126052" progId="Word.Document.12">
                  <p:embed/>
                </p:oleObj>
              </mc:Choice>
              <mc:Fallback>
                <p:oleObj name="文档" r:id="rId22" imgW="9888618" imgH="2126052" progId="Word.Document.12">
                  <p:embed/>
                  <p:pic>
                    <p:nvPicPr>
                      <p:cNvPr id="0" name=""/>
                      <p:cNvPicPr/>
                      <p:nvPr/>
                    </p:nvPicPr>
                    <p:blipFill>
                      <a:blip r:embed="rId23"/>
                      <a:stretch>
                        <a:fillRect/>
                      </a:stretch>
                    </p:blipFill>
                    <p:spPr>
                      <a:xfrm>
                        <a:off x="369888" y="488950"/>
                        <a:ext cx="9771062" cy="2106613"/>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274393973"/>
              </p:ext>
            </p:extLst>
          </p:nvPr>
        </p:nvGraphicFramePr>
        <p:xfrm>
          <a:off x="369888" y="2576513"/>
          <a:ext cx="11406187" cy="1071562"/>
        </p:xfrm>
        <a:graphic>
          <a:graphicData uri="http://schemas.openxmlformats.org/presentationml/2006/ole">
            <mc:AlternateContent xmlns:mc="http://schemas.openxmlformats.org/markup-compatibility/2006">
              <mc:Choice xmlns:v="urn:schemas-microsoft-com:vml" Requires="v">
                <p:oleObj spid="_x0000_s417815" name="文档" r:id="rId25" imgW="11433298" imgH="1076145" progId="Word.Document.12">
                  <p:embed/>
                </p:oleObj>
              </mc:Choice>
              <mc:Fallback>
                <p:oleObj name="文档" r:id="rId25" imgW="11433298" imgH="1076145" progId="Word.Document.12">
                  <p:embed/>
                  <p:pic>
                    <p:nvPicPr>
                      <p:cNvPr id="0" name=""/>
                      <p:cNvPicPr/>
                      <p:nvPr/>
                    </p:nvPicPr>
                    <p:blipFill>
                      <a:blip r:embed="rId26"/>
                      <a:stretch>
                        <a:fillRect/>
                      </a:stretch>
                    </p:blipFill>
                    <p:spPr>
                      <a:xfrm>
                        <a:off x="369888" y="2576513"/>
                        <a:ext cx="11406187" cy="1071562"/>
                      </a:xfrm>
                      <a:prstGeom prst="rect">
                        <a:avLst/>
                      </a:prstGeom>
                    </p:spPr>
                  </p:pic>
                </p:oleObj>
              </mc:Fallback>
            </mc:AlternateContent>
          </a:graphicData>
        </a:graphic>
      </p:graphicFrame>
      <p:pic>
        <p:nvPicPr>
          <p:cNvPr id="25" name="Picture 6" descr="s92"/>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0919" y="1467205"/>
            <a:ext cx="2618774" cy="177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65368" y="3636250"/>
            <a:ext cx="3633815" cy="656846"/>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11.</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32659881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340768"/>
            <a:ext cx="11233248"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平面内任意两个向量都可以作为平面内所有向量的一个基底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基底中的向量不能为零向量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平面向量基本定理中基底的选取是唯一的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是同一平面内两个不共线向量，则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为实数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可以表示该平面内的所有向量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3" name="矩形 12"/>
          <p:cNvSpPr/>
          <p:nvPr/>
        </p:nvSpPr>
        <p:spPr>
          <a:xfrm>
            <a:off x="7536160" y="270159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5363097" y="207679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10344472" y="140080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5066570" y="3944237"/>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24" name="矩形 23"/>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25"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435">
                                          <p:stCondLst>
                                            <p:cond delay="0"/>
                                          </p:stCondLst>
                                        </p:cTn>
                                        <p:tgtEl>
                                          <p:spTgt spid="25"/>
                                        </p:tgtEl>
                                      </p:cBhvr>
                                    </p:animEffect>
                                    <p:anim calcmode="lin" valueType="num">
                                      <p:cBhvr>
                                        <p:cTn id="8" dur="1367"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5"/>
                                        </p:tgtEl>
                                        <p:attrNameLst>
                                          <p:attrName>ppt_y</p:attrName>
                                        </p:attrNameLst>
                                      </p:cBhvr>
                                      <p:tavLst>
                                        <p:tav tm="0" fmla="#ppt_y-sin(pi*$)/81">
                                          <p:val>
                                            <p:fltVal val="0"/>
                                          </p:val>
                                        </p:tav>
                                        <p:tav tm="100000">
                                          <p:val>
                                            <p:fltVal val="1"/>
                                          </p:val>
                                        </p:tav>
                                      </p:tavLst>
                                    </p:anim>
                                    <p:animScale>
                                      <p:cBhvr>
                                        <p:cTn id="13" dur="20">
                                          <p:stCondLst>
                                            <p:cond delay="487"/>
                                          </p:stCondLst>
                                        </p:cTn>
                                        <p:tgtEl>
                                          <p:spTgt spid="25"/>
                                        </p:tgtEl>
                                      </p:cBhvr>
                                      <p:to x="100000" y="60000"/>
                                    </p:animScale>
                                    <p:animScale>
                                      <p:cBhvr>
                                        <p:cTn id="14" dur="124" decel="50000">
                                          <p:stCondLst>
                                            <p:cond delay="507"/>
                                          </p:stCondLst>
                                        </p:cTn>
                                        <p:tgtEl>
                                          <p:spTgt spid="25"/>
                                        </p:tgtEl>
                                      </p:cBhvr>
                                      <p:to x="100000" y="100000"/>
                                    </p:animScale>
                                    <p:animScale>
                                      <p:cBhvr>
                                        <p:cTn id="15" dur="20">
                                          <p:stCondLst>
                                            <p:cond delay="984"/>
                                          </p:stCondLst>
                                        </p:cTn>
                                        <p:tgtEl>
                                          <p:spTgt spid="25"/>
                                        </p:tgtEl>
                                      </p:cBhvr>
                                      <p:to x="100000" y="80000"/>
                                    </p:animScale>
                                    <p:animScale>
                                      <p:cBhvr>
                                        <p:cTn id="16" dur="124" decel="50000">
                                          <p:stCondLst>
                                            <p:cond delay="1004"/>
                                          </p:stCondLst>
                                        </p:cTn>
                                        <p:tgtEl>
                                          <p:spTgt spid="25"/>
                                        </p:tgtEl>
                                      </p:cBhvr>
                                      <p:to x="100000" y="100000"/>
                                    </p:animScale>
                                    <p:animScale>
                                      <p:cBhvr>
                                        <p:cTn id="17" dur="20">
                                          <p:stCondLst>
                                            <p:cond delay="1231"/>
                                          </p:stCondLst>
                                        </p:cTn>
                                        <p:tgtEl>
                                          <p:spTgt spid="25"/>
                                        </p:tgtEl>
                                      </p:cBhvr>
                                      <p:to x="100000" y="90000"/>
                                    </p:animScale>
                                    <p:animScale>
                                      <p:cBhvr>
                                        <p:cTn id="18" dur="124" decel="50000">
                                          <p:stCondLst>
                                            <p:cond delay="1251"/>
                                          </p:stCondLst>
                                        </p:cTn>
                                        <p:tgtEl>
                                          <p:spTgt spid="25"/>
                                        </p:tgtEl>
                                      </p:cBhvr>
                                      <p:to x="100000" y="100000"/>
                                    </p:animScale>
                                    <p:animScale>
                                      <p:cBhvr>
                                        <p:cTn id="19" dur="20">
                                          <p:stCondLst>
                                            <p:cond delay="1356"/>
                                          </p:stCondLst>
                                        </p:cTn>
                                        <p:tgtEl>
                                          <p:spTgt spid="25"/>
                                        </p:tgtEl>
                                      </p:cBhvr>
                                      <p:to x="100000" y="95000"/>
                                    </p:animScale>
                                    <p:animScale>
                                      <p:cBhvr>
                                        <p:cTn id="20" dur="124" decel="50000">
                                          <p:stCondLst>
                                            <p:cond delay="1376"/>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24744"/>
            <a:ext cx="11233248" cy="2711781"/>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微软雅黑" panose="020B0503020204020204" pitchFamily="34"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是平面内的一组基底，则下列四组向量中，能作为基底的是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a:t>
            </a:r>
            <a:r>
              <a:rPr lang="en-US" altLang="zh-CN" sz="2800" b="1" i="1" kern="100" dirty="0" smtClean="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944067" y="188640"/>
            <a:ext cx="8303867"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一、平面向量基本定理的理解</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8" name="TextBox 19"/>
          <p:cNvSpPr txBox="1"/>
          <p:nvPr/>
        </p:nvSpPr>
        <p:spPr>
          <a:xfrm>
            <a:off x="335360" y="248063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335360" y="305169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9"/>
          <p:cNvSpPr txBox="1"/>
          <p:nvPr/>
        </p:nvSpPr>
        <p:spPr>
          <a:xfrm>
            <a:off x="4007768" y="305169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矩形 11"/>
          <p:cNvSpPr/>
          <p:nvPr/>
        </p:nvSpPr>
        <p:spPr>
          <a:xfrm>
            <a:off x="479376" y="4215796"/>
            <a:ext cx="10907430" cy="1949508"/>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共线，</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不能作为基底，选项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中两向量均不共线，可以作为基底</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linds(horizontal)">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300656"/>
            <a:ext cx="10408429" cy="3424488"/>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19675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2427340"/>
            <a:ext cx="9877176" cy="19571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考查两个向量是否能构成基底，主要看两向量是否不共线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此外，一个平面的基底一旦确定，那么平面上任意一个向量都可以由这个基底唯一线性表示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4510</TotalTime>
  <Words>1705</Words>
  <Application>Microsoft Office PowerPoint</Application>
  <PresentationFormat>宽屏</PresentationFormat>
  <Paragraphs>675</Paragraphs>
  <Slides>60</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9" baseType="lpstr">
      <vt:lpstr>MS Mincho</vt: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618</cp:revision>
  <dcterms:created xsi:type="dcterms:W3CDTF">2019-11-13T09:14:31Z</dcterms:created>
  <dcterms:modified xsi:type="dcterms:W3CDTF">2021-09-07T07:36:54Z</dcterms:modified>
</cp:coreProperties>
</file>