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362" r:id="rId6"/>
    <p:sldId id="504" r:id="rId7"/>
    <p:sldId id="571" r:id="rId8"/>
    <p:sldId id="263" r:id="rId9"/>
    <p:sldId id="264" r:id="rId10"/>
    <p:sldId id="265" r:id="rId11"/>
    <p:sldId id="563" r:id="rId12"/>
    <p:sldId id="572" r:id="rId13"/>
    <p:sldId id="337" r:id="rId14"/>
    <p:sldId id="425" r:id="rId15"/>
    <p:sldId id="272" r:id="rId16"/>
    <p:sldId id="544" r:id="rId17"/>
    <p:sldId id="274" r:id="rId18"/>
    <p:sldId id="532" r:id="rId19"/>
    <p:sldId id="270" r:id="rId20"/>
    <p:sldId id="291" r:id="rId21"/>
    <p:sldId id="305" r:id="rId22"/>
    <p:sldId id="292" r:id="rId23"/>
    <p:sldId id="573" r:id="rId24"/>
    <p:sldId id="293" r:id="rId25"/>
    <p:sldId id="294" r:id="rId26"/>
    <p:sldId id="295" r:id="rId27"/>
    <p:sldId id="318" r:id="rId28"/>
    <p:sldId id="319" r:id="rId29"/>
    <p:sldId id="320" r:id="rId30"/>
    <p:sldId id="321" r:id="rId31"/>
    <p:sldId id="322" r:id="rId32"/>
    <p:sldId id="574" r:id="rId33"/>
    <p:sldId id="323" r:id="rId34"/>
    <p:sldId id="324" r:id="rId35"/>
    <p:sldId id="575" r:id="rId36"/>
    <p:sldId id="325" r:id="rId37"/>
    <p:sldId id="326" r:id="rId38"/>
    <p:sldId id="327" r:id="rId39"/>
    <p:sldId id="568" r:id="rId40"/>
    <p:sldId id="328" r:id="rId41"/>
    <p:sldId id="579" r:id="rId42"/>
    <p:sldId id="329" r:id="rId43"/>
    <p:sldId id="330" r:id="rId44"/>
    <p:sldId id="331" r:id="rId45"/>
    <p:sldId id="332" r:id="rId46"/>
    <p:sldId id="570" r:id="rId47"/>
    <p:sldId id="333" r:id="rId48"/>
    <p:sldId id="334" r:id="rId49"/>
    <p:sldId id="578" r:id="rId50"/>
    <p:sldId id="577" r:id="rId51"/>
    <p:sldId id="580" r:id="rId52"/>
    <p:sldId id="271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6318" autoAdjust="0"/>
  </p:normalViewPr>
  <p:slideViewPr>
    <p:cSldViewPr>
      <p:cViewPr varScale="1">
        <p:scale>
          <a:sx n="108" d="100"/>
          <a:sy n="108" d="100"/>
        </p:scale>
        <p:origin x="810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16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09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564904"/>
            <a:ext cx="12190413" cy="429468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24944"/>
            <a:ext cx="12190413" cy="393464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4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Word___6.docx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Word___9.docx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__12.docx"/><Relationship Id="rId7" Type="http://schemas.openxmlformats.org/officeDocument/2006/relationships/package" Target="../embeddings/Microsoft_Word___14.docx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___16.docx"/><Relationship Id="rId5" Type="http://schemas.openxmlformats.org/officeDocument/2006/relationships/package" Target="../embeddings/Microsoft_Word___13.docx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package" Target="../embeddings/Microsoft_Word___1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7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20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Word___21.docx"/><Relationship Id="rId7" Type="http://schemas.openxmlformats.org/officeDocument/2006/relationships/slide" Target="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package" Target="../embeddings/Microsoft_Word___23.docx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21.xml"/><Relationship Id="rId11" Type="http://schemas.openxmlformats.org/officeDocument/2006/relationships/image" Target="../media/image30.emf"/><Relationship Id="rId5" Type="http://schemas.openxmlformats.org/officeDocument/2006/relationships/slide" Target="slide20.xml"/><Relationship Id="rId10" Type="http://schemas.openxmlformats.org/officeDocument/2006/relationships/package" Target="../embeddings/Microsoft_Word___24.docx"/><Relationship Id="rId4" Type="http://schemas.openxmlformats.org/officeDocument/2006/relationships/image" Target="../media/image29.emf"/><Relationship Id="rId9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5.docx"/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3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20.xml"/><Relationship Id="rId5" Type="http://schemas.openxmlformats.org/officeDocument/2006/relationships/image" Target="../media/image32.emf"/><Relationship Id="rId10" Type="http://schemas.openxmlformats.org/officeDocument/2006/relationships/slide" Target="slide25.xml"/><Relationship Id="rId4" Type="http://schemas.openxmlformats.org/officeDocument/2006/relationships/package" Target="../embeddings/Microsoft_Word___26.docx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4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slide" Target="slide20.xml"/><Relationship Id="rId5" Type="http://schemas.openxmlformats.org/officeDocument/2006/relationships/image" Target="../media/image32.emf"/><Relationship Id="rId10" Type="http://schemas.openxmlformats.org/officeDocument/2006/relationships/slide" Target="slide25.xml"/><Relationship Id="rId4" Type="http://schemas.openxmlformats.org/officeDocument/2006/relationships/package" Target="../embeddings/Microsoft_Word___27.docx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package" Target="../embeddings/Microsoft_Word___28.docx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slide" Target="slide21.xml"/><Relationship Id="rId11" Type="http://schemas.openxmlformats.org/officeDocument/2006/relationships/image" Target="../media/image34.emf"/><Relationship Id="rId5" Type="http://schemas.openxmlformats.org/officeDocument/2006/relationships/slide" Target="slide20.xml"/><Relationship Id="rId10" Type="http://schemas.openxmlformats.org/officeDocument/2006/relationships/package" Target="../embeddings/Microsoft_Word___29.docx"/><Relationship Id="rId4" Type="http://schemas.openxmlformats.org/officeDocument/2006/relationships/image" Target="../media/image33.emf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0.docx"/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4.xml"/><Relationship Id="rId18" Type="http://schemas.openxmlformats.org/officeDocument/2006/relationships/slide" Target="slide42.xml"/><Relationship Id="rId3" Type="http://schemas.openxmlformats.org/officeDocument/2006/relationships/package" Target="../embeddings/Microsoft_Word___31.docx"/><Relationship Id="rId21" Type="http://schemas.openxmlformats.org/officeDocument/2006/relationships/slide" Target="slide45.xml"/><Relationship Id="rId7" Type="http://schemas.openxmlformats.org/officeDocument/2006/relationships/image" Target="../media/image39.png"/><Relationship Id="rId12" Type="http://schemas.openxmlformats.org/officeDocument/2006/relationships/slide" Target="slide33.xml"/><Relationship Id="rId17" Type="http://schemas.openxmlformats.org/officeDocument/2006/relationships/slide" Target="slide40.xml"/><Relationship Id="rId25" Type="http://schemas.openxmlformats.org/officeDocument/2006/relationships/image" Target="../media/image37.emf"/><Relationship Id="rId2" Type="http://schemas.openxmlformats.org/officeDocument/2006/relationships/slideLayout" Target="../slideLayouts/slideLayout9.xml"/><Relationship Id="rId16" Type="http://schemas.openxmlformats.org/officeDocument/2006/relationships/slide" Target="slide38.xml"/><Relationship Id="rId20" Type="http://schemas.openxmlformats.org/officeDocument/2006/relationships/slide" Target="slide44.xml"/><Relationship Id="rId1" Type="http://schemas.openxmlformats.org/officeDocument/2006/relationships/vmlDrawing" Target="../drawings/vmlDrawing17.vml"/><Relationship Id="rId6" Type="http://schemas.microsoft.com/office/2007/relationships/hdphoto" Target="../media/hdphoto1.wdp"/><Relationship Id="rId11" Type="http://schemas.openxmlformats.org/officeDocument/2006/relationships/slide" Target="slide31.xml"/><Relationship Id="rId24" Type="http://schemas.openxmlformats.org/officeDocument/2006/relationships/package" Target="../embeddings/Microsoft_Word___32.docx"/><Relationship Id="rId5" Type="http://schemas.openxmlformats.org/officeDocument/2006/relationships/image" Target="../media/image38.png"/><Relationship Id="rId15" Type="http://schemas.openxmlformats.org/officeDocument/2006/relationships/slide" Target="slide37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3.xml"/><Relationship Id="rId4" Type="http://schemas.openxmlformats.org/officeDocument/2006/relationships/image" Target="../media/image36.emf"/><Relationship Id="rId9" Type="http://schemas.openxmlformats.org/officeDocument/2006/relationships/slide" Target="slide29.xml"/><Relationship Id="rId14" Type="http://schemas.openxmlformats.org/officeDocument/2006/relationships/slide" Target="slide36.xml"/><Relationship Id="rId22" Type="http://schemas.openxmlformats.org/officeDocument/2006/relationships/slide" Target="slide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package" Target="../embeddings/Microsoft_Word___34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5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18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42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35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33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slide" Target="slide27.xml"/><Relationship Id="rId5" Type="http://schemas.openxmlformats.org/officeDocument/2006/relationships/slideLayout" Target="../slideLayouts/slideLayout1.xml"/><Relationship Id="rId10" Type="http://schemas.openxmlformats.org/officeDocument/2006/relationships/slide" Target="slide19.xml"/><Relationship Id="rId4" Type="http://schemas.openxmlformats.org/officeDocument/2006/relationships/tags" Target="../tags/tag4.xml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5.xml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19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5" Type="http://schemas.openxmlformats.org/officeDocument/2006/relationships/slide" Target="slide30.xml"/><Relationship Id="rId15" Type="http://schemas.openxmlformats.org/officeDocument/2006/relationships/slide" Target="slide44.xml"/><Relationship Id="rId10" Type="http://schemas.openxmlformats.org/officeDocument/2006/relationships/slide" Target="slide37.xml"/><Relationship Id="rId19" Type="http://schemas.openxmlformats.org/officeDocument/2006/relationships/package" Target="../embeddings/Microsoft_Word___36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37.docx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20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44.emf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package" Target="../embeddings/Microsoft_Word___39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5.xml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21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47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40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38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3.xml"/><Relationship Id="rId3" Type="http://schemas.openxmlformats.org/officeDocument/2006/relationships/slide" Target="slide29.xml"/><Relationship Id="rId7" Type="http://schemas.openxmlformats.org/officeDocument/2006/relationships/slide" Target="slide34.xml"/><Relationship Id="rId12" Type="http://schemas.openxmlformats.org/officeDocument/2006/relationships/slide" Target="slide42.xml"/><Relationship Id="rId17" Type="http://schemas.openxmlformats.org/officeDocument/2006/relationships/slide" Target="slide48.xml"/><Relationship Id="rId2" Type="http://schemas.openxmlformats.org/officeDocument/2006/relationships/slide" Target="slide28.xml"/><Relationship Id="rId16" Type="http://schemas.openxmlformats.org/officeDocument/2006/relationships/slide" Target="slide4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3.xml"/><Relationship Id="rId11" Type="http://schemas.openxmlformats.org/officeDocument/2006/relationships/slide" Target="slide40.xml"/><Relationship Id="rId5" Type="http://schemas.openxmlformats.org/officeDocument/2006/relationships/slide" Target="slide31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4" Type="http://schemas.openxmlformats.org/officeDocument/2006/relationships/slide" Target="slide30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41.docx"/><Relationship Id="rId21" Type="http://schemas.openxmlformats.org/officeDocument/2006/relationships/image" Target="../media/image49.png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22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48.emf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26" Type="http://schemas.openxmlformats.org/officeDocument/2006/relationships/package" Target="../embeddings/Microsoft_Word___45.docx"/><Relationship Id="rId3" Type="http://schemas.openxmlformats.org/officeDocument/2006/relationships/package" Target="../embeddings/Microsoft_Word___42.docx"/><Relationship Id="rId21" Type="http://schemas.openxmlformats.org/officeDocument/2006/relationships/package" Target="../embeddings/Microsoft_Word___43.docx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5" Type="http://schemas.openxmlformats.org/officeDocument/2006/relationships/image" Target="../media/image52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29" Type="http://schemas.openxmlformats.org/officeDocument/2006/relationships/image" Target="../media/image54.emf"/><Relationship Id="rId1" Type="http://schemas.openxmlformats.org/officeDocument/2006/relationships/vmlDrawing" Target="../drawings/vmlDrawing23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24" Type="http://schemas.openxmlformats.org/officeDocument/2006/relationships/package" Target="../embeddings/Microsoft_Word___44.docx"/><Relationship Id="rId5" Type="http://schemas.openxmlformats.org/officeDocument/2006/relationships/slide" Target="slide28.xml"/><Relationship Id="rId15" Type="http://schemas.openxmlformats.org/officeDocument/2006/relationships/slide" Target="slide42.xml"/><Relationship Id="rId23" Type="http://schemas.openxmlformats.org/officeDocument/2006/relationships/image" Target="../media/image49.png"/><Relationship Id="rId28" Type="http://schemas.openxmlformats.org/officeDocument/2006/relationships/package" Target="../embeddings/Microsoft_Word___46.docx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50.emf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image" Target="../media/image51.emf"/><Relationship Id="rId27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26" Type="http://schemas.openxmlformats.org/officeDocument/2006/relationships/image" Target="../media/image58.emf"/><Relationship Id="rId3" Type="http://schemas.openxmlformats.org/officeDocument/2006/relationships/slide" Target="slide28.xml"/><Relationship Id="rId21" Type="http://schemas.openxmlformats.org/officeDocument/2006/relationships/package" Target="../embeddings/Microsoft_Word___48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5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5.xml"/><Relationship Id="rId16" Type="http://schemas.openxmlformats.org/officeDocument/2006/relationships/slide" Target="slide45.xml"/><Relationship Id="rId20" Type="http://schemas.openxmlformats.org/officeDocument/2006/relationships/image" Target="../media/image55.emf"/><Relationship Id="rId1" Type="http://schemas.openxmlformats.org/officeDocument/2006/relationships/vmlDrawing" Target="../drawings/vmlDrawing24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57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49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47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package" Target="../embeddings/Microsoft_Word___52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5.xml"/><Relationship Id="rId20" Type="http://schemas.openxmlformats.org/officeDocument/2006/relationships/image" Target="../media/image59.emf"/><Relationship Id="rId1" Type="http://schemas.openxmlformats.org/officeDocument/2006/relationships/vmlDrawing" Target="../drawings/vmlDrawing25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61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53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51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13.xml"/><Relationship Id="rId16" Type="http://schemas.openxmlformats.org/officeDocument/2006/relationships/slide" Target="slide45.xml"/><Relationship Id="rId20" Type="http://schemas.openxmlformats.org/officeDocument/2006/relationships/image" Target="../media/image62.emf"/><Relationship Id="rId1" Type="http://schemas.openxmlformats.org/officeDocument/2006/relationships/vmlDrawing" Target="../drawings/vmlDrawing26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5" Type="http://schemas.openxmlformats.org/officeDocument/2006/relationships/slide" Target="slide30.xml"/><Relationship Id="rId15" Type="http://schemas.openxmlformats.org/officeDocument/2006/relationships/slide" Target="slide44.xml"/><Relationship Id="rId10" Type="http://schemas.openxmlformats.org/officeDocument/2006/relationships/slide" Target="slide37.xml"/><Relationship Id="rId19" Type="http://schemas.openxmlformats.org/officeDocument/2006/relationships/package" Target="../embeddings/Microsoft_Word___54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3.xml"/><Relationship Id="rId3" Type="http://schemas.openxmlformats.org/officeDocument/2006/relationships/slide" Target="slide29.xml"/><Relationship Id="rId7" Type="http://schemas.openxmlformats.org/officeDocument/2006/relationships/slide" Target="slide34.xml"/><Relationship Id="rId12" Type="http://schemas.openxmlformats.org/officeDocument/2006/relationships/slide" Target="slide42.xml"/><Relationship Id="rId17" Type="http://schemas.openxmlformats.org/officeDocument/2006/relationships/slide" Target="slide48.xml"/><Relationship Id="rId2" Type="http://schemas.openxmlformats.org/officeDocument/2006/relationships/slide" Target="slide28.xml"/><Relationship Id="rId16" Type="http://schemas.openxmlformats.org/officeDocument/2006/relationships/slide" Target="slide4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11" Type="http://schemas.openxmlformats.org/officeDocument/2006/relationships/slide" Target="slide40.xml"/><Relationship Id="rId5" Type="http://schemas.openxmlformats.org/officeDocument/2006/relationships/slide" Target="slide31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4" Type="http://schemas.openxmlformats.org/officeDocument/2006/relationships/slide" Target="slide30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26" Type="http://schemas.openxmlformats.org/officeDocument/2006/relationships/image" Target="../media/image66.emf"/><Relationship Id="rId3" Type="http://schemas.openxmlformats.org/officeDocument/2006/relationships/slide" Target="slide28.xml"/><Relationship Id="rId21" Type="http://schemas.openxmlformats.org/officeDocument/2006/relationships/package" Target="../embeddings/Microsoft_Word___56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5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6.xml"/><Relationship Id="rId16" Type="http://schemas.openxmlformats.org/officeDocument/2006/relationships/slide" Target="slide45.xml"/><Relationship Id="rId20" Type="http://schemas.openxmlformats.org/officeDocument/2006/relationships/image" Target="../media/image63.emf"/><Relationship Id="rId1" Type="http://schemas.openxmlformats.org/officeDocument/2006/relationships/vmlDrawing" Target="../drawings/vmlDrawing27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65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57.docx"/><Relationship Id="rId28" Type="http://schemas.openxmlformats.org/officeDocument/2006/relationships/image" Target="../media/image67.emf"/><Relationship Id="rId10" Type="http://schemas.openxmlformats.org/officeDocument/2006/relationships/slide" Target="slide37.xml"/><Relationship Id="rId19" Type="http://schemas.openxmlformats.org/officeDocument/2006/relationships/package" Target="../embeddings/Microsoft_Word___55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64.emf"/><Relationship Id="rId27" Type="http://schemas.openxmlformats.org/officeDocument/2006/relationships/package" Target="../embeddings/Microsoft_Word___59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26" Type="http://schemas.openxmlformats.org/officeDocument/2006/relationships/image" Target="../media/image71.emf"/><Relationship Id="rId3" Type="http://schemas.openxmlformats.org/officeDocument/2006/relationships/slide" Target="slide28.xml"/><Relationship Id="rId21" Type="http://schemas.openxmlformats.org/officeDocument/2006/relationships/package" Target="../embeddings/Microsoft_Word___61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5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11.xml"/><Relationship Id="rId16" Type="http://schemas.openxmlformats.org/officeDocument/2006/relationships/slide" Target="slide45.xml"/><Relationship Id="rId20" Type="http://schemas.openxmlformats.org/officeDocument/2006/relationships/image" Target="../media/image68.emf"/><Relationship Id="rId1" Type="http://schemas.openxmlformats.org/officeDocument/2006/relationships/vmlDrawing" Target="../drawings/vmlDrawing28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70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62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60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microsoft.com/office/2007/relationships/hdphoto" Target="../media/hdphoto1.wdp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image" Target="../media/image38.png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39.png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64.docx"/><Relationship Id="rId21" Type="http://schemas.openxmlformats.org/officeDocument/2006/relationships/package" Target="../embeddings/Microsoft_Word___65.docx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29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72.emf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image" Target="../media/image7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package" Target="../embeddings/Microsoft_Word___67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5.xml"/><Relationship Id="rId20" Type="http://schemas.openxmlformats.org/officeDocument/2006/relationships/image" Target="../media/image74.emf"/><Relationship Id="rId1" Type="http://schemas.openxmlformats.org/officeDocument/2006/relationships/vmlDrawing" Target="../drawings/vmlDrawing30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76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68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66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7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69.docx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31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77.emf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package" Target="../embeddings/Microsoft_Word___71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5.xml"/><Relationship Id="rId20" Type="http://schemas.openxmlformats.org/officeDocument/2006/relationships/image" Target="../media/image78.emf"/><Relationship Id="rId1" Type="http://schemas.openxmlformats.org/officeDocument/2006/relationships/vmlDrawing" Target="../drawings/vmlDrawing32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image" Target="../media/image80.emf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package" Target="../embeddings/Microsoft_Word___72.docx"/><Relationship Id="rId10" Type="http://schemas.openxmlformats.org/officeDocument/2006/relationships/slide" Target="slide37.xml"/><Relationship Id="rId19" Type="http://schemas.openxmlformats.org/officeDocument/2006/relationships/package" Target="../embeddings/Microsoft_Word___70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image" Target="../media/image7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microsoft.com/office/2007/relationships/hdphoto" Target="../media/hdphoto1.wdp"/><Relationship Id="rId21" Type="http://schemas.openxmlformats.org/officeDocument/2006/relationships/image" Target="../media/image81.png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image" Target="../media/image38.png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5" Type="http://schemas.openxmlformats.org/officeDocument/2006/relationships/slide" Target="slide42.xml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39.png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6.xml"/><Relationship Id="rId18" Type="http://schemas.openxmlformats.org/officeDocument/2006/relationships/slide" Target="slide43.xml"/><Relationship Id="rId26" Type="http://schemas.openxmlformats.org/officeDocument/2006/relationships/package" Target="../embeddings/Microsoft_Word___76.docx"/><Relationship Id="rId3" Type="http://schemas.openxmlformats.org/officeDocument/2006/relationships/package" Target="../embeddings/Microsoft_Word___73.docx"/><Relationship Id="rId21" Type="http://schemas.openxmlformats.org/officeDocument/2006/relationships/slide" Target="slide47.xml"/><Relationship Id="rId7" Type="http://schemas.openxmlformats.org/officeDocument/2006/relationships/slide" Target="slide28.xml"/><Relationship Id="rId12" Type="http://schemas.openxmlformats.org/officeDocument/2006/relationships/slide" Target="slide34.xml"/><Relationship Id="rId17" Type="http://schemas.openxmlformats.org/officeDocument/2006/relationships/slide" Target="slide42.xml"/><Relationship Id="rId25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40.xml"/><Relationship Id="rId20" Type="http://schemas.openxmlformats.org/officeDocument/2006/relationships/slide" Target="slide45.xml"/><Relationship Id="rId29" Type="http://schemas.openxmlformats.org/officeDocument/2006/relationships/image" Target="../media/image86.e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3.emf"/><Relationship Id="rId11" Type="http://schemas.openxmlformats.org/officeDocument/2006/relationships/slide" Target="slide33.xml"/><Relationship Id="rId24" Type="http://schemas.openxmlformats.org/officeDocument/2006/relationships/image" Target="../media/image84.emf"/><Relationship Id="rId5" Type="http://schemas.openxmlformats.org/officeDocument/2006/relationships/package" Target="../embeddings/Microsoft_Word___74.docx"/><Relationship Id="rId15" Type="http://schemas.openxmlformats.org/officeDocument/2006/relationships/slide" Target="slide38.xml"/><Relationship Id="rId23" Type="http://schemas.openxmlformats.org/officeDocument/2006/relationships/package" Target="../embeddings/Microsoft_Word___75.docx"/><Relationship Id="rId28" Type="http://schemas.openxmlformats.org/officeDocument/2006/relationships/package" Target="../embeddings/Microsoft_Word___77.docx"/><Relationship Id="rId10" Type="http://schemas.openxmlformats.org/officeDocument/2006/relationships/slide" Target="slide31.xml"/><Relationship Id="rId19" Type="http://schemas.openxmlformats.org/officeDocument/2006/relationships/slide" Target="slide44.xml"/><Relationship Id="rId4" Type="http://schemas.openxmlformats.org/officeDocument/2006/relationships/image" Target="../media/image82.emf"/><Relationship Id="rId9" Type="http://schemas.openxmlformats.org/officeDocument/2006/relationships/slide" Target="slide30.xml"/><Relationship Id="rId14" Type="http://schemas.openxmlformats.org/officeDocument/2006/relationships/slide" Target="slide37.xml"/><Relationship Id="rId22" Type="http://schemas.openxmlformats.org/officeDocument/2006/relationships/slide" Target="slide48.xml"/><Relationship Id="rId27" Type="http://schemas.openxmlformats.org/officeDocument/2006/relationships/image" Target="../media/image8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image" Target="../media/image87.png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5.xml"/><Relationship Id="rId20" Type="http://schemas.openxmlformats.org/officeDocument/2006/relationships/image" Target="../media/image88.emf"/><Relationship Id="rId1" Type="http://schemas.openxmlformats.org/officeDocument/2006/relationships/vmlDrawing" Target="../drawings/vmlDrawing34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5" Type="http://schemas.openxmlformats.org/officeDocument/2006/relationships/slide" Target="slide30.xml"/><Relationship Id="rId15" Type="http://schemas.openxmlformats.org/officeDocument/2006/relationships/slide" Target="slide44.xml"/><Relationship Id="rId10" Type="http://schemas.openxmlformats.org/officeDocument/2006/relationships/slide" Target="slide37.xml"/><Relationship Id="rId19" Type="http://schemas.openxmlformats.org/officeDocument/2006/relationships/package" Target="../embeddings/Microsoft_Word___78.docx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slide" Target="slide28.xml"/><Relationship Id="rId21" Type="http://schemas.openxmlformats.org/officeDocument/2006/relationships/image" Target="../media/image89.emf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5" Type="http://schemas.openxmlformats.org/officeDocument/2006/relationships/image" Target="../media/image91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45.xml"/><Relationship Id="rId20" Type="http://schemas.openxmlformats.org/officeDocument/2006/relationships/package" Target="../embeddings/Microsoft_Word___79.docx"/><Relationship Id="rId1" Type="http://schemas.openxmlformats.org/officeDocument/2006/relationships/vmlDrawing" Target="../drawings/vmlDrawing35.vml"/><Relationship Id="rId6" Type="http://schemas.openxmlformats.org/officeDocument/2006/relationships/slide" Target="slide31.xml"/><Relationship Id="rId11" Type="http://schemas.openxmlformats.org/officeDocument/2006/relationships/slide" Target="slide38.xml"/><Relationship Id="rId24" Type="http://schemas.openxmlformats.org/officeDocument/2006/relationships/package" Target="../embeddings/Microsoft_Word___81.docx"/><Relationship Id="rId5" Type="http://schemas.openxmlformats.org/officeDocument/2006/relationships/slide" Target="slide30.xml"/><Relationship Id="rId15" Type="http://schemas.openxmlformats.org/officeDocument/2006/relationships/slide" Target="slide44.xml"/><Relationship Id="rId23" Type="http://schemas.openxmlformats.org/officeDocument/2006/relationships/image" Target="../media/image90.emf"/><Relationship Id="rId10" Type="http://schemas.openxmlformats.org/officeDocument/2006/relationships/slide" Target="slide37.xml"/><Relationship Id="rId19" Type="http://schemas.openxmlformats.org/officeDocument/2006/relationships/image" Target="../media/image87.png"/><Relationship Id="rId4" Type="http://schemas.openxmlformats.org/officeDocument/2006/relationships/slide" Target="slide29.xml"/><Relationship Id="rId9" Type="http://schemas.openxmlformats.org/officeDocument/2006/relationships/slide" Target="slide36.xml"/><Relationship Id="rId14" Type="http://schemas.openxmlformats.org/officeDocument/2006/relationships/slide" Target="slide43.xml"/><Relationship Id="rId22" Type="http://schemas.openxmlformats.org/officeDocument/2006/relationships/package" Target="../embeddings/Microsoft_Word___80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82.docx"/><Relationship Id="rId21" Type="http://schemas.openxmlformats.org/officeDocument/2006/relationships/slide" Target="slide3.xml"/><Relationship Id="rId7" Type="http://schemas.openxmlformats.org/officeDocument/2006/relationships/slide" Target="slide30.xml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5" Type="http://schemas.openxmlformats.org/officeDocument/2006/relationships/image" Target="../media/image87.png"/><Relationship Id="rId2" Type="http://schemas.openxmlformats.org/officeDocument/2006/relationships/slideLayout" Target="../slideLayouts/slideLayout3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36.vml"/><Relationship Id="rId6" Type="http://schemas.openxmlformats.org/officeDocument/2006/relationships/slide" Target="slide29.xml"/><Relationship Id="rId11" Type="http://schemas.openxmlformats.org/officeDocument/2006/relationships/slide" Target="slide36.xml"/><Relationship Id="rId24" Type="http://schemas.openxmlformats.org/officeDocument/2006/relationships/image" Target="../media/image93.emf"/><Relationship Id="rId5" Type="http://schemas.openxmlformats.org/officeDocument/2006/relationships/slide" Target="slide28.xml"/><Relationship Id="rId15" Type="http://schemas.openxmlformats.org/officeDocument/2006/relationships/slide" Target="slide42.xml"/><Relationship Id="rId23" Type="http://schemas.openxmlformats.org/officeDocument/2006/relationships/package" Target="../embeddings/Microsoft_Word___83.docx"/><Relationship Id="rId10" Type="http://schemas.openxmlformats.org/officeDocument/2006/relationships/slide" Target="slide34.xml"/><Relationship Id="rId19" Type="http://schemas.openxmlformats.org/officeDocument/2006/relationships/slide" Target="slide47.xml"/><Relationship Id="rId4" Type="http://schemas.openxmlformats.org/officeDocument/2006/relationships/image" Target="../media/image92.emf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9.2.3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向量的数量积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7060229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1</a:t>
            </a:r>
            <a:r>
              <a:rPr lang="zh-CN" altLang="en-US" sz="3500" b="1" dirty="0">
                <a:latin typeface="微软雅黑" panose="020B0503020204020204" pitchFamily="34" charset="-122"/>
              </a:rPr>
              <a:t>课时　向量的数量积</a:t>
            </a:r>
            <a:r>
              <a:rPr lang="en-US" altLang="zh-CN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500" b="1" dirty="0">
                <a:latin typeface="微软雅黑" panose="020B0503020204020204" pitchFamily="34" charset="-122"/>
              </a:rPr>
              <a:t>一</a:t>
            </a:r>
            <a:r>
              <a:rPr lang="en-US" altLang="zh-CN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188640"/>
            <a:ext cx="8303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一、求两向量的数量积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48896"/>
              </p:ext>
            </p:extLst>
          </p:nvPr>
        </p:nvGraphicFramePr>
        <p:xfrm>
          <a:off x="498475" y="3077517"/>
          <a:ext cx="100123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5" name="文档" r:id="rId4" imgW="10234001" imgH="1091960" progId="Word.Document.12">
                  <p:embed/>
                </p:oleObj>
              </mc:Choice>
              <mc:Fallback>
                <p:oleObj name="文档" r:id="rId4" imgW="10234001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3077517"/>
                        <a:ext cx="10012363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07368" y="980728"/>
            <a:ext cx="66495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已知正三角形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64658"/>
              </p:ext>
            </p:extLst>
          </p:nvPr>
        </p:nvGraphicFramePr>
        <p:xfrm>
          <a:off x="498475" y="1700808"/>
          <a:ext cx="259556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6" name="文档" r:id="rId6" imgW="2657938" imgH="897109" progId="Word.Document.12">
                  <p:embed/>
                </p:oleObj>
              </mc:Choice>
              <mc:Fallback>
                <p:oleObj name="文档" r:id="rId6" imgW="2657938" imgH="8971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475" y="1700808"/>
                        <a:ext cx="2595563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42005"/>
              </p:ext>
            </p:extLst>
          </p:nvPr>
        </p:nvGraphicFramePr>
        <p:xfrm>
          <a:off x="498475" y="3897313"/>
          <a:ext cx="1001236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7" name="文档" r:id="rId8" imgW="10234001" imgH="1090523" progId="Word.Document.12">
                  <p:embed/>
                </p:oleObj>
              </mc:Choice>
              <mc:Fallback>
                <p:oleObj name="文档" r:id="rId8" imgW="10234001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3897313"/>
                        <a:ext cx="10012363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76437"/>
              </p:ext>
            </p:extLst>
          </p:nvPr>
        </p:nvGraphicFramePr>
        <p:xfrm>
          <a:off x="481013" y="619125"/>
          <a:ext cx="50323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1" name="文档" r:id="rId3" imgW="5039464" imgH="973190" progId="Word.Document.12">
                  <p:embed/>
                </p:oleObj>
              </mc:Choice>
              <mc:Fallback>
                <p:oleObj name="文档" r:id="rId3" imgW="5039464" imgH="973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50323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45151"/>
              </p:ext>
            </p:extLst>
          </p:nvPr>
        </p:nvGraphicFramePr>
        <p:xfrm>
          <a:off x="461963" y="2854325"/>
          <a:ext cx="99568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2" name="文档" r:id="rId5" imgW="10172416" imgH="1066441" progId="Word.Document.12">
                  <p:embed/>
                </p:oleObj>
              </mc:Choice>
              <mc:Fallback>
                <p:oleObj name="文档" r:id="rId5" imgW="10172416" imgH="1066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2854325"/>
                        <a:ext cx="995680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84834"/>
              </p:ext>
            </p:extLst>
          </p:nvPr>
        </p:nvGraphicFramePr>
        <p:xfrm>
          <a:off x="457550" y="1908944"/>
          <a:ext cx="10741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3" name="文档" r:id="rId7" imgW="10767022" imgH="1028341" progId="Word.Document.12">
                  <p:embed/>
                </p:oleObj>
              </mc:Choice>
              <mc:Fallback>
                <p:oleObj name="文档" r:id="rId7" imgW="10767022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550" y="1908944"/>
                        <a:ext cx="107410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6689"/>
              </p:ext>
            </p:extLst>
          </p:nvPr>
        </p:nvGraphicFramePr>
        <p:xfrm>
          <a:off x="481013" y="619125"/>
          <a:ext cx="50323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8" name="文档" r:id="rId3" imgW="5039464" imgH="974632" progId="Word.Document.12">
                  <p:embed/>
                </p:oleObj>
              </mc:Choice>
              <mc:Fallback>
                <p:oleObj name="文档" r:id="rId3" imgW="5039464" imgH="974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50323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38711"/>
              </p:ext>
            </p:extLst>
          </p:nvPr>
        </p:nvGraphicFramePr>
        <p:xfrm>
          <a:off x="461963" y="2854325"/>
          <a:ext cx="99568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9" name="文档" r:id="rId5" imgW="10172416" imgH="1065003" progId="Word.Document.12">
                  <p:embed/>
                </p:oleObj>
              </mc:Choice>
              <mc:Fallback>
                <p:oleObj name="文档" r:id="rId5" imgW="10172416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2854325"/>
                        <a:ext cx="995680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75449"/>
              </p:ext>
            </p:extLst>
          </p:nvPr>
        </p:nvGraphicFramePr>
        <p:xfrm>
          <a:off x="461963" y="1911350"/>
          <a:ext cx="106394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0" name="文档" r:id="rId7" imgW="10767022" imgH="1028341" progId="Word.Document.12">
                  <p:embed/>
                </p:oleObj>
              </mc:Choice>
              <mc:Fallback>
                <p:oleObj name="文档" r:id="rId7" imgW="10767022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963" y="1911350"/>
                        <a:ext cx="106394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5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868608"/>
            <a:ext cx="11521280" cy="428858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2958" y="76470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67408" y="2062408"/>
            <a:ext cx="108012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定义法求平面向量的数量积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若已知两向量的模及其夹角，则直接利用公式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|·|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运用此法计算数量积的关键是确定两个向量的夹角，条件是两向量的起点必须重合，否则，要通过平移使两向量符合以上条件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15403"/>
              </p:ext>
            </p:extLst>
          </p:nvPr>
        </p:nvGraphicFramePr>
        <p:xfrm>
          <a:off x="481013" y="404664"/>
          <a:ext cx="11082337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6" name="文档" r:id="rId3" imgW="11108804" imgH="1995218" progId="Word.Document.12">
                  <p:embed/>
                </p:oleObj>
              </mc:Choice>
              <mc:Fallback>
                <p:oleObj name="文档" r:id="rId3" imgW="11108804" imgH="1995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404664"/>
                        <a:ext cx="11082337" cy="199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60237"/>
              </p:ext>
            </p:extLst>
          </p:nvPr>
        </p:nvGraphicFramePr>
        <p:xfrm>
          <a:off x="461963" y="2678113"/>
          <a:ext cx="105854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7" name="文档" r:id="rId5" imgW="10708678" imgH="1028341" progId="Word.Document.12">
                  <p:embed/>
                </p:oleObj>
              </mc:Choice>
              <mc:Fallback>
                <p:oleObj name="文档" r:id="rId5" imgW="10708678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2678113"/>
                        <a:ext cx="1058545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0560496" y="584106"/>
            <a:ext cx="472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1544" y="15860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05007" y="15860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11171"/>
              </p:ext>
            </p:extLst>
          </p:nvPr>
        </p:nvGraphicFramePr>
        <p:xfrm>
          <a:off x="461963" y="3501008"/>
          <a:ext cx="105854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8" name="文档" r:id="rId7" imgW="10708678" imgH="1027262" progId="Word.Document.12">
                  <p:embed/>
                </p:oleObj>
              </mc:Choice>
              <mc:Fallback>
                <p:oleObj name="文档" r:id="rId7" imgW="10708678" imgH="1027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963" y="3501008"/>
                        <a:ext cx="1058545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73450"/>
              </p:ext>
            </p:extLst>
          </p:nvPr>
        </p:nvGraphicFramePr>
        <p:xfrm>
          <a:off x="461963" y="4365104"/>
          <a:ext cx="105854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9" name="文档" r:id="rId9" imgW="10708678" imgH="1025465" progId="Word.Document.12">
                  <p:embed/>
                </p:oleObj>
              </mc:Choice>
              <mc:Fallback>
                <p:oleObj name="文档" r:id="rId9" imgW="10708678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963" y="4365104"/>
                        <a:ext cx="105854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08105"/>
              </p:ext>
            </p:extLst>
          </p:nvPr>
        </p:nvGraphicFramePr>
        <p:xfrm>
          <a:off x="461963" y="5305630"/>
          <a:ext cx="105854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0" name="文档" r:id="rId11" imgW="10708678" imgH="1024027" progId="Word.Document.12">
                  <p:embed/>
                </p:oleObj>
              </mc:Choice>
              <mc:Fallback>
                <p:oleObj name="文档" r:id="rId11" imgW="10708678" imgH="1024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963" y="5305630"/>
                        <a:ext cx="105854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二、投影向量</a:t>
            </a:r>
            <a:endParaRPr lang="zh-CN" altLang="zh-CN" sz="3000" b="1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9734"/>
              </p:ext>
            </p:extLst>
          </p:nvPr>
        </p:nvGraphicFramePr>
        <p:xfrm>
          <a:off x="628650" y="3879130"/>
          <a:ext cx="96980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1" name="文档" r:id="rId4" imgW="9714306" imgH="1066441" progId="Word.Document.12">
                  <p:embed/>
                </p:oleObj>
              </mc:Choice>
              <mc:Fallback>
                <p:oleObj name="文档" r:id="rId4" imgW="9714306" imgH="1066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3879130"/>
                        <a:ext cx="9698038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1052736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988" y="3016926"/>
            <a:ext cx="49071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为单位向量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48436"/>
              </p:ext>
            </p:extLst>
          </p:nvPr>
        </p:nvGraphicFramePr>
        <p:xfrm>
          <a:off x="406400" y="1828800"/>
          <a:ext cx="10566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3" name="文档" r:id="rId3" imgW="10584787" imgH="1133655" progId="Word.Document.12">
                  <p:embed/>
                </p:oleObj>
              </mc:Choice>
              <mc:Fallback>
                <p:oleObj name="文档" r:id="rId3" imgW="10584787" imgH="1133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828800"/>
                        <a:ext cx="105664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450398"/>
              </p:ext>
            </p:extLst>
          </p:nvPr>
        </p:nvGraphicFramePr>
        <p:xfrm>
          <a:off x="406400" y="2844800"/>
          <a:ext cx="105664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4" name="文档" r:id="rId5" imgW="10584787" imgH="1066441" progId="Word.Document.12">
                  <p:embed/>
                </p:oleObj>
              </mc:Choice>
              <mc:Fallback>
                <p:oleObj name="文档" r:id="rId5" imgW="10584787" imgH="1066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2844800"/>
                        <a:ext cx="1056640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06400" y="548680"/>
            <a:ext cx="6705600" cy="7107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本例改为求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3392" y="508567"/>
            <a:ext cx="10964854" cy="493665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8982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97992" y="1598464"/>
            <a:ext cx="10254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投影向量的求法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在向量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同向的单位向量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，它是一个向量，且与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共线，其方向由向量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的余弦值决定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79050"/>
              </p:ext>
            </p:extLst>
          </p:nvPr>
        </p:nvGraphicFramePr>
        <p:xfrm>
          <a:off x="6224588" y="4146550"/>
          <a:ext cx="21621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8" name="文档" r:id="rId4" imgW="2168100" imgH="1084247" progId="Word.Document.12">
                  <p:embed/>
                </p:oleObj>
              </mc:Choice>
              <mc:Fallback>
                <p:oleObj name="文档" r:id="rId4" imgW="2168100" imgH="1084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4588" y="4146550"/>
                        <a:ext cx="2162175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404664"/>
            <a:ext cx="10419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421" y="1658138"/>
            <a:ext cx="38507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52111"/>
              </p:ext>
            </p:extLst>
          </p:nvPr>
        </p:nvGraphicFramePr>
        <p:xfrm>
          <a:off x="411793" y="2612826"/>
          <a:ext cx="812958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4" name="文档" r:id="rId3" imgW="8128922" imgH="1240207" progId="Word.Document.12">
                  <p:embed/>
                </p:oleObj>
              </mc:Choice>
              <mc:Fallback>
                <p:oleObj name="文档" r:id="rId3" imgW="8128922" imgH="1240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93" y="2612826"/>
                        <a:ext cx="8129587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3193"/>
              </p:ext>
            </p:extLst>
          </p:nvPr>
        </p:nvGraphicFramePr>
        <p:xfrm>
          <a:off x="415925" y="3747938"/>
          <a:ext cx="90424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5" name="文档" r:id="rId5" imgW="9138787" imgH="1276709" progId="Word.Document.12">
                  <p:embed/>
                </p:oleObj>
              </mc:Choice>
              <mc:Fallback>
                <p:oleObj name="文档" r:id="rId5" imgW="9138787" imgH="1276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925" y="3747938"/>
                        <a:ext cx="904240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926088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了解向量数量积的物理背景，即物体在力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的作用下产生位移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功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掌握向量数量积的定义及投影向量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会计算平面向量的数量积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0266"/>
              </p:ext>
            </p:extLst>
          </p:nvPr>
        </p:nvGraphicFramePr>
        <p:xfrm>
          <a:off x="481013" y="619125"/>
          <a:ext cx="102616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4" name="文档" r:id="rId3" imgW="10282261" imgH="1818736" progId="Word.Document.12">
                  <p:embed/>
                </p:oleObj>
              </mc:Choice>
              <mc:Fallback>
                <p:oleObj name="文档" r:id="rId3" imgW="10282261" imgH="1818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10261600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15810" y="12729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78948"/>
              </p:ext>
            </p:extLst>
          </p:nvPr>
        </p:nvGraphicFramePr>
        <p:xfrm>
          <a:off x="481013" y="2805931"/>
          <a:ext cx="110918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5" name="文档" r:id="rId10" imgW="11106283" imgH="1135092" progId="Word.Document.12">
                  <p:embed/>
                </p:oleObj>
              </mc:Choice>
              <mc:Fallback>
                <p:oleObj name="文档" r:id="rId10" imgW="11106283" imgH="1135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013" y="2805931"/>
                        <a:ext cx="110918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640" y="238250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476672"/>
            <a:ext cx="107994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A.60°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B.120°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C.135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	D.150°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126017" y="108883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04639"/>
              </p:ext>
            </p:extLst>
          </p:nvPr>
        </p:nvGraphicFramePr>
        <p:xfrm>
          <a:off x="560612" y="3217942"/>
          <a:ext cx="93472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5" name="文档" r:id="rId8" imgW="9644437" imgH="1407184" progId="Word.Document.12">
                  <p:embed/>
                </p:oleObj>
              </mc:Choice>
              <mc:Fallback>
                <p:oleObj name="文档" r:id="rId8" imgW="9644437" imgH="1407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0612" y="3217942"/>
                        <a:ext cx="9347200" cy="136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4795" y="476672"/>
            <a:ext cx="9817669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对于任意向量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，下列命题中不正确的是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中至少有一个为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49385"/>
              </p:ext>
            </p:extLst>
          </p:nvPr>
        </p:nvGraphicFramePr>
        <p:xfrm>
          <a:off x="1526673" y="3150294"/>
          <a:ext cx="10525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6" name="文档" r:id="rId4" imgW="1064615" imgH="654442" progId="Word.Document.12">
                  <p:embed/>
                </p:oleObj>
              </mc:Choice>
              <mc:Fallback>
                <p:oleObj name="文档" r:id="rId4" imgW="1064615" imgH="654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6673" y="3150294"/>
                        <a:ext cx="10525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35360" y="1196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35360" y="172488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4795" y="620688"/>
            <a:ext cx="11185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⇒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根据向量加法的平行四边形法则，知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，只有当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同向时取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由数量积的性质知，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34736"/>
              </p:ext>
            </p:extLst>
          </p:nvPr>
        </p:nvGraphicFramePr>
        <p:xfrm>
          <a:off x="1978225" y="3936185"/>
          <a:ext cx="10525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6" name="文档" r:id="rId4" imgW="1064615" imgH="654442" progId="Word.Document.12">
                  <p:embed/>
                </p:oleObj>
              </mc:Choice>
              <mc:Fallback>
                <p:oleObj name="文档" r:id="rId4" imgW="1064615" imgH="654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8225" y="3936185"/>
                        <a:ext cx="10525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1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48233"/>
              </p:ext>
            </p:extLst>
          </p:nvPr>
        </p:nvGraphicFramePr>
        <p:xfrm>
          <a:off x="406400" y="461963"/>
          <a:ext cx="112776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1" name="文档" r:id="rId3" imgW="11282756" imgH="2040147" progId="Word.Document.12">
                  <p:embed/>
                </p:oleObj>
              </mc:Choice>
              <mc:Fallback>
                <p:oleObj name="文档" r:id="rId3" imgW="11282756" imgH="2040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461963"/>
                        <a:ext cx="11277600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46741" y="12687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48429"/>
              </p:ext>
            </p:extLst>
          </p:nvPr>
        </p:nvGraphicFramePr>
        <p:xfrm>
          <a:off x="406400" y="2687886"/>
          <a:ext cx="107505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2" name="文档" r:id="rId10" imgW="10882630" imgH="1183975" progId="Word.Document.12">
                  <p:embed/>
                </p:oleObj>
              </mc:Choice>
              <mc:Fallback>
                <p:oleObj name="文档" r:id="rId10" imgW="10882630" imgH="1183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2687886"/>
                        <a:ext cx="107505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335360" y="332656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同向的单位向量为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21770"/>
              </p:ext>
            </p:extLst>
          </p:nvPr>
        </p:nvGraphicFramePr>
        <p:xfrm>
          <a:off x="485775" y="2286000"/>
          <a:ext cx="1135538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6" name="文档" r:id="rId8" imgW="11502988" imgH="1155065" progId="Word.Document.12">
                  <p:embed/>
                </p:oleObj>
              </mc:Choice>
              <mc:Fallback>
                <p:oleObj name="文档" r:id="rId8" imgW="11502988" imgH="1155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775" y="2286000"/>
                        <a:ext cx="11355388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231904" y="112474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114866"/>
            <a:ext cx="1116124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向量数量积的定义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投影向量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向量数量积的性质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方法归纳：数形结合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常见误区：向量夹角共起点；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en-US" altLang="zh-CN" sz="2800" kern="100" dirty="0">
                <a:latin typeface="Cambria Math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两向量夹角为锐角，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&lt;0</a:t>
            </a:r>
            <a:r>
              <a:rPr lang="en-US" altLang="zh-CN" sz="2800" kern="100" dirty="0">
                <a:latin typeface="Cambria Math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两向量夹角为钝角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91993"/>
              </p:ext>
            </p:extLst>
          </p:nvPr>
        </p:nvGraphicFramePr>
        <p:xfrm>
          <a:off x="461963" y="1131640"/>
          <a:ext cx="11139487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09" name="文档" r:id="rId3" imgW="11163546" imgH="1864743" progId="Word.Document.12">
                  <p:embed/>
                </p:oleObj>
              </mc:Choice>
              <mc:Fallback>
                <p:oleObj name="文档" r:id="rId3" imgW="11163546" imgH="1864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1131640"/>
                        <a:ext cx="11139487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359765" y="17728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99508"/>
              </p:ext>
            </p:extLst>
          </p:nvPr>
        </p:nvGraphicFramePr>
        <p:xfrm>
          <a:off x="461963" y="3565525"/>
          <a:ext cx="10991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0" name="文档" r:id="rId24" imgW="11118528" imgH="1239688" progId="Word.Document.12">
                  <p:embed/>
                </p:oleObj>
              </mc:Choice>
              <mc:Fallback>
                <p:oleObj name="文档" r:id="rId24" imgW="11118528" imgH="1239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1963" y="3565525"/>
                        <a:ext cx="1099185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35864"/>
              </p:ext>
            </p:extLst>
          </p:nvPr>
        </p:nvGraphicFramePr>
        <p:xfrm>
          <a:off x="517525" y="481013"/>
          <a:ext cx="11037888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1" name="文档" r:id="rId19" imgW="11058023" imgH="1883075" progId="Word.Document.12">
                  <p:embed/>
                </p:oleObj>
              </mc:Choice>
              <mc:Fallback>
                <p:oleObj name="文档" r:id="rId19" imgW="11058023" imgH="1883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7525" y="481013"/>
                        <a:ext cx="11037888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5047639" y="13439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69165"/>
              </p:ext>
            </p:extLst>
          </p:nvPr>
        </p:nvGraphicFramePr>
        <p:xfrm>
          <a:off x="517525" y="2493963"/>
          <a:ext cx="107870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2" name="文档" r:id="rId21" imgW="10809160" imgH="1041280" progId="Word.Document.12">
                  <p:embed/>
                </p:oleObj>
              </mc:Choice>
              <mc:Fallback>
                <p:oleObj name="文档" r:id="rId21" imgW="10809160" imgH="1041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7525" y="2493963"/>
                        <a:ext cx="10787063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60406"/>
              </p:ext>
            </p:extLst>
          </p:nvPr>
        </p:nvGraphicFramePr>
        <p:xfrm>
          <a:off x="517525" y="3427413"/>
          <a:ext cx="107870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3" name="文档" r:id="rId23" imgW="10809160" imgH="1039842" progId="Word.Document.12">
                  <p:embed/>
                </p:oleObj>
              </mc:Choice>
              <mc:Fallback>
                <p:oleObj name="文档" r:id="rId23" imgW="10809160" imgH="1039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7525" y="3427413"/>
                        <a:ext cx="107870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73924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的值可能是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61672"/>
              </p:ext>
            </p:extLst>
          </p:nvPr>
        </p:nvGraphicFramePr>
        <p:xfrm>
          <a:off x="446909" y="1563341"/>
          <a:ext cx="1048226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5" name="文档" r:id="rId19" imgW="10481646" imgH="1351894" progId="Word.Document.12">
                  <p:embed/>
                </p:oleObj>
              </mc:Choice>
              <mc:Fallback>
                <p:oleObj name="文档" r:id="rId19" imgW="10481646" imgH="1351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6909" y="1563341"/>
                        <a:ext cx="10482263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200175" y="16106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328100" y="16106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4214933" y="16106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269945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由向量的数量积性质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|·|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4521"/>
              </p:ext>
            </p:extLst>
          </p:nvPr>
        </p:nvGraphicFramePr>
        <p:xfrm>
          <a:off x="517525" y="595065"/>
          <a:ext cx="110744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4" name="文档" r:id="rId3" imgW="11095478" imgH="2409286" progId="Word.Document.12">
                  <p:embed/>
                </p:oleObj>
              </mc:Choice>
              <mc:Fallback>
                <p:oleObj name="文档" r:id="rId3" imgW="11095478" imgH="2409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25" y="595065"/>
                        <a:ext cx="11074400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045321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29381"/>
              </p:ext>
            </p:extLst>
          </p:nvPr>
        </p:nvGraphicFramePr>
        <p:xfrm>
          <a:off x="554038" y="1449586"/>
          <a:ext cx="1112043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4" name="文档" r:id="rId19" imgW="11249262" imgH="1426234" progId="Word.Document.12">
                  <p:embed/>
                </p:oleObj>
              </mc:Choice>
              <mc:Fallback>
                <p:oleObj name="文档" r:id="rId19" imgW="11249262" imgH="14262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4038" y="1449586"/>
                        <a:ext cx="11120437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32561" y="476672"/>
            <a:ext cx="43107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72058"/>
              </p:ext>
            </p:extLst>
          </p:nvPr>
        </p:nvGraphicFramePr>
        <p:xfrm>
          <a:off x="554038" y="2538158"/>
          <a:ext cx="1112043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5" name="文档" r:id="rId21" imgW="11249262" imgH="1423358" progId="Word.Document.12">
                  <p:embed/>
                </p:oleObj>
              </mc:Choice>
              <mc:Fallback>
                <p:oleObj name="文档" r:id="rId21" imgW="11249262" imgH="1423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4038" y="2538158"/>
                        <a:ext cx="11120437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75058"/>
              </p:ext>
            </p:extLst>
          </p:nvPr>
        </p:nvGraphicFramePr>
        <p:xfrm>
          <a:off x="554038" y="3609826"/>
          <a:ext cx="1112043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6" name="文档" r:id="rId23" imgW="11249262" imgH="1421921" progId="Word.Document.12">
                  <p:embed/>
                </p:oleObj>
              </mc:Choice>
              <mc:Fallback>
                <p:oleObj name="文档" r:id="rId23" imgW="11249262" imgH="1421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4038" y="3609826"/>
                        <a:ext cx="11120437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4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7162" y="404664"/>
            <a:ext cx="8925154" cy="3281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，则下列选项中正确的是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是两个单位向量，则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360534" y="23789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75477" y="303245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162" y="4355304"/>
            <a:ext cx="1090743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335360" y="112474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74191"/>
              </p:ext>
            </p:extLst>
          </p:nvPr>
        </p:nvGraphicFramePr>
        <p:xfrm>
          <a:off x="425450" y="839788"/>
          <a:ext cx="10668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4" name="文档" r:id="rId3" imgW="10687069" imgH="1087288" progId="Word.Document.12">
                  <p:embed/>
                </p:oleObj>
              </mc:Choice>
              <mc:Fallback>
                <p:oleObj name="文档" r:id="rId3" imgW="10687069" imgH="1087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839788"/>
                        <a:ext cx="10668000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379921" name="Picture 17" descr="920加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18" y="2599243"/>
            <a:ext cx="2087564" cy="20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984432" y="102660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38272"/>
              </p:ext>
            </p:extLst>
          </p:nvPr>
        </p:nvGraphicFramePr>
        <p:xfrm>
          <a:off x="481013" y="1347788"/>
          <a:ext cx="106680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2" name="文档" r:id="rId3" imgW="10687069" imgH="1517890" progId="Word.Document.12">
                  <p:embed/>
                </p:oleObj>
              </mc:Choice>
              <mc:Fallback>
                <p:oleObj name="文档" r:id="rId3" imgW="10687069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1347788"/>
                        <a:ext cx="10668000" cy="151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41780"/>
              </p:ext>
            </p:extLst>
          </p:nvPr>
        </p:nvGraphicFramePr>
        <p:xfrm>
          <a:off x="481013" y="481013"/>
          <a:ext cx="106680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3" name="文档" r:id="rId21" imgW="10687069" imgH="1144438" progId="Word.Document.12">
                  <p:embed/>
                </p:oleObj>
              </mc:Choice>
              <mc:Fallback>
                <p:oleObj name="文档" r:id="rId21" imgW="10687069" imgH="1144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1013" y="481013"/>
                        <a:ext cx="10668000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7" descr="920加1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053306"/>
            <a:ext cx="1897785" cy="182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50035"/>
              </p:ext>
            </p:extLst>
          </p:nvPr>
        </p:nvGraphicFramePr>
        <p:xfrm>
          <a:off x="481013" y="2817813"/>
          <a:ext cx="106680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4" name="文档" r:id="rId24" imgW="10687069" imgH="1126107" progId="Word.Document.12">
                  <p:embed/>
                </p:oleObj>
              </mc:Choice>
              <mc:Fallback>
                <p:oleObj name="文档" r:id="rId24" imgW="10687069" imgH="11261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1013" y="2817813"/>
                        <a:ext cx="1066800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59211"/>
              </p:ext>
            </p:extLst>
          </p:nvPr>
        </p:nvGraphicFramePr>
        <p:xfrm>
          <a:off x="481013" y="3810590"/>
          <a:ext cx="106680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5" name="文档" r:id="rId26" imgW="10687069" imgH="1123591" progId="Word.Document.12">
                  <p:embed/>
                </p:oleObj>
              </mc:Choice>
              <mc:Fallback>
                <p:oleObj name="文档" r:id="rId26" imgW="10687069" imgH="1123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1013" y="3810590"/>
                        <a:ext cx="1066800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65150"/>
              </p:ext>
            </p:extLst>
          </p:nvPr>
        </p:nvGraphicFramePr>
        <p:xfrm>
          <a:off x="481013" y="4903688"/>
          <a:ext cx="1066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6" name="文档" r:id="rId28" imgW="10687069" imgH="1122153" progId="Word.Document.12">
                  <p:embed/>
                </p:oleObj>
              </mc:Choice>
              <mc:Fallback>
                <p:oleObj name="文档" r:id="rId28" imgW="10687069" imgH="1122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1013" y="4903688"/>
                        <a:ext cx="10668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0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矩形 22"/>
          <p:cNvSpPr/>
          <p:nvPr/>
        </p:nvSpPr>
        <p:spPr>
          <a:xfrm>
            <a:off x="326350" y="1700808"/>
            <a:ext cx="8925154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，由题意知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06496"/>
              </p:ext>
            </p:extLst>
          </p:nvPr>
        </p:nvGraphicFramePr>
        <p:xfrm>
          <a:off x="433388" y="704553"/>
          <a:ext cx="1084421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0" name="文档" r:id="rId19" imgW="10979158" imgH="1304396" progId="Word.Document.12">
                  <p:embed/>
                </p:oleObj>
              </mc:Choice>
              <mc:Fallback>
                <p:oleObj name="文档" r:id="rId19" imgW="10979158" imgH="1304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388" y="704553"/>
                        <a:ext cx="10844212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32290"/>
              </p:ext>
            </p:extLst>
          </p:nvPr>
        </p:nvGraphicFramePr>
        <p:xfrm>
          <a:off x="10200456" y="476672"/>
          <a:ext cx="6937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1" name="文档" r:id="rId21" imgW="709023" imgH="992300" progId="Word.Document.12">
                  <p:embed/>
                </p:oleObj>
              </mc:Choice>
              <mc:Fallback>
                <p:oleObj name="文档" r:id="rId21" imgW="709023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200456" y="476672"/>
                        <a:ext cx="6937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29036"/>
              </p:ext>
            </p:extLst>
          </p:nvPr>
        </p:nvGraphicFramePr>
        <p:xfrm>
          <a:off x="433388" y="2576093"/>
          <a:ext cx="1073308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2" name="文档" r:id="rId23" imgW="10967985" imgH="1150548" progId="Word.Document.12">
                  <p:embed/>
                </p:oleObj>
              </mc:Choice>
              <mc:Fallback>
                <p:oleObj name="文档" r:id="rId23" imgW="10967985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3388" y="2576093"/>
                        <a:ext cx="1073308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16472"/>
              </p:ext>
            </p:extLst>
          </p:nvPr>
        </p:nvGraphicFramePr>
        <p:xfrm>
          <a:off x="433388" y="3730206"/>
          <a:ext cx="106314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3" name="文档" r:id="rId25" imgW="10967985" imgH="1147673" progId="Word.Document.12">
                  <p:embed/>
                </p:oleObj>
              </mc:Choice>
              <mc:Fallback>
                <p:oleObj name="文档" r:id="rId25" imgW="10967985" imgH="1147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3388" y="3730206"/>
                        <a:ext cx="106314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矩形 22"/>
          <p:cNvSpPr/>
          <p:nvPr/>
        </p:nvSpPr>
        <p:spPr>
          <a:xfrm>
            <a:off x="407368" y="404664"/>
            <a:ext cx="11017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06203"/>
              </p:ext>
            </p:extLst>
          </p:nvPr>
        </p:nvGraphicFramePr>
        <p:xfrm>
          <a:off x="983432" y="1153368"/>
          <a:ext cx="1035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4" name="文档" r:id="rId19" imgW="1047339" imgH="992300" progId="Word.Document.12">
                  <p:embed/>
                </p:oleObj>
              </mc:Choice>
              <mc:Fallback>
                <p:oleObj name="文档" r:id="rId19" imgW="1047339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3432" y="1153368"/>
                        <a:ext cx="103505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07368" y="2609333"/>
            <a:ext cx="9817669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81727"/>
              </p:ext>
            </p:extLst>
          </p:nvPr>
        </p:nvGraphicFramePr>
        <p:xfrm>
          <a:off x="486693" y="3592219"/>
          <a:ext cx="8129587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5" name="文档" r:id="rId21" imgW="8128922" imgH="1249217" progId="Word.Document.12">
                  <p:embed/>
                </p:oleObj>
              </mc:Choice>
              <mc:Fallback>
                <p:oleObj name="文档" r:id="rId21" imgW="8128922" imgH="1249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6693" y="3592219"/>
                        <a:ext cx="8129587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96207"/>
              </p:ext>
            </p:extLst>
          </p:nvPr>
        </p:nvGraphicFramePr>
        <p:xfrm>
          <a:off x="488950" y="4581128"/>
          <a:ext cx="812006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6" name="文档" r:id="rId23" imgW="8128922" imgH="1250659" progId="Word.Document.12">
                  <p:embed/>
                </p:oleObj>
              </mc:Choice>
              <mc:Fallback>
                <p:oleObj name="文档" r:id="rId23" imgW="8128922" imgH="1250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50" y="4581128"/>
                        <a:ext cx="8120063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2636912"/>
            <a:ext cx="12190413" cy="90620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16412"/>
              </p:ext>
            </p:extLst>
          </p:nvPr>
        </p:nvGraphicFramePr>
        <p:xfrm>
          <a:off x="499291" y="4812630"/>
          <a:ext cx="10999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8" name="文档" r:id="rId19" imgW="11020567" imgH="1140843" progId="Word.Document.12">
                  <p:embed/>
                </p:oleObj>
              </mc:Choice>
              <mc:Fallback>
                <p:oleObj name="文档" r:id="rId19" imgW="11020567" imgH="1140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9291" y="4812630"/>
                        <a:ext cx="10999788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99643" y="4594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7265" y="3645024"/>
            <a:ext cx="3865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264" y="2708920"/>
            <a:ext cx="8113776" cy="7107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30496" y="476672"/>
            <a:ext cx="29690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0496" y="1772816"/>
            <a:ext cx="8113776" cy="2063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3934"/>
              </p:ext>
            </p:extLst>
          </p:nvPr>
        </p:nvGraphicFramePr>
        <p:xfrm>
          <a:off x="502772" y="299565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8" name="文档" r:id="rId19" imgW="10537526" imgH="1204002" progId="Word.Document.12">
                  <p:embed/>
                </p:oleObj>
              </mc:Choice>
              <mc:Fallback>
                <p:oleObj name="文档" r:id="rId19" imgW="10537526" imgH="1204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2772" y="299565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86275"/>
              </p:ext>
            </p:extLst>
          </p:nvPr>
        </p:nvGraphicFramePr>
        <p:xfrm>
          <a:off x="502772" y="1127865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9" name="文档" r:id="rId21" imgW="10537526" imgH="1202923" progId="Word.Document.12">
                  <p:embed/>
                </p:oleObj>
              </mc:Choice>
              <mc:Fallback>
                <p:oleObj name="文档" r:id="rId21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2772" y="1127865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07884"/>
              </p:ext>
            </p:extLst>
          </p:nvPr>
        </p:nvGraphicFramePr>
        <p:xfrm>
          <a:off x="502772" y="1982963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0" name="文档" r:id="rId23" imgW="10537526" imgH="1202923" progId="Word.Document.12">
                  <p:embed/>
                </p:oleObj>
              </mc:Choice>
              <mc:Fallback>
                <p:oleObj name="文档" r:id="rId23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2772" y="1982963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98576" y="2829370"/>
            <a:ext cx="9441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为直角三角形，且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45366"/>
              </p:ext>
            </p:extLst>
          </p:nvPr>
        </p:nvGraphicFramePr>
        <p:xfrm>
          <a:off x="502772" y="3630929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1" name="文档" r:id="rId25" imgW="10537526" imgH="1202923" progId="Word.Document.12">
                  <p:embed/>
                </p:oleObj>
              </mc:Choice>
              <mc:Fallback>
                <p:oleObj name="文档" r:id="rId25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2772" y="3630929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48102"/>
              </p:ext>
            </p:extLst>
          </p:nvPr>
        </p:nvGraphicFramePr>
        <p:xfrm>
          <a:off x="476079" y="4647676"/>
          <a:ext cx="1050766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2" name="文档" r:id="rId27" imgW="10537526" imgH="1202923" progId="Word.Document.12">
                  <p:embed/>
                </p:oleObj>
              </mc:Choice>
              <mc:Fallback>
                <p:oleObj name="文档" r:id="rId27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6079" y="4647676"/>
                        <a:ext cx="10507662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1187698"/>
            <a:ext cx="12190413" cy="148391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76569"/>
              </p:ext>
            </p:extLst>
          </p:nvPr>
        </p:nvGraphicFramePr>
        <p:xfrm>
          <a:off x="502772" y="299565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2" name="文档" r:id="rId19" imgW="10537526" imgH="1202923" progId="Word.Document.12">
                  <p:embed/>
                </p:oleObj>
              </mc:Choice>
              <mc:Fallback>
                <p:oleObj name="文档" r:id="rId19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2772" y="299565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59634"/>
              </p:ext>
            </p:extLst>
          </p:nvPr>
        </p:nvGraphicFramePr>
        <p:xfrm>
          <a:off x="549599" y="1152127"/>
          <a:ext cx="109918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3" name="文档" r:id="rId21" imgW="10992497" imgH="1493308" progId="Word.Document.12">
                  <p:embed/>
                </p:oleObj>
              </mc:Choice>
              <mc:Fallback>
                <p:oleObj name="文档" r:id="rId21" imgW="10992497" imgH="1493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9599" y="1152127"/>
                        <a:ext cx="10991850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54428"/>
              </p:ext>
            </p:extLst>
          </p:nvPr>
        </p:nvGraphicFramePr>
        <p:xfrm>
          <a:off x="502772" y="2819845"/>
          <a:ext cx="105378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4" name="文档" r:id="rId23" imgW="10537526" imgH="1202923" progId="Word.Document.12">
                  <p:embed/>
                </p:oleObj>
              </mc:Choice>
              <mc:Fallback>
                <p:oleObj name="文档" r:id="rId23" imgW="10537526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2772" y="2819845"/>
                        <a:ext cx="1053782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86730"/>
              </p:ext>
            </p:extLst>
          </p:nvPr>
        </p:nvGraphicFramePr>
        <p:xfrm>
          <a:off x="549599" y="3744415"/>
          <a:ext cx="109918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5" name="文档" r:id="rId25" imgW="10992497" imgH="1493308" progId="Word.Document.12">
                  <p:embed/>
                </p:oleObj>
              </mc:Choice>
              <mc:Fallback>
                <p:oleObj name="文档" r:id="rId25" imgW="10992497" imgH="1493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9599" y="3744415"/>
                        <a:ext cx="10991850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9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90000" y="828548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已知两个单位向量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	D.|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7" name="矩形 26"/>
          <p:cNvSpPr/>
          <p:nvPr/>
        </p:nvSpPr>
        <p:spPr>
          <a:xfrm>
            <a:off x="390000" y="2970142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，则必有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，需分两种情况，当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同向时，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反向时，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49560" y="151888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4808687" y="213799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817471"/>
              </p:ext>
            </p:extLst>
          </p:nvPr>
        </p:nvGraphicFramePr>
        <p:xfrm>
          <a:off x="452438" y="332656"/>
          <a:ext cx="11037887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2" name="文档" r:id="rId3" imgW="11058743" imgH="2712289" progId="Word.Document.12">
                  <p:embed/>
                </p:oleObj>
              </mc:Choice>
              <mc:Fallback>
                <p:oleObj name="文档" r:id="rId3" imgW="11058743" imgH="2712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332656"/>
                        <a:ext cx="11037887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6053578" y="20634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967" y="3140968"/>
            <a:ext cx="107994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原式＝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5cos(180°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3cos(180°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15cos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40052"/>
              </p:ext>
            </p:extLst>
          </p:nvPr>
        </p:nvGraphicFramePr>
        <p:xfrm>
          <a:off x="452438" y="5191125"/>
          <a:ext cx="962501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3" name="文档" r:id="rId21" imgW="9645157" imgH="1059252" progId="Word.Document.12">
                  <p:embed/>
                </p:oleObj>
              </mc:Choice>
              <mc:Fallback>
                <p:oleObj name="文档" r:id="rId21" imgW="964515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2438" y="5191125"/>
                        <a:ext cx="9625012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93967"/>
              </p:ext>
            </p:extLst>
          </p:nvPr>
        </p:nvGraphicFramePr>
        <p:xfrm>
          <a:off x="433388" y="3054846"/>
          <a:ext cx="912653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2" name="文档" r:id="rId19" imgW="9145270" imgH="1238250" progId="Word.Document.12">
                  <p:embed/>
                </p:oleObj>
              </mc:Choice>
              <mc:Fallback>
                <p:oleObj name="文档" r:id="rId19" imgW="9145270" imgH="1238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388" y="3054846"/>
                        <a:ext cx="9126537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82950"/>
              </p:ext>
            </p:extLst>
          </p:nvPr>
        </p:nvGraphicFramePr>
        <p:xfrm>
          <a:off x="433388" y="4104680"/>
          <a:ext cx="91265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3" name="文档" r:id="rId21" imgW="9145270" imgH="1059252" progId="Word.Document.12">
                  <p:embed/>
                </p:oleObj>
              </mc:Choice>
              <mc:Fallback>
                <p:oleObj name="文档" r:id="rId21" imgW="9145270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388" y="4104680"/>
                        <a:ext cx="9126537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32851" y="461571"/>
            <a:ext cx="114517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		C.8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191344" y="17912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93512"/>
              </p:ext>
            </p:extLst>
          </p:nvPr>
        </p:nvGraphicFramePr>
        <p:xfrm>
          <a:off x="433388" y="4997450"/>
          <a:ext cx="91265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4" name="文档" r:id="rId23" imgW="9145270" imgH="1059252" progId="Word.Document.12">
                  <p:embed/>
                </p:oleObj>
              </mc:Choice>
              <mc:Fallback>
                <p:oleObj name="文档" r:id="rId23" imgW="9145270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3388" y="4997450"/>
                        <a:ext cx="912653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20030"/>
              </p:ext>
            </p:extLst>
          </p:nvPr>
        </p:nvGraphicFramePr>
        <p:xfrm>
          <a:off x="498656" y="576287"/>
          <a:ext cx="109442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6" name="文档" r:id="rId3" imgW="11187676" imgH="2155885" progId="Word.Document.12">
                  <p:embed/>
                </p:oleObj>
              </mc:Choice>
              <mc:Fallback>
                <p:oleObj name="文档" r:id="rId3" imgW="11187676" imgH="2155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656" y="576287"/>
                        <a:ext cx="109442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698961" y="162879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079691" y="169035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1101"/>
              </p:ext>
            </p:extLst>
          </p:nvPr>
        </p:nvGraphicFramePr>
        <p:xfrm>
          <a:off x="408585" y="619968"/>
          <a:ext cx="97821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4" name="文档" r:id="rId19" imgW="9995943" imgH="1028341" progId="Word.Document.12">
                  <p:embed/>
                </p:oleObj>
              </mc:Choice>
              <mc:Fallback>
                <p:oleObj name="文档" r:id="rId19" imgW="9995943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8585" y="619968"/>
                        <a:ext cx="978217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33891" y="2184343"/>
            <a:ext cx="10586645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是等边三角形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65473"/>
              </p:ext>
            </p:extLst>
          </p:nvPr>
        </p:nvGraphicFramePr>
        <p:xfrm>
          <a:off x="396875" y="1427571"/>
          <a:ext cx="83312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5" name="文档" r:id="rId21" imgW="8600364" imgH="1059252" progId="Word.Document.12">
                  <p:embed/>
                </p:oleObj>
              </mc:Choice>
              <mc:Fallback>
                <p:oleObj name="文档" r:id="rId21" imgW="8600364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6875" y="1427571"/>
                        <a:ext cx="83312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78645"/>
              </p:ext>
            </p:extLst>
          </p:nvPr>
        </p:nvGraphicFramePr>
        <p:xfrm>
          <a:off x="396875" y="4305275"/>
          <a:ext cx="8331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6" name="文档" r:id="rId23" imgW="8600364" imgH="954297" progId="Word.Document.12">
                  <p:embed/>
                </p:oleObj>
              </mc:Choice>
              <mc:Fallback>
                <p:oleObj name="文档" r:id="rId23" imgW="8600364" imgH="954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6875" y="4305275"/>
                        <a:ext cx="83312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7368" y="1052736"/>
            <a:ext cx="1101650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5" name="矩形 4"/>
          <p:cNvSpPr/>
          <p:nvPr/>
        </p:nvSpPr>
        <p:spPr>
          <a:xfrm>
            <a:off x="361487" y="2911584"/>
            <a:ext cx="1144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由题意可画出图形，如图所示，在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6865" y="18158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90°</a:t>
            </a:r>
            <a:endParaRPr lang="zh-CN" altLang="en-US" dirty="0"/>
          </a:p>
        </p:txBody>
      </p:sp>
      <p:pic>
        <p:nvPicPr>
          <p:cNvPr id="391180" name="Picture 12" descr="S7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60" y="3172672"/>
            <a:ext cx="1848787" cy="27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037019"/>
              </p:ext>
            </p:extLst>
          </p:nvPr>
        </p:nvGraphicFramePr>
        <p:xfrm>
          <a:off x="406400" y="2743448"/>
          <a:ext cx="11296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3" name="文档" r:id="rId3" imgW="11542063" imgH="1139046" progId="Word.Document.12">
                  <p:embed/>
                </p:oleObj>
              </mc:Choice>
              <mc:Fallback>
                <p:oleObj name="文档" r:id="rId3" imgW="11542063" imgH="11390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2743448"/>
                        <a:ext cx="1129665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05761"/>
              </p:ext>
            </p:extLst>
          </p:nvPr>
        </p:nvGraphicFramePr>
        <p:xfrm>
          <a:off x="406400" y="5467350"/>
          <a:ext cx="111855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4" name="文档" r:id="rId5" imgW="11542063" imgH="1130060" progId="Word.Document.12">
                  <p:embed/>
                </p:oleObj>
              </mc:Choice>
              <mc:Fallback>
                <p:oleObj name="文档" r:id="rId5" imgW="11542063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5467350"/>
                        <a:ext cx="11185525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38813"/>
              </p:ext>
            </p:extLst>
          </p:nvPr>
        </p:nvGraphicFramePr>
        <p:xfrm>
          <a:off x="406400" y="404664"/>
          <a:ext cx="1140618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5" name="文档" r:id="rId23" imgW="11542063" imgH="2479735" progId="Word.Document.12">
                  <p:embed/>
                </p:oleObj>
              </mc:Choice>
              <mc:Fallback>
                <p:oleObj name="文档" r:id="rId23" imgW="11542063" imgH="2479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400" y="404664"/>
                        <a:ext cx="11406188" cy="245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202" name="Picture 10" descr="S7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599600"/>
            <a:ext cx="2433481" cy="172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16279"/>
              </p:ext>
            </p:extLst>
          </p:nvPr>
        </p:nvGraphicFramePr>
        <p:xfrm>
          <a:off x="406400" y="3645024"/>
          <a:ext cx="111855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6" name="文档" r:id="rId26" imgW="11542063" imgH="1136530" progId="Word.Document.12">
                  <p:embed/>
                </p:oleObj>
              </mc:Choice>
              <mc:Fallback>
                <p:oleObj name="文档" r:id="rId26" imgW="11542063" imgH="1136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6400" y="3645024"/>
                        <a:ext cx="111855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61263"/>
              </p:ext>
            </p:extLst>
          </p:nvPr>
        </p:nvGraphicFramePr>
        <p:xfrm>
          <a:off x="406400" y="4533298"/>
          <a:ext cx="111855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7" name="文档" r:id="rId28" imgW="11542063" imgH="1133295" progId="Word.Document.12">
                  <p:embed/>
                </p:oleObj>
              </mc:Choice>
              <mc:Fallback>
                <p:oleObj name="文档" r:id="rId28" imgW="11542063" imgH="1133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6400" y="4533298"/>
                        <a:ext cx="111855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40507"/>
              </p:ext>
            </p:extLst>
          </p:nvPr>
        </p:nvGraphicFramePr>
        <p:xfrm>
          <a:off x="406400" y="749895"/>
          <a:ext cx="112966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4" name="文档" r:id="rId19" imgW="11542063" imgH="978739" progId="Word.Document.12">
                  <p:embed/>
                </p:oleObj>
              </mc:Choice>
              <mc:Fallback>
                <p:oleObj name="文档" r:id="rId19" imgW="11542063" imgH="9787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6400" y="749895"/>
                        <a:ext cx="112966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202" name="Picture 10" descr="S7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60" y="2060848"/>
            <a:ext cx="2433481" cy="172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知识点一　向量数量积的定义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255837"/>
            <a:ext cx="1152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已知两个非零向量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，它们的夹角是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，我们把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的数量积，记作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规定：零向量与任一向量的数量积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，是否能推出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在实数中，若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；但是在数量积中，若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，不能推出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因为其中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有可能垂直于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04312" y="1340768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6893" y="198884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13889" y="269150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30" name="Picture 10" descr="S7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17" y="1936165"/>
            <a:ext cx="2433481" cy="172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5636" y="250848"/>
            <a:ext cx="113207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，易知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≌△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MCO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MDO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DOC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DMC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07508"/>
              </p:ext>
            </p:extLst>
          </p:nvPr>
        </p:nvGraphicFramePr>
        <p:xfrm>
          <a:off x="542331" y="1601641"/>
          <a:ext cx="96313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8" name="文档" r:id="rId20" imgW="9631549" imgH="951759" progId="Word.Document.12">
                  <p:embed/>
                </p:oleObj>
              </mc:Choice>
              <mc:Fallback>
                <p:oleObj name="文档" r:id="rId20" imgW="9631549" imgH="951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2331" y="1601641"/>
                        <a:ext cx="96313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67068"/>
              </p:ext>
            </p:extLst>
          </p:nvPr>
        </p:nvGraphicFramePr>
        <p:xfrm>
          <a:off x="544614" y="3237258"/>
          <a:ext cx="87645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9" name="文档" r:id="rId22" imgW="8783680" imgH="1123591" progId="Word.Document.12">
                  <p:embed/>
                </p:oleObj>
              </mc:Choice>
              <mc:Fallback>
                <p:oleObj name="文档" r:id="rId22" imgW="8783680" imgH="1123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4614" y="3237258"/>
                        <a:ext cx="876458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22258"/>
              </p:ext>
            </p:extLst>
          </p:nvPr>
        </p:nvGraphicFramePr>
        <p:xfrm>
          <a:off x="544614" y="4178645"/>
          <a:ext cx="87645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0" name="文档" r:id="rId24" imgW="8783680" imgH="1122153" progId="Word.Document.12">
                  <p:embed/>
                </p:oleObj>
              </mc:Choice>
              <mc:Fallback>
                <p:oleObj name="文档" r:id="rId24" imgW="8783680" imgH="1122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4614" y="4178645"/>
                        <a:ext cx="876458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444343" y="2429463"/>
            <a:ext cx="61991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那么只需求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的最大值与最小值即可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4343" y="5122637"/>
            <a:ext cx="972935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MA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重合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26730"/>
              </p:ext>
            </p:extLst>
          </p:nvPr>
        </p:nvGraphicFramePr>
        <p:xfrm>
          <a:off x="369888" y="2583010"/>
          <a:ext cx="53197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6" name="文档" r:id="rId3" imgW="5332791" imgH="1121025" progId="Word.Document.12">
                  <p:embed/>
                </p:oleObj>
              </mc:Choice>
              <mc:Fallback>
                <p:oleObj name="文档" r:id="rId3" imgW="5332791" imgH="1121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8" y="2583010"/>
                        <a:ext cx="5319712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0" name="返回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95453"/>
              </p:ext>
            </p:extLst>
          </p:nvPr>
        </p:nvGraphicFramePr>
        <p:xfrm>
          <a:off x="369888" y="1628800"/>
          <a:ext cx="87645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7" name="文档" r:id="rId23" imgW="8783680" imgH="1118918" progId="Word.Document.12">
                  <p:embed/>
                </p:oleObj>
              </mc:Choice>
              <mc:Fallback>
                <p:oleObj name="文档" r:id="rId23" imgW="8783680" imgH="1118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69888" y="1628800"/>
                        <a:ext cx="876458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 descr="S7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17" y="1936165"/>
            <a:ext cx="2433481" cy="172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知识点二　投影向量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07330"/>
              </p:ext>
            </p:extLst>
          </p:nvPr>
        </p:nvGraphicFramePr>
        <p:xfrm>
          <a:off x="554038" y="1200150"/>
          <a:ext cx="10861675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7" name="文档" r:id="rId3" imgW="10888392" imgH="3526766" progId="Word.Document.12">
                  <p:embed/>
                </p:oleObj>
              </mc:Choice>
              <mc:Fallback>
                <p:oleObj name="文档" r:id="rId3" imgW="10888392" imgH="3526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1200150"/>
                        <a:ext cx="10861675" cy="352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528048" y="30689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投影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3592" y="37170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投影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417794" name="Picture 2" descr="S6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5" y="3910019"/>
            <a:ext cx="6218507" cy="254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知识点三　平面向量数量积的性质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283867"/>
              </p:ext>
            </p:extLst>
          </p:nvPr>
        </p:nvGraphicFramePr>
        <p:xfrm>
          <a:off x="551384" y="3933056"/>
          <a:ext cx="10760075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0" name="文档" r:id="rId3" imgW="10888392" imgH="3521734" progId="Word.Document.12">
                  <p:embed/>
                </p:oleObj>
              </mc:Choice>
              <mc:Fallback>
                <p:oleObj name="文档" r:id="rId3" imgW="10888392" imgH="3521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3933056"/>
                        <a:ext cx="10760075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7032" y="1219672"/>
            <a:ext cx="11237936" cy="249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都是非零向量，它们的夹角为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方向相同的单位向量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5400" y="1340768"/>
            <a:ext cx="8925154" cy="2700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两个向量的数量积是一个向量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上的投影向量一定与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的夹角为钝角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，则对任一非零向量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都有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08168" y="204713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2031" y="14008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8769" y="269113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36160" y="33388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1461</Words>
  <Application>Microsoft Office PowerPoint</Application>
  <PresentationFormat>宽屏</PresentationFormat>
  <Paragraphs>587</Paragraphs>
  <Slides>52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73" baseType="lpstr">
      <vt:lpstr>MS Gothic</vt:lpstr>
      <vt:lpstr>MS Mincho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Cambria Math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634</cp:revision>
  <dcterms:created xsi:type="dcterms:W3CDTF">2019-11-13T09:14:31Z</dcterms:created>
  <dcterms:modified xsi:type="dcterms:W3CDTF">2021-09-07T07:26:53Z</dcterms:modified>
</cp:coreProperties>
</file>