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handoutMasterIdLst>
    <p:handoutMasterId r:id="rId58"/>
  </p:handoutMasterIdLst>
  <p:sldIdLst>
    <p:sldId id="256" r:id="rId2"/>
    <p:sldId id="257" r:id="rId3"/>
    <p:sldId id="258" r:id="rId4"/>
    <p:sldId id="259" r:id="rId5"/>
    <p:sldId id="362" r:id="rId6"/>
    <p:sldId id="504" r:id="rId7"/>
    <p:sldId id="571" r:id="rId8"/>
    <p:sldId id="263" r:id="rId9"/>
    <p:sldId id="264" r:id="rId10"/>
    <p:sldId id="265" r:id="rId11"/>
    <p:sldId id="561" r:id="rId12"/>
    <p:sldId id="337" r:id="rId13"/>
    <p:sldId id="425" r:id="rId14"/>
    <p:sldId id="272" r:id="rId15"/>
    <p:sldId id="274" r:id="rId16"/>
    <p:sldId id="572" r:id="rId17"/>
    <p:sldId id="275" r:id="rId18"/>
    <p:sldId id="530" r:id="rId19"/>
    <p:sldId id="573" r:id="rId20"/>
    <p:sldId id="533" r:id="rId21"/>
    <p:sldId id="532" r:id="rId22"/>
    <p:sldId id="574" r:id="rId23"/>
    <p:sldId id="566" r:id="rId24"/>
    <p:sldId id="551" r:id="rId25"/>
    <p:sldId id="270" r:id="rId26"/>
    <p:sldId id="291" r:id="rId27"/>
    <p:sldId id="305" r:id="rId28"/>
    <p:sldId id="292" r:id="rId29"/>
    <p:sldId id="293" r:id="rId30"/>
    <p:sldId id="294" r:id="rId31"/>
    <p:sldId id="575" r:id="rId32"/>
    <p:sldId id="295" r:id="rId33"/>
    <p:sldId id="318" r:id="rId34"/>
    <p:sldId id="319" r:id="rId35"/>
    <p:sldId id="320" r:id="rId36"/>
    <p:sldId id="321" r:id="rId37"/>
    <p:sldId id="567" r:id="rId38"/>
    <p:sldId id="322" r:id="rId39"/>
    <p:sldId id="576" r:id="rId40"/>
    <p:sldId id="323" r:id="rId41"/>
    <p:sldId id="324" r:id="rId42"/>
    <p:sldId id="325" r:id="rId43"/>
    <p:sldId id="326" r:id="rId44"/>
    <p:sldId id="327" r:id="rId45"/>
    <p:sldId id="328" r:id="rId46"/>
    <p:sldId id="329" r:id="rId47"/>
    <p:sldId id="330" r:id="rId48"/>
    <p:sldId id="331" r:id="rId49"/>
    <p:sldId id="332" r:id="rId50"/>
    <p:sldId id="333" r:id="rId51"/>
    <p:sldId id="577" r:id="rId52"/>
    <p:sldId id="334" r:id="rId53"/>
    <p:sldId id="537" r:id="rId54"/>
    <p:sldId id="578" r:id="rId55"/>
    <p:sldId id="271" r:id="rId5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7D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04" autoAdjust="0"/>
    <p:restoredTop sz="96318" autoAdjust="0"/>
  </p:normalViewPr>
  <p:slideViewPr>
    <p:cSldViewPr>
      <p:cViewPr varScale="1">
        <p:scale>
          <a:sx n="113" d="100"/>
          <a:sy n="113" d="100"/>
        </p:scale>
        <p:origin x="654" y="96"/>
      </p:cViewPr>
      <p:guideLst/>
    </p:cSldViewPr>
  </p:slideViewPr>
  <p:notesTextViewPr>
    <p:cViewPr>
      <p:scale>
        <a:sx n="75" d="100"/>
        <a:sy n="75" d="100"/>
      </p:scale>
      <p:origin x="0" y="0"/>
    </p:cViewPr>
  </p:notesTextViewPr>
  <p:notesViewPr>
    <p:cSldViewPr>
      <p:cViewPr varScale="1">
        <p:scale>
          <a:sx n="88" d="100"/>
          <a:sy n="88" d="100"/>
        </p:scale>
        <p:origin x="3822"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image" Target="../media/image32.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image" Target="../media/image35.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image" Target="../media/image37.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image" Target="../media/image39.emf"/><Relationship Id="rId4" Type="http://schemas.openxmlformats.org/officeDocument/2006/relationships/image" Target="../media/image4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image" Target="../media/image48.e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image" Target="../media/image51.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image" Target="../media/image7.e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image" Target="../media/image53.e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image" Target="../media/image56.emf"/><Relationship Id="rId5" Type="http://schemas.openxmlformats.org/officeDocument/2006/relationships/image" Target="../media/image60.emf"/><Relationship Id="rId4" Type="http://schemas.openxmlformats.org/officeDocument/2006/relationships/image" Target="../media/image59.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emf"/><Relationship Id="rId1" Type="http://schemas.openxmlformats.org/officeDocument/2006/relationships/image" Target="../media/image62.e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image" Target="../media/image66.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image" Target="../media/image70.emf"/><Relationship Id="rId1" Type="http://schemas.openxmlformats.org/officeDocument/2006/relationships/image" Target="../media/image69.emf"/><Relationship Id="rId4" Type="http://schemas.openxmlformats.org/officeDocument/2006/relationships/image" Target="../media/image7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image" Target="../media/image74.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16.emf"/><Relationship Id="rId4"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image" Target="../media/image22.emf"/><Relationship Id="rId4" Type="http://schemas.openxmlformats.org/officeDocument/2006/relationships/image" Target="../media/image2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921BDE6-D7CD-48AD-91D0-877B0016848D}" type="datetimeFigureOut">
              <a:rPr lang="zh-CN" altLang="en-US" smtClean="0"/>
              <a:t>2021/9/7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B9211A-EC15-48AF-9C00-CA884EFBB4DA}" type="slidenum">
              <a:rPr lang="zh-CN" altLang="en-US" smtClean="0"/>
              <a:t>‹#›</a:t>
            </a:fld>
            <a:endParaRPr lang="zh-CN" altLang="en-US"/>
          </a:p>
        </p:txBody>
      </p:sp>
    </p:spTree>
    <p:extLst>
      <p:ext uri="{BB962C8B-B14F-4D97-AF65-F5344CB8AC3E}">
        <p14:creationId xmlns:p14="http://schemas.microsoft.com/office/powerpoint/2010/main" val="556130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1F05D6-131D-4D04-9AD1-97898E0FD846}" type="datetimeFigureOut">
              <a:rPr lang="zh-CN" altLang="en-US" smtClean="0"/>
              <a:t>2021/9/7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68344D-7117-4F88-AAA4-2EDA16E40D47}" type="slidenum">
              <a:rPr lang="zh-CN" altLang="en-US" smtClean="0"/>
              <a:t>‹#›</a:t>
            </a:fld>
            <a:endParaRPr lang="zh-CN" altLang="en-US"/>
          </a:p>
        </p:txBody>
      </p:sp>
    </p:spTree>
    <p:extLst>
      <p:ext uri="{BB962C8B-B14F-4D97-AF65-F5344CB8AC3E}">
        <p14:creationId xmlns:p14="http://schemas.microsoft.com/office/powerpoint/2010/main" val="1573316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1</a:t>
            </a:fld>
            <a:endParaRPr lang="zh-CN" altLang="en-US"/>
          </a:p>
        </p:txBody>
      </p:sp>
    </p:spTree>
    <p:extLst>
      <p:ext uri="{BB962C8B-B14F-4D97-AF65-F5344CB8AC3E}">
        <p14:creationId xmlns:p14="http://schemas.microsoft.com/office/powerpoint/2010/main" val="4265229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28</a:t>
            </a:fld>
            <a:endParaRPr lang="zh-CN" altLang="en-US"/>
          </a:p>
        </p:txBody>
      </p:sp>
    </p:spTree>
    <p:extLst>
      <p:ext uri="{BB962C8B-B14F-4D97-AF65-F5344CB8AC3E}">
        <p14:creationId xmlns:p14="http://schemas.microsoft.com/office/powerpoint/2010/main" val="28326258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a:solidFill>
                  <a:srgbClr val="000000"/>
                </a:solidFill>
              </a:rPr>
              <a:pPr/>
              <a:t>2021/9/7</a:t>
            </a:fld>
            <a:endParaRPr lang="zh-CN" altLang="en-US">
              <a:solidFill>
                <a:srgbClr val="000000"/>
              </a:solidFill>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a:solidFill>
                  <a:srgbClr val="000000"/>
                </a:solidFill>
              </a:rPr>
              <a:pPr/>
              <a:t>‹#›</a:t>
            </a:fld>
            <a:endParaRPr lang="zh-CN" altLang="en-US">
              <a:solidFill>
                <a:srgbClr val="000000"/>
              </a:solidFill>
            </a:endParaRPr>
          </a:p>
        </p:txBody>
      </p:sp>
      <p:pic>
        <p:nvPicPr>
          <p:cNvPr id="5" name="图片 4">
            <a:extLst>
              <a:ext uri="{FF2B5EF4-FFF2-40B4-BE49-F238E27FC236}">
                <a16:creationId xmlns="" xmlns:a16="http://schemas.microsoft.com/office/drawing/2014/main" id="{4A51DD8C-2448-6749-979B-E40EFF86C3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7225751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
        <p:nvSpPr>
          <p:cNvPr id="8" name="矩形 7"/>
          <p:cNvSpPr/>
          <p:nvPr userDrawn="1"/>
        </p:nvSpPr>
        <p:spPr>
          <a:xfrm>
            <a:off x="0" y="3429000"/>
            <a:ext cx="12190413" cy="34305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202093969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6_内容与标题">
    <p:spTree>
      <p:nvGrpSpPr>
        <p:cNvPr id="1" name=""/>
        <p:cNvGrpSpPr/>
        <p:nvPr/>
      </p:nvGrpSpPr>
      <p:grpSpPr>
        <a:xfrm>
          <a:off x="0" y="0"/>
          <a:ext cx="0" cy="0"/>
          <a:chOff x="0" y="0"/>
          <a:chExt cx="0" cy="0"/>
        </a:xfrm>
      </p:grpSpPr>
      <p:sp>
        <p:nvSpPr>
          <p:cNvPr id="8" name="矩形 7"/>
          <p:cNvSpPr/>
          <p:nvPr userDrawn="1"/>
        </p:nvSpPr>
        <p:spPr>
          <a:xfrm>
            <a:off x="0" y="3717032"/>
            <a:ext cx="12190413" cy="3142556"/>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83599020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内容与标题">
    <p:spTree>
      <p:nvGrpSpPr>
        <p:cNvPr id="1" name=""/>
        <p:cNvGrpSpPr/>
        <p:nvPr/>
      </p:nvGrpSpPr>
      <p:grpSpPr>
        <a:xfrm>
          <a:off x="0" y="0"/>
          <a:ext cx="0" cy="0"/>
          <a:chOff x="0" y="0"/>
          <a:chExt cx="0" cy="0"/>
        </a:xfrm>
      </p:grpSpPr>
      <p:sp>
        <p:nvSpPr>
          <p:cNvPr id="8" name="矩形 7"/>
          <p:cNvSpPr/>
          <p:nvPr userDrawn="1"/>
        </p:nvSpPr>
        <p:spPr>
          <a:xfrm>
            <a:off x="0" y="4149874"/>
            <a:ext cx="12190413" cy="2709714"/>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70805243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7_内容与标题">
    <p:spTree>
      <p:nvGrpSpPr>
        <p:cNvPr id="1" name=""/>
        <p:cNvGrpSpPr/>
        <p:nvPr/>
      </p:nvGrpSpPr>
      <p:grpSpPr>
        <a:xfrm>
          <a:off x="0" y="0"/>
          <a:ext cx="0" cy="0"/>
          <a:chOff x="0" y="0"/>
          <a:chExt cx="0" cy="0"/>
        </a:xfrm>
      </p:grpSpPr>
      <p:sp>
        <p:nvSpPr>
          <p:cNvPr id="8" name="矩形 7"/>
          <p:cNvSpPr/>
          <p:nvPr userDrawn="1"/>
        </p:nvSpPr>
        <p:spPr>
          <a:xfrm>
            <a:off x="0" y="4509120"/>
            <a:ext cx="12190413" cy="235046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8319714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内容与标题">
    <p:spTree>
      <p:nvGrpSpPr>
        <p:cNvPr id="1" name=""/>
        <p:cNvGrpSpPr/>
        <p:nvPr/>
      </p:nvGrpSpPr>
      <p:grpSpPr>
        <a:xfrm>
          <a:off x="0" y="0"/>
          <a:ext cx="0" cy="0"/>
          <a:chOff x="0" y="0"/>
          <a:chExt cx="0" cy="0"/>
        </a:xfrm>
      </p:grpSpPr>
      <p:sp>
        <p:nvSpPr>
          <p:cNvPr id="8" name="矩形 7"/>
          <p:cNvSpPr/>
          <p:nvPr userDrawn="1"/>
        </p:nvSpPr>
        <p:spPr>
          <a:xfrm>
            <a:off x="0" y="4869160"/>
            <a:ext cx="12190413" cy="199042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415081456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8_内容与标题">
    <p:spTree>
      <p:nvGrpSpPr>
        <p:cNvPr id="1" name=""/>
        <p:cNvGrpSpPr/>
        <p:nvPr/>
      </p:nvGrpSpPr>
      <p:grpSpPr>
        <a:xfrm>
          <a:off x="0" y="0"/>
          <a:ext cx="0" cy="0"/>
          <a:chOff x="0" y="0"/>
          <a:chExt cx="0" cy="0"/>
        </a:xfrm>
      </p:grpSpPr>
      <p:sp>
        <p:nvSpPr>
          <p:cNvPr id="8" name="矩形 7"/>
          <p:cNvSpPr/>
          <p:nvPr userDrawn="1"/>
        </p:nvSpPr>
        <p:spPr>
          <a:xfrm>
            <a:off x="0" y="5229200"/>
            <a:ext cx="12190413" cy="16303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140788764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内容与标题">
    <p:spTree>
      <p:nvGrpSpPr>
        <p:cNvPr id="1" name=""/>
        <p:cNvGrpSpPr/>
        <p:nvPr/>
      </p:nvGrpSpPr>
      <p:grpSpPr>
        <a:xfrm>
          <a:off x="0" y="0"/>
          <a:ext cx="0" cy="0"/>
          <a:chOff x="0" y="0"/>
          <a:chExt cx="0" cy="0"/>
        </a:xfrm>
      </p:grpSpPr>
      <p:sp>
        <p:nvSpPr>
          <p:cNvPr id="8" name="矩形 7"/>
          <p:cNvSpPr/>
          <p:nvPr userDrawn="1"/>
        </p:nvSpPr>
        <p:spPr>
          <a:xfrm>
            <a:off x="0" y="5589240"/>
            <a:ext cx="12190413" cy="127034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281489983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9_内容与标题">
    <p:spTree>
      <p:nvGrpSpPr>
        <p:cNvPr id="1" name=""/>
        <p:cNvGrpSpPr/>
        <p:nvPr/>
      </p:nvGrpSpPr>
      <p:grpSpPr>
        <a:xfrm>
          <a:off x="0" y="0"/>
          <a:ext cx="0" cy="0"/>
          <a:chOff x="0" y="0"/>
          <a:chExt cx="0" cy="0"/>
        </a:xfrm>
      </p:grpSpPr>
      <p:sp>
        <p:nvSpPr>
          <p:cNvPr id="8" name="矩形 7"/>
          <p:cNvSpPr/>
          <p:nvPr userDrawn="1"/>
        </p:nvSpPr>
        <p:spPr>
          <a:xfrm>
            <a:off x="0" y="5877272"/>
            <a:ext cx="12190413" cy="982316"/>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246238588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自定义版式">
    <p:bg>
      <p:bgPr>
        <a:solidFill>
          <a:schemeClr val="bg1"/>
        </a:solidFill>
        <a:effectLst/>
      </p:bgPr>
    </p:bg>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426B33F1-6A19-9C40-A7B1-9CFF7B3B4025}"/>
              </a:ext>
            </a:extLst>
          </p:cNvPr>
          <p:cNvSpPr/>
          <p:nvPr userDrawn="1"/>
        </p:nvSpPr>
        <p:spPr>
          <a:xfrm>
            <a:off x="0" y="195857"/>
            <a:ext cx="541867" cy="680400"/>
          </a:xfrm>
          <a:prstGeom prst="rect">
            <a:avLst/>
          </a:prstGeom>
          <a:solidFill>
            <a:srgbClr val="34A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6" name="矩形 5">
            <a:extLst>
              <a:ext uri="{FF2B5EF4-FFF2-40B4-BE49-F238E27FC236}">
                <a16:creationId xmlns="" xmlns:a16="http://schemas.microsoft.com/office/drawing/2014/main" id="{A73676C6-1FD3-7641-BDD0-7DE1809B2CC3}"/>
              </a:ext>
            </a:extLst>
          </p:cNvPr>
          <p:cNvSpPr/>
          <p:nvPr userDrawn="1"/>
        </p:nvSpPr>
        <p:spPr>
          <a:xfrm>
            <a:off x="608438" y="195857"/>
            <a:ext cx="158045" cy="680400"/>
          </a:xfrm>
          <a:prstGeom prst="rect">
            <a:avLst/>
          </a:prstGeom>
          <a:solidFill>
            <a:srgbClr val="F5C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7" name="矩形 6">
            <a:extLst>
              <a:ext uri="{FF2B5EF4-FFF2-40B4-BE49-F238E27FC236}">
                <a16:creationId xmlns="" xmlns:a16="http://schemas.microsoft.com/office/drawing/2014/main" id="{48FED324-0843-E644-A515-3881B5D998CA}"/>
              </a:ext>
            </a:extLst>
          </p:cNvPr>
          <p:cNvSpPr/>
          <p:nvPr userDrawn="1"/>
        </p:nvSpPr>
        <p:spPr>
          <a:xfrm>
            <a:off x="12033956" y="195857"/>
            <a:ext cx="158044" cy="680400"/>
          </a:xfrm>
          <a:prstGeom prst="rect">
            <a:avLst/>
          </a:prstGeom>
          <a:solidFill>
            <a:srgbClr val="34A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8" name="矩形 7"/>
          <p:cNvSpPr/>
          <p:nvPr userDrawn="1"/>
        </p:nvSpPr>
        <p:spPr>
          <a:xfrm>
            <a:off x="838899" y="195857"/>
            <a:ext cx="11106279" cy="680400"/>
          </a:xfrm>
          <a:prstGeom prst="rect">
            <a:avLst/>
          </a:prstGeom>
          <a:solidFill>
            <a:schemeClr val="accent5">
              <a:lumMod val="10000"/>
              <a:lumOff val="9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62003404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874804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0" y="0"/>
            <a:ext cx="12190413" cy="68595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18967058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自定义版式">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0" y="1268760"/>
            <a:ext cx="12190413" cy="559082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45835045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自定义版式">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0" y="1628800"/>
            <a:ext cx="12190413" cy="52307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32155944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7"/>
          <p:cNvSpPr/>
          <p:nvPr userDrawn="1"/>
        </p:nvSpPr>
        <p:spPr>
          <a:xfrm>
            <a:off x="0" y="1988840"/>
            <a:ext cx="12190413" cy="487074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269161982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4_内容与标题">
    <p:spTree>
      <p:nvGrpSpPr>
        <p:cNvPr id="1" name=""/>
        <p:cNvGrpSpPr/>
        <p:nvPr/>
      </p:nvGrpSpPr>
      <p:grpSpPr>
        <a:xfrm>
          <a:off x="0" y="0"/>
          <a:ext cx="0" cy="0"/>
          <a:chOff x="0" y="0"/>
          <a:chExt cx="0" cy="0"/>
        </a:xfrm>
      </p:grpSpPr>
      <p:sp>
        <p:nvSpPr>
          <p:cNvPr id="8" name="矩形 7"/>
          <p:cNvSpPr/>
          <p:nvPr userDrawn="1"/>
        </p:nvSpPr>
        <p:spPr>
          <a:xfrm>
            <a:off x="0" y="2276872"/>
            <a:ext cx="12190413" cy="4582716"/>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26370869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内容与标题">
    <p:spTree>
      <p:nvGrpSpPr>
        <p:cNvPr id="1" name=""/>
        <p:cNvGrpSpPr/>
        <p:nvPr/>
      </p:nvGrpSpPr>
      <p:grpSpPr>
        <a:xfrm>
          <a:off x="0" y="0"/>
          <a:ext cx="0" cy="0"/>
          <a:chOff x="0" y="0"/>
          <a:chExt cx="0" cy="0"/>
        </a:xfrm>
      </p:grpSpPr>
      <p:sp>
        <p:nvSpPr>
          <p:cNvPr id="8" name="矩形 7"/>
          <p:cNvSpPr/>
          <p:nvPr userDrawn="1"/>
        </p:nvSpPr>
        <p:spPr>
          <a:xfrm>
            <a:off x="0" y="2924944"/>
            <a:ext cx="12190413" cy="3934644"/>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95540355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内容与标题">
    <p:spTree>
      <p:nvGrpSpPr>
        <p:cNvPr id="1" name=""/>
        <p:cNvGrpSpPr/>
        <p:nvPr/>
      </p:nvGrpSpPr>
      <p:grpSpPr>
        <a:xfrm>
          <a:off x="0" y="0"/>
          <a:ext cx="0" cy="0"/>
          <a:chOff x="0" y="0"/>
          <a:chExt cx="0" cy="0"/>
        </a:xfrm>
      </p:grpSpPr>
      <p:sp>
        <p:nvSpPr>
          <p:cNvPr id="8" name="矩形 7"/>
          <p:cNvSpPr/>
          <p:nvPr userDrawn="1"/>
        </p:nvSpPr>
        <p:spPr>
          <a:xfrm>
            <a:off x="0" y="3212976"/>
            <a:ext cx="12190413" cy="3646612"/>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57484890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4A64AD04-5EF6-FE48-938A-2215078438B1}"/>
              </a:ext>
            </a:extLst>
          </p:cNvPr>
          <p:cNvPicPr>
            <a:picLocks noChangeAspect="1"/>
          </p:cNvPicPr>
          <p:nvPr userDrawn="1"/>
        </p:nvPicPr>
        <p:blipFill>
          <a:blip r:embed="rId20">
            <a:alphaModFix amt="37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691392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8.emf"/><Relationship Id="rId2" Type="http://schemas.openxmlformats.org/officeDocument/2006/relationships/slideLayout" Target="../slideLayouts/slideLayout11.xml"/><Relationship Id="rId1" Type="http://schemas.openxmlformats.org/officeDocument/2006/relationships/vmlDrawing" Target="../drawings/vmlDrawing2.vml"/><Relationship Id="rId6" Type="http://schemas.openxmlformats.org/officeDocument/2006/relationships/package" Target="../embeddings/Microsoft_Word___3.docx"/><Relationship Id="rId5" Type="http://schemas.openxmlformats.org/officeDocument/2006/relationships/image" Target="../media/image7.emf"/><Relationship Id="rId10" Type="http://schemas.openxmlformats.org/officeDocument/2006/relationships/image" Target="../media/image9.emf"/><Relationship Id="rId4" Type="http://schemas.openxmlformats.org/officeDocument/2006/relationships/package" Target="../embeddings/Microsoft_Word___2.docx"/><Relationship Id="rId9" Type="http://schemas.openxmlformats.org/officeDocument/2006/relationships/package" Target="../embeddings/Microsoft_Word___4.docx"/></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package" Target="../embeddings/Microsoft_Word___5.docx"/><Relationship Id="rId7" Type="http://schemas.openxmlformats.org/officeDocument/2006/relationships/package" Target="../embeddings/Microsoft_Word___7.docx"/><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3.emf"/><Relationship Id="rId5" Type="http://schemas.openxmlformats.org/officeDocument/2006/relationships/package" Target="../embeddings/Microsoft_Word___6.docx"/><Relationship Id="rId4" Type="http://schemas.openxmlformats.org/officeDocument/2006/relationships/image" Target="../media/image12.emf"/><Relationship Id="rId9" Type="http://schemas.openxmlformats.org/officeDocument/2006/relationships/image" Target="../media/image15.png"/></Relationships>
</file>

<file path=ppt/slides/_rels/slide18.xml.rels><?xml version="1.0" encoding="UTF-8" standalone="yes"?>
<Relationships xmlns="http://schemas.openxmlformats.org/package/2006/relationships"><Relationship Id="rId8" Type="http://schemas.openxmlformats.org/officeDocument/2006/relationships/package" Target="../embeddings/Microsoft_Word___10.docx"/><Relationship Id="rId3" Type="http://schemas.openxmlformats.org/officeDocument/2006/relationships/image" Target="../media/image5.png"/><Relationship Id="rId7" Type="http://schemas.openxmlformats.org/officeDocument/2006/relationships/image" Target="../media/image17.emf"/><Relationship Id="rId2" Type="http://schemas.openxmlformats.org/officeDocument/2006/relationships/slideLayout" Target="../slideLayouts/slideLayout10.xml"/><Relationship Id="rId1" Type="http://schemas.openxmlformats.org/officeDocument/2006/relationships/vmlDrawing" Target="../drawings/vmlDrawing4.vml"/><Relationship Id="rId6" Type="http://schemas.openxmlformats.org/officeDocument/2006/relationships/package" Target="../embeddings/Microsoft_Word___9.docx"/><Relationship Id="rId11" Type="http://schemas.openxmlformats.org/officeDocument/2006/relationships/image" Target="../media/image19.emf"/><Relationship Id="rId5" Type="http://schemas.openxmlformats.org/officeDocument/2006/relationships/image" Target="../media/image16.emf"/><Relationship Id="rId10" Type="http://schemas.openxmlformats.org/officeDocument/2006/relationships/package" Target="../embeddings/Microsoft_Word___11.docx"/><Relationship Id="rId4" Type="http://schemas.openxmlformats.org/officeDocument/2006/relationships/package" Target="../embeddings/Microsoft_Word___8.docx"/><Relationship Id="rId9" Type="http://schemas.openxmlformats.org/officeDocument/2006/relationships/image" Target="../media/image18.emf"/></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Word___12.docx"/><Relationship Id="rId2" Type="http://schemas.openxmlformats.org/officeDocument/2006/relationships/slideLayout" Target="../slideLayouts/slideLayout5.xml"/><Relationship Id="rId1" Type="http://schemas.openxmlformats.org/officeDocument/2006/relationships/vmlDrawing" Target="../drawings/vmlDrawing5.vml"/><Relationship Id="rId4" Type="http://schemas.openxmlformats.org/officeDocument/2006/relationships/image" Target="../media/image20.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1.emf"/><Relationship Id="rId4" Type="http://schemas.openxmlformats.org/officeDocument/2006/relationships/package" Target="../embeddings/Microsoft_Word___13.docx"/></Relationships>
</file>

<file path=ppt/slides/_rels/slide21.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package" Target="../embeddings/Microsoft_Word___14.docx"/><Relationship Id="rId7" Type="http://schemas.openxmlformats.org/officeDocument/2006/relationships/package" Target="../embeddings/Microsoft_Word___16.docx"/><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23.emf"/><Relationship Id="rId5" Type="http://schemas.openxmlformats.org/officeDocument/2006/relationships/package" Target="../embeddings/Microsoft_Word___15.docx"/><Relationship Id="rId10" Type="http://schemas.openxmlformats.org/officeDocument/2006/relationships/image" Target="../media/image25.emf"/><Relationship Id="rId4" Type="http://schemas.openxmlformats.org/officeDocument/2006/relationships/image" Target="../media/image22.emf"/><Relationship Id="rId9" Type="http://schemas.openxmlformats.org/officeDocument/2006/relationships/package" Target="../embeddings/Microsoft_Word___17.docx"/></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Word___18.docx"/><Relationship Id="rId2" Type="http://schemas.openxmlformats.org/officeDocument/2006/relationships/slideLayout" Target="../slideLayouts/slideLayout18.xml"/><Relationship Id="rId1" Type="http://schemas.openxmlformats.org/officeDocument/2006/relationships/vmlDrawing" Target="../drawings/vmlDrawing8.vml"/><Relationship Id="rId5" Type="http://schemas.openxmlformats.org/officeDocument/2006/relationships/image" Target="../media/image27.png"/><Relationship Id="rId4" Type="http://schemas.openxmlformats.org/officeDocument/2006/relationships/image" Target="../media/image26.emf"/></Relationships>
</file>

<file path=ppt/slides/_rels/slide23.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package" Target="../embeddings/Microsoft_Word___19.docx"/><Relationship Id="rId7" Type="http://schemas.openxmlformats.org/officeDocument/2006/relationships/package" Target="../embeddings/Microsoft_Word___21.docx"/><Relationship Id="rId2" Type="http://schemas.openxmlformats.org/officeDocument/2006/relationships/slideLayout" Target="../slideLayouts/slideLayout3.xml"/><Relationship Id="rId1" Type="http://schemas.openxmlformats.org/officeDocument/2006/relationships/vmlDrawing" Target="../drawings/vmlDrawing9.vml"/><Relationship Id="rId6" Type="http://schemas.openxmlformats.org/officeDocument/2006/relationships/image" Target="../media/image29.emf"/><Relationship Id="rId5" Type="http://schemas.openxmlformats.org/officeDocument/2006/relationships/package" Target="../embeddings/Microsoft_Word___20.docx"/><Relationship Id="rId4" Type="http://schemas.openxmlformats.org/officeDocument/2006/relationships/image" Target="../media/image28.emf"/><Relationship Id="rId9"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1.e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package" Target="../embeddings/Microsoft_Word___22.docx"/><Relationship Id="rId5" Type="http://schemas.openxmlformats.org/officeDocument/2006/relationships/image" Target="../media/image4.png"/><Relationship Id="rId4" Type="http://schemas.openxmlformats.org/officeDocument/2006/relationships/slide" Target="slide3.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slide" Target="slide26.xml"/><Relationship Id="rId1" Type="http://schemas.openxmlformats.org/officeDocument/2006/relationships/slideLayout" Target="../slideLayouts/slideLayout11.xml"/><Relationship Id="rId6" Type="http://schemas.openxmlformats.org/officeDocument/2006/relationships/slide" Target="slide30.xml"/><Relationship Id="rId5" Type="http://schemas.openxmlformats.org/officeDocument/2006/relationships/slide" Target="slide29.xml"/><Relationship Id="rId4" Type="http://schemas.openxmlformats.org/officeDocument/2006/relationships/slide" Target="slide28.xml"/></Relationships>
</file>

<file path=ppt/slides/_rels/slide27.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package" Target="../embeddings/Microsoft_Word___23.docx"/><Relationship Id="rId7" Type="http://schemas.openxmlformats.org/officeDocument/2006/relationships/slide" Target="slide28.xml"/><Relationship Id="rId12" Type="http://schemas.openxmlformats.org/officeDocument/2006/relationships/image" Target="../media/image34.png"/><Relationship Id="rId2" Type="http://schemas.openxmlformats.org/officeDocument/2006/relationships/slideLayout" Target="../slideLayouts/slideLayout11.xml"/><Relationship Id="rId1" Type="http://schemas.openxmlformats.org/officeDocument/2006/relationships/vmlDrawing" Target="../drawings/vmlDrawing11.vml"/><Relationship Id="rId6" Type="http://schemas.openxmlformats.org/officeDocument/2006/relationships/slide" Target="slide27.xml"/><Relationship Id="rId11" Type="http://schemas.openxmlformats.org/officeDocument/2006/relationships/image" Target="../media/image33.emf"/><Relationship Id="rId5" Type="http://schemas.openxmlformats.org/officeDocument/2006/relationships/slide" Target="slide26.xml"/><Relationship Id="rId10" Type="http://schemas.openxmlformats.org/officeDocument/2006/relationships/package" Target="../embeddings/Microsoft_Word___24.docx"/><Relationship Id="rId4" Type="http://schemas.openxmlformats.org/officeDocument/2006/relationships/image" Target="../media/image32.emf"/><Relationship Id="rId9" Type="http://schemas.openxmlformats.org/officeDocument/2006/relationships/slide" Target="slide30.xml"/></Relationships>
</file>

<file path=ppt/slides/_rels/slide28.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notesSlide" Target="../notesSlides/notesSlide2.xml"/><Relationship Id="rId7" Type="http://schemas.openxmlformats.org/officeDocument/2006/relationships/slide" Target="slide27.xml"/><Relationship Id="rId12" Type="http://schemas.openxmlformats.org/officeDocument/2006/relationships/image" Target="../media/image36.emf"/><Relationship Id="rId2" Type="http://schemas.openxmlformats.org/officeDocument/2006/relationships/slideLayout" Target="../slideLayouts/slideLayout9.xml"/><Relationship Id="rId1" Type="http://schemas.openxmlformats.org/officeDocument/2006/relationships/vmlDrawing" Target="../drawings/vmlDrawing12.vml"/><Relationship Id="rId6" Type="http://schemas.openxmlformats.org/officeDocument/2006/relationships/slide" Target="slide26.xml"/><Relationship Id="rId11" Type="http://schemas.openxmlformats.org/officeDocument/2006/relationships/package" Target="../embeddings/Microsoft_Word___26.docx"/><Relationship Id="rId5" Type="http://schemas.openxmlformats.org/officeDocument/2006/relationships/image" Target="../media/image35.emf"/><Relationship Id="rId10" Type="http://schemas.openxmlformats.org/officeDocument/2006/relationships/slide" Target="slide30.xml"/><Relationship Id="rId4" Type="http://schemas.openxmlformats.org/officeDocument/2006/relationships/package" Target="../embeddings/Microsoft_Word___25.docx"/><Relationship Id="rId9" Type="http://schemas.openxmlformats.org/officeDocument/2006/relationships/slide" Target="slide29.xml"/></Relationships>
</file>

<file path=ppt/slides/_rels/slide29.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slide" Target="slide26.xml"/><Relationship Id="rId1" Type="http://schemas.openxmlformats.org/officeDocument/2006/relationships/slideLayout" Target="../slideLayouts/slideLayout6.xml"/><Relationship Id="rId6" Type="http://schemas.openxmlformats.org/officeDocument/2006/relationships/slide" Target="slide30.xml"/><Relationship Id="rId5" Type="http://schemas.openxmlformats.org/officeDocument/2006/relationships/slide" Target="slide29.xml"/><Relationship Id="rId4" Type="http://schemas.openxmlformats.org/officeDocument/2006/relationships/slide" Target="slide28.xml"/></Relationships>
</file>

<file path=ppt/slides/_rels/slide3.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tags" Target="../tags/tag3.xml"/><Relationship Id="rId7" Type="http://schemas.openxmlformats.org/officeDocument/2006/relationships/slide" Target="slide4.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slideLayout" Target="../slideLayouts/slideLayout1.xml"/><Relationship Id="rId10" Type="http://schemas.openxmlformats.org/officeDocument/2006/relationships/slide" Target="slide33.xml"/><Relationship Id="rId4" Type="http://schemas.openxmlformats.org/officeDocument/2006/relationships/tags" Target="../tags/tag4.xml"/><Relationship Id="rId9" Type="http://schemas.openxmlformats.org/officeDocument/2006/relationships/slide" Target="slide25.xml"/></Relationships>
</file>

<file path=ppt/slides/_rels/slide30.xml.rels><?xml version="1.0" encoding="UTF-8" standalone="yes"?>
<Relationships xmlns="http://schemas.openxmlformats.org/package/2006/relationships"><Relationship Id="rId8" Type="http://schemas.openxmlformats.org/officeDocument/2006/relationships/package" Target="../embeddings/Microsoft_Word___27.docx"/><Relationship Id="rId3" Type="http://schemas.openxmlformats.org/officeDocument/2006/relationships/slide" Target="slide26.xml"/><Relationship Id="rId7" Type="http://schemas.openxmlformats.org/officeDocument/2006/relationships/slide" Target="slide30.xml"/><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slide" Target="slide29.xml"/><Relationship Id="rId11" Type="http://schemas.openxmlformats.org/officeDocument/2006/relationships/image" Target="../media/image38.emf"/><Relationship Id="rId5" Type="http://schemas.openxmlformats.org/officeDocument/2006/relationships/slide" Target="slide28.xml"/><Relationship Id="rId10" Type="http://schemas.openxmlformats.org/officeDocument/2006/relationships/package" Target="../embeddings/Microsoft_Word___28.docx"/><Relationship Id="rId4" Type="http://schemas.openxmlformats.org/officeDocument/2006/relationships/slide" Target="slide27.xml"/><Relationship Id="rId9" Type="http://schemas.openxmlformats.org/officeDocument/2006/relationships/image" Target="../media/image37.emf"/></Relationships>
</file>

<file path=ppt/slides/_rels/slide31.xml.rels><?xml version="1.0" encoding="UTF-8" standalone="yes"?>
<Relationships xmlns="http://schemas.openxmlformats.org/package/2006/relationships"><Relationship Id="rId8" Type="http://schemas.openxmlformats.org/officeDocument/2006/relationships/package" Target="../embeddings/Microsoft_Word___29.docx"/><Relationship Id="rId13" Type="http://schemas.openxmlformats.org/officeDocument/2006/relationships/image" Target="../media/image41.emf"/><Relationship Id="rId3" Type="http://schemas.openxmlformats.org/officeDocument/2006/relationships/slide" Target="slide26.xml"/><Relationship Id="rId7" Type="http://schemas.openxmlformats.org/officeDocument/2006/relationships/slide" Target="slide30.xml"/><Relationship Id="rId12" Type="http://schemas.openxmlformats.org/officeDocument/2006/relationships/package" Target="../embeddings/Microsoft_Word___31.docx"/><Relationship Id="rId2" Type="http://schemas.openxmlformats.org/officeDocument/2006/relationships/slideLayout" Target="../slideLayouts/slideLayout3.xml"/><Relationship Id="rId1" Type="http://schemas.openxmlformats.org/officeDocument/2006/relationships/vmlDrawing" Target="../drawings/vmlDrawing14.vml"/><Relationship Id="rId6" Type="http://schemas.openxmlformats.org/officeDocument/2006/relationships/slide" Target="slide29.xml"/><Relationship Id="rId11" Type="http://schemas.openxmlformats.org/officeDocument/2006/relationships/image" Target="../media/image40.emf"/><Relationship Id="rId5" Type="http://schemas.openxmlformats.org/officeDocument/2006/relationships/slide" Target="slide28.xml"/><Relationship Id="rId15" Type="http://schemas.openxmlformats.org/officeDocument/2006/relationships/image" Target="../media/image42.emf"/><Relationship Id="rId10" Type="http://schemas.openxmlformats.org/officeDocument/2006/relationships/package" Target="../embeddings/Microsoft_Word___30.docx"/><Relationship Id="rId4" Type="http://schemas.openxmlformats.org/officeDocument/2006/relationships/slide" Target="slide27.xml"/><Relationship Id="rId9" Type="http://schemas.openxmlformats.org/officeDocument/2006/relationships/image" Target="../media/image39.emf"/><Relationship Id="rId14" Type="http://schemas.openxmlformats.org/officeDocument/2006/relationships/package" Target="../embeddings/Microsoft_Word___32.docx"/></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slide" Target="slide38.xml"/><Relationship Id="rId13" Type="http://schemas.openxmlformats.org/officeDocument/2006/relationships/slide" Target="slide44.xml"/><Relationship Id="rId18" Type="http://schemas.openxmlformats.org/officeDocument/2006/relationships/slide" Target="slide49.xml"/><Relationship Id="rId3" Type="http://schemas.microsoft.com/office/2007/relationships/hdphoto" Target="../media/hdphoto1.wdp"/><Relationship Id="rId7" Type="http://schemas.openxmlformats.org/officeDocument/2006/relationships/slide" Target="slide36.xml"/><Relationship Id="rId12" Type="http://schemas.openxmlformats.org/officeDocument/2006/relationships/slide" Target="slide43.xml"/><Relationship Id="rId17" Type="http://schemas.openxmlformats.org/officeDocument/2006/relationships/slide" Target="slide48.xml"/><Relationship Id="rId2" Type="http://schemas.openxmlformats.org/officeDocument/2006/relationships/image" Target="../media/image43.png"/><Relationship Id="rId16" Type="http://schemas.openxmlformats.org/officeDocument/2006/relationships/slide" Target="slide47.xml"/><Relationship Id="rId20" Type="http://schemas.openxmlformats.org/officeDocument/2006/relationships/slide" Target="slide52.xml"/><Relationship Id="rId1" Type="http://schemas.openxmlformats.org/officeDocument/2006/relationships/slideLayout" Target="../slideLayouts/slideLayout2.xml"/><Relationship Id="rId6" Type="http://schemas.openxmlformats.org/officeDocument/2006/relationships/slide" Target="slide35.xml"/><Relationship Id="rId11" Type="http://schemas.openxmlformats.org/officeDocument/2006/relationships/slide" Target="slide42.xml"/><Relationship Id="rId5" Type="http://schemas.openxmlformats.org/officeDocument/2006/relationships/slide" Target="slide34.xml"/><Relationship Id="rId15" Type="http://schemas.openxmlformats.org/officeDocument/2006/relationships/slide" Target="slide46.xml"/><Relationship Id="rId10" Type="http://schemas.openxmlformats.org/officeDocument/2006/relationships/slide" Target="slide41.xml"/><Relationship Id="rId19" Type="http://schemas.openxmlformats.org/officeDocument/2006/relationships/slide" Target="slide50.xml"/><Relationship Id="rId4" Type="http://schemas.openxmlformats.org/officeDocument/2006/relationships/image" Target="../media/image44.png"/><Relationship Id="rId9" Type="http://schemas.openxmlformats.org/officeDocument/2006/relationships/slide" Target="slide40.xml"/><Relationship Id="rId14" Type="http://schemas.openxmlformats.org/officeDocument/2006/relationships/slide" Target="slide45.xml"/></Relationships>
</file>

<file path=ppt/slides/_rels/slide35.xml.rels><?xml version="1.0" encoding="UTF-8" standalone="yes"?>
<Relationships xmlns="http://schemas.openxmlformats.org/package/2006/relationships"><Relationship Id="rId8" Type="http://schemas.openxmlformats.org/officeDocument/2006/relationships/slide" Target="slide42.xml"/><Relationship Id="rId13" Type="http://schemas.openxmlformats.org/officeDocument/2006/relationships/slide" Target="slide47.xml"/><Relationship Id="rId3" Type="http://schemas.openxmlformats.org/officeDocument/2006/relationships/slide" Target="slide35.xml"/><Relationship Id="rId7" Type="http://schemas.openxmlformats.org/officeDocument/2006/relationships/slide" Target="slide41.xml"/><Relationship Id="rId12" Type="http://schemas.openxmlformats.org/officeDocument/2006/relationships/slide" Target="slide46.xml"/><Relationship Id="rId17" Type="http://schemas.openxmlformats.org/officeDocument/2006/relationships/slide" Target="slide52.xml"/><Relationship Id="rId2" Type="http://schemas.openxmlformats.org/officeDocument/2006/relationships/slide" Target="slide34.xml"/><Relationship Id="rId16" Type="http://schemas.openxmlformats.org/officeDocument/2006/relationships/slide" Target="slide50.xml"/><Relationship Id="rId1" Type="http://schemas.openxmlformats.org/officeDocument/2006/relationships/slideLayout" Target="../slideLayouts/slideLayout11.xml"/><Relationship Id="rId6" Type="http://schemas.openxmlformats.org/officeDocument/2006/relationships/slide" Target="slide40.xml"/><Relationship Id="rId11" Type="http://schemas.openxmlformats.org/officeDocument/2006/relationships/slide" Target="slide45.xml"/><Relationship Id="rId5" Type="http://schemas.openxmlformats.org/officeDocument/2006/relationships/slide" Target="slide38.xml"/><Relationship Id="rId15" Type="http://schemas.openxmlformats.org/officeDocument/2006/relationships/slide" Target="slide49.xml"/><Relationship Id="rId10" Type="http://schemas.openxmlformats.org/officeDocument/2006/relationships/slide" Target="slide44.xml"/><Relationship Id="rId4" Type="http://schemas.openxmlformats.org/officeDocument/2006/relationships/slide" Target="slide36.xml"/><Relationship Id="rId9" Type="http://schemas.openxmlformats.org/officeDocument/2006/relationships/slide" Target="slide43.xml"/><Relationship Id="rId14" Type="http://schemas.openxmlformats.org/officeDocument/2006/relationships/slide" Target="slide48.xml"/></Relationships>
</file>

<file path=ppt/slides/_rels/slide36.xml.rels><?xml version="1.0" encoding="UTF-8" standalone="yes"?>
<Relationships xmlns="http://schemas.openxmlformats.org/package/2006/relationships"><Relationship Id="rId8" Type="http://schemas.openxmlformats.org/officeDocument/2006/relationships/slide" Target="slide38.xml"/><Relationship Id="rId13" Type="http://schemas.openxmlformats.org/officeDocument/2006/relationships/slide" Target="slide44.xml"/><Relationship Id="rId18" Type="http://schemas.openxmlformats.org/officeDocument/2006/relationships/slide" Target="slide49.xml"/><Relationship Id="rId3" Type="http://schemas.openxmlformats.org/officeDocument/2006/relationships/package" Target="../embeddings/Microsoft_Word___33.docx"/><Relationship Id="rId7" Type="http://schemas.openxmlformats.org/officeDocument/2006/relationships/slide" Target="slide36.xml"/><Relationship Id="rId12" Type="http://schemas.openxmlformats.org/officeDocument/2006/relationships/slide" Target="slide43.xml"/><Relationship Id="rId17" Type="http://schemas.openxmlformats.org/officeDocument/2006/relationships/slide" Target="slide48.xml"/><Relationship Id="rId2" Type="http://schemas.openxmlformats.org/officeDocument/2006/relationships/slideLayout" Target="../slideLayouts/slideLayout2.xml"/><Relationship Id="rId16" Type="http://schemas.openxmlformats.org/officeDocument/2006/relationships/slide" Target="slide47.xml"/><Relationship Id="rId20" Type="http://schemas.openxmlformats.org/officeDocument/2006/relationships/slide" Target="slide52.xml"/><Relationship Id="rId1" Type="http://schemas.openxmlformats.org/officeDocument/2006/relationships/vmlDrawing" Target="../drawings/vmlDrawing15.vml"/><Relationship Id="rId6" Type="http://schemas.openxmlformats.org/officeDocument/2006/relationships/slide" Target="slide35.xml"/><Relationship Id="rId11" Type="http://schemas.openxmlformats.org/officeDocument/2006/relationships/slide" Target="slide42.xml"/><Relationship Id="rId5" Type="http://schemas.openxmlformats.org/officeDocument/2006/relationships/slide" Target="slide34.xml"/><Relationship Id="rId15" Type="http://schemas.openxmlformats.org/officeDocument/2006/relationships/slide" Target="slide46.xml"/><Relationship Id="rId10" Type="http://schemas.openxmlformats.org/officeDocument/2006/relationships/slide" Target="slide41.xml"/><Relationship Id="rId19" Type="http://schemas.openxmlformats.org/officeDocument/2006/relationships/slide" Target="slide50.xml"/><Relationship Id="rId4" Type="http://schemas.openxmlformats.org/officeDocument/2006/relationships/image" Target="../media/image45.emf"/><Relationship Id="rId9" Type="http://schemas.openxmlformats.org/officeDocument/2006/relationships/slide" Target="slide40.xml"/><Relationship Id="rId14" Type="http://schemas.openxmlformats.org/officeDocument/2006/relationships/slide" Target="slide45.xml"/></Relationships>
</file>

<file path=ppt/slides/_rels/slide37.xml.rels><?xml version="1.0" encoding="UTF-8" standalone="yes"?>
<Relationships xmlns="http://schemas.openxmlformats.org/package/2006/relationships"><Relationship Id="rId8" Type="http://schemas.openxmlformats.org/officeDocument/2006/relationships/slide" Target="slide38.xml"/><Relationship Id="rId13" Type="http://schemas.openxmlformats.org/officeDocument/2006/relationships/slide" Target="slide44.xml"/><Relationship Id="rId18" Type="http://schemas.openxmlformats.org/officeDocument/2006/relationships/slide" Target="slide49.xml"/><Relationship Id="rId3" Type="http://schemas.openxmlformats.org/officeDocument/2006/relationships/package" Target="../embeddings/Microsoft_Word___34.docx"/><Relationship Id="rId7" Type="http://schemas.openxmlformats.org/officeDocument/2006/relationships/slide" Target="slide36.xml"/><Relationship Id="rId12" Type="http://schemas.openxmlformats.org/officeDocument/2006/relationships/slide" Target="slide43.xml"/><Relationship Id="rId17" Type="http://schemas.openxmlformats.org/officeDocument/2006/relationships/slide" Target="slide48.xml"/><Relationship Id="rId2" Type="http://schemas.openxmlformats.org/officeDocument/2006/relationships/slideLayout" Target="../slideLayouts/slideLayout3.xml"/><Relationship Id="rId16" Type="http://schemas.openxmlformats.org/officeDocument/2006/relationships/slide" Target="slide47.xml"/><Relationship Id="rId20" Type="http://schemas.openxmlformats.org/officeDocument/2006/relationships/slide" Target="slide52.xml"/><Relationship Id="rId1" Type="http://schemas.openxmlformats.org/officeDocument/2006/relationships/vmlDrawing" Target="../drawings/vmlDrawing16.vml"/><Relationship Id="rId6" Type="http://schemas.openxmlformats.org/officeDocument/2006/relationships/slide" Target="slide35.xml"/><Relationship Id="rId11" Type="http://schemas.openxmlformats.org/officeDocument/2006/relationships/slide" Target="slide42.xml"/><Relationship Id="rId5" Type="http://schemas.openxmlformats.org/officeDocument/2006/relationships/slide" Target="slide34.xml"/><Relationship Id="rId15" Type="http://schemas.openxmlformats.org/officeDocument/2006/relationships/slide" Target="slide46.xml"/><Relationship Id="rId10" Type="http://schemas.openxmlformats.org/officeDocument/2006/relationships/slide" Target="slide41.xml"/><Relationship Id="rId19" Type="http://schemas.openxmlformats.org/officeDocument/2006/relationships/slide" Target="slide50.xml"/><Relationship Id="rId4" Type="http://schemas.openxmlformats.org/officeDocument/2006/relationships/image" Target="../media/image46.emf"/><Relationship Id="rId9" Type="http://schemas.openxmlformats.org/officeDocument/2006/relationships/slide" Target="slide40.xml"/><Relationship Id="rId14" Type="http://schemas.openxmlformats.org/officeDocument/2006/relationships/slide" Target="slide45.xml"/></Relationships>
</file>

<file path=ppt/slides/_rels/slide38.xml.rels><?xml version="1.0" encoding="UTF-8" standalone="yes"?>
<Relationships xmlns="http://schemas.openxmlformats.org/package/2006/relationships"><Relationship Id="rId8" Type="http://schemas.openxmlformats.org/officeDocument/2006/relationships/slide" Target="slide38.xml"/><Relationship Id="rId13" Type="http://schemas.openxmlformats.org/officeDocument/2006/relationships/slide" Target="slide44.xml"/><Relationship Id="rId18" Type="http://schemas.openxmlformats.org/officeDocument/2006/relationships/slide" Target="slide49.xml"/><Relationship Id="rId3" Type="http://schemas.openxmlformats.org/officeDocument/2006/relationships/package" Target="../embeddings/Microsoft_Word___35.docx"/><Relationship Id="rId7" Type="http://schemas.openxmlformats.org/officeDocument/2006/relationships/slide" Target="slide36.xml"/><Relationship Id="rId12" Type="http://schemas.openxmlformats.org/officeDocument/2006/relationships/slide" Target="slide43.xml"/><Relationship Id="rId17" Type="http://schemas.openxmlformats.org/officeDocument/2006/relationships/slide" Target="slide48.xml"/><Relationship Id="rId2" Type="http://schemas.openxmlformats.org/officeDocument/2006/relationships/slideLayout" Target="../slideLayouts/slideLayout2.xml"/><Relationship Id="rId16" Type="http://schemas.openxmlformats.org/officeDocument/2006/relationships/slide" Target="slide47.xml"/><Relationship Id="rId20" Type="http://schemas.openxmlformats.org/officeDocument/2006/relationships/slide" Target="slide52.xml"/><Relationship Id="rId1" Type="http://schemas.openxmlformats.org/officeDocument/2006/relationships/vmlDrawing" Target="../drawings/vmlDrawing17.vml"/><Relationship Id="rId6" Type="http://schemas.openxmlformats.org/officeDocument/2006/relationships/slide" Target="slide35.xml"/><Relationship Id="rId11" Type="http://schemas.openxmlformats.org/officeDocument/2006/relationships/slide" Target="slide42.xml"/><Relationship Id="rId5" Type="http://schemas.openxmlformats.org/officeDocument/2006/relationships/slide" Target="slide34.xml"/><Relationship Id="rId15" Type="http://schemas.openxmlformats.org/officeDocument/2006/relationships/slide" Target="slide46.xml"/><Relationship Id="rId10" Type="http://schemas.openxmlformats.org/officeDocument/2006/relationships/slide" Target="slide41.xml"/><Relationship Id="rId19" Type="http://schemas.openxmlformats.org/officeDocument/2006/relationships/slide" Target="slide50.xml"/><Relationship Id="rId4" Type="http://schemas.openxmlformats.org/officeDocument/2006/relationships/image" Target="../media/image47.emf"/><Relationship Id="rId9" Type="http://schemas.openxmlformats.org/officeDocument/2006/relationships/slide" Target="slide40.xml"/><Relationship Id="rId14" Type="http://schemas.openxmlformats.org/officeDocument/2006/relationships/slide" Target="slide45.xml"/></Relationships>
</file>

<file path=ppt/slides/_rels/slide39.xml.rels><?xml version="1.0" encoding="UTF-8" standalone="yes"?>
<Relationships xmlns="http://schemas.openxmlformats.org/package/2006/relationships"><Relationship Id="rId8" Type="http://schemas.openxmlformats.org/officeDocument/2006/relationships/slide" Target="slide38.xml"/><Relationship Id="rId13" Type="http://schemas.openxmlformats.org/officeDocument/2006/relationships/slide" Target="slide44.xml"/><Relationship Id="rId18" Type="http://schemas.openxmlformats.org/officeDocument/2006/relationships/slide" Target="slide49.xml"/><Relationship Id="rId3" Type="http://schemas.openxmlformats.org/officeDocument/2006/relationships/package" Target="../embeddings/Microsoft_Word___36.docx"/><Relationship Id="rId21" Type="http://schemas.openxmlformats.org/officeDocument/2006/relationships/package" Target="../embeddings/Microsoft_Word___37.docx"/><Relationship Id="rId7" Type="http://schemas.openxmlformats.org/officeDocument/2006/relationships/slide" Target="slide36.xml"/><Relationship Id="rId12" Type="http://schemas.openxmlformats.org/officeDocument/2006/relationships/slide" Target="slide43.xml"/><Relationship Id="rId17" Type="http://schemas.openxmlformats.org/officeDocument/2006/relationships/slide" Target="slide48.xml"/><Relationship Id="rId2" Type="http://schemas.openxmlformats.org/officeDocument/2006/relationships/slideLayout" Target="../slideLayouts/slideLayout3.xml"/><Relationship Id="rId16" Type="http://schemas.openxmlformats.org/officeDocument/2006/relationships/slide" Target="slide47.xml"/><Relationship Id="rId20" Type="http://schemas.openxmlformats.org/officeDocument/2006/relationships/slide" Target="slide52.xml"/><Relationship Id="rId1" Type="http://schemas.openxmlformats.org/officeDocument/2006/relationships/vmlDrawing" Target="../drawings/vmlDrawing18.vml"/><Relationship Id="rId6" Type="http://schemas.openxmlformats.org/officeDocument/2006/relationships/slide" Target="slide35.xml"/><Relationship Id="rId11" Type="http://schemas.openxmlformats.org/officeDocument/2006/relationships/slide" Target="slide42.xml"/><Relationship Id="rId24" Type="http://schemas.openxmlformats.org/officeDocument/2006/relationships/image" Target="../media/image50.emf"/><Relationship Id="rId5" Type="http://schemas.openxmlformats.org/officeDocument/2006/relationships/slide" Target="slide34.xml"/><Relationship Id="rId15" Type="http://schemas.openxmlformats.org/officeDocument/2006/relationships/slide" Target="slide46.xml"/><Relationship Id="rId23" Type="http://schemas.openxmlformats.org/officeDocument/2006/relationships/package" Target="../embeddings/Microsoft_Word___38.docx"/><Relationship Id="rId10" Type="http://schemas.openxmlformats.org/officeDocument/2006/relationships/slide" Target="slide41.xml"/><Relationship Id="rId19" Type="http://schemas.openxmlformats.org/officeDocument/2006/relationships/slide" Target="slide50.xml"/><Relationship Id="rId4" Type="http://schemas.openxmlformats.org/officeDocument/2006/relationships/image" Target="../media/image48.emf"/><Relationship Id="rId9" Type="http://schemas.openxmlformats.org/officeDocument/2006/relationships/slide" Target="slide40.xml"/><Relationship Id="rId14" Type="http://schemas.openxmlformats.org/officeDocument/2006/relationships/slide" Target="slide45.xml"/><Relationship Id="rId22" Type="http://schemas.openxmlformats.org/officeDocument/2006/relationships/image" Target="../media/image49.emf"/></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slide" Target="slide42.xml"/><Relationship Id="rId13" Type="http://schemas.openxmlformats.org/officeDocument/2006/relationships/slide" Target="slide47.xml"/><Relationship Id="rId3" Type="http://schemas.openxmlformats.org/officeDocument/2006/relationships/slide" Target="slide35.xml"/><Relationship Id="rId7" Type="http://schemas.openxmlformats.org/officeDocument/2006/relationships/slide" Target="slide41.xml"/><Relationship Id="rId12" Type="http://schemas.openxmlformats.org/officeDocument/2006/relationships/slide" Target="slide46.xml"/><Relationship Id="rId17" Type="http://schemas.openxmlformats.org/officeDocument/2006/relationships/slide" Target="slide52.xml"/><Relationship Id="rId2" Type="http://schemas.openxmlformats.org/officeDocument/2006/relationships/slide" Target="slide34.xml"/><Relationship Id="rId16" Type="http://schemas.openxmlformats.org/officeDocument/2006/relationships/slide" Target="slide50.xml"/><Relationship Id="rId1" Type="http://schemas.openxmlformats.org/officeDocument/2006/relationships/slideLayout" Target="../slideLayouts/slideLayout11.xml"/><Relationship Id="rId6" Type="http://schemas.openxmlformats.org/officeDocument/2006/relationships/slide" Target="slide40.xml"/><Relationship Id="rId11" Type="http://schemas.openxmlformats.org/officeDocument/2006/relationships/slide" Target="slide45.xml"/><Relationship Id="rId5" Type="http://schemas.openxmlformats.org/officeDocument/2006/relationships/slide" Target="slide38.xml"/><Relationship Id="rId15" Type="http://schemas.openxmlformats.org/officeDocument/2006/relationships/slide" Target="slide49.xml"/><Relationship Id="rId10" Type="http://schemas.openxmlformats.org/officeDocument/2006/relationships/slide" Target="slide44.xml"/><Relationship Id="rId4" Type="http://schemas.openxmlformats.org/officeDocument/2006/relationships/slide" Target="slide36.xml"/><Relationship Id="rId9" Type="http://schemas.openxmlformats.org/officeDocument/2006/relationships/slide" Target="slide43.xml"/><Relationship Id="rId14" Type="http://schemas.openxmlformats.org/officeDocument/2006/relationships/slide" Target="slide48.xml"/></Relationships>
</file>

<file path=ppt/slides/_rels/slide41.xml.rels><?xml version="1.0" encoding="UTF-8" standalone="yes"?>
<Relationships xmlns="http://schemas.openxmlformats.org/package/2006/relationships"><Relationship Id="rId8" Type="http://schemas.openxmlformats.org/officeDocument/2006/relationships/slide" Target="slide38.xml"/><Relationship Id="rId13" Type="http://schemas.openxmlformats.org/officeDocument/2006/relationships/slide" Target="slide44.xml"/><Relationship Id="rId18" Type="http://schemas.openxmlformats.org/officeDocument/2006/relationships/slide" Target="slide49.xml"/><Relationship Id="rId3" Type="http://schemas.openxmlformats.org/officeDocument/2006/relationships/package" Target="../embeddings/Microsoft_Word___39.docx"/><Relationship Id="rId21" Type="http://schemas.openxmlformats.org/officeDocument/2006/relationships/package" Target="../embeddings/Microsoft_Word___40.docx"/><Relationship Id="rId7" Type="http://schemas.openxmlformats.org/officeDocument/2006/relationships/slide" Target="slide36.xml"/><Relationship Id="rId12" Type="http://schemas.openxmlformats.org/officeDocument/2006/relationships/slide" Target="slide43.xml"/><Relationship Id="rId17" Type="http://schemas.openxmlformats.org/officeDocument/2006/relationships/slide" Target="slide48.xml"/><Relationship Id="rId2" Type="http://schemas.openxmlformats.org/officeDocument/2006/relationships/slideLayout" Target="../slideLayouts/slideLayout7.xml"/><Relationship Id="rId16" Type="http://schemas.openxmlformats.org/officeDocument/2006/relationships/slide" Target="slide47.xml"/><Relationship Id="rId20" Type="http://schemas.openxmlformats.org/officeDocument/2006/relationships/slide" Target="slide52.xml"/><Relationship Id="rId1" Type="http://schemas.openxmlformats.org/officeDocument/2006/relationships/vmlDrawing" Target="../drawings/vmlDrawing19.vml"/><Relationship Id="rId6" Type="http://schemas.openxmlformats.org/officeDocument/2006/relationships/slide" Target="slide35.xml"/><Relationship Id="rId11" Type="http://schemas.openxmlformats.org/officeDocument/2006/relationships/slide" Target="slide42.xml"/><Relationship Id="rId5" Type="http://schemas.openxmlformats.org/officeDocument/2006/relationships/slide" Target="slide34.xml"/><Relationship Id="rId15" Type="http://schemas.openxmlformats.org/officeDocument/2006/relationships/slide" Target="slide46.xml"/><Relationship Id="rId10" Type="http://schemas.openxmlformats.org/officeDocument/2006/relationships/slide" Target="slide41.xml"/><Relationship Id="rId19" Type="http://schemas.openxmlformats.org/officeDocument/2006/relationships/slide" Target="slide50.xml"/><Relationship Id="rId4" Type="http://schemas.openxmlformats.org/officeDocument/2006/relationships/image" Target="../media/image51.emf"/><Relationship Id="rId9" Type="http://schemas.openxmlformats.org/officeDocument/2006/relationships/slide" Target="slide40.xml"/><Relationship Id="rId14" Type="http://schemas.openxmlformats.org/officeDocument/2006/relationships/slide" Target="slide45.xml"/><Relationship Id="rId22" Type="http://schemas.openxmlformats.org/officeDocument/2006/relationships/image" Target="../media/image52.emf"/></Relationships>
</file>

<file path=ppt/slides/_rels/slide42.xml.rels><?xml version="1.0" encoding="UTF-8" standalone="yes"?>
<Relationships xmlns="http://schemas.openxmlformats.org/package/2006/relationships"><Relationship Id="rId8" Type="http://schemas.openxmlformats.org/officeDocument/2006/relationships/slide" Target="slide38.xml"/><Relationship Id="rId13" Type="http://schemas.openxmlformats.org/officeDocument/2006/relationships/slide" Target="slide44.xml"/><Relationship Id="rId18" Type="http://schemas.openxmlformats.org/officeDocument/2006/relationships/slide" Target="slide49.xml"/><Relationship Id="rId3" Type="http://schemas.openxmlformats.org/officeDocument/2006/relationships/package" Target="../embeddings/Microsoft_Word___41.docx"/><Relationship Id="rId21" Type="http://schemas.openxmlformats.org/officeDocument/2006/relationships/package" Target="../embeddings/Microsoft_Word___42.docx"/><Relationship Id="rId7" Type="http://schemas.openxmlformats.org/officeDocument/2006/relationships/slide" Target="slide36.xml"/><Relationship Id="rId12" Type="http://schemas.openxmlformats.org/officeDocument/2006/relationships/slide" Target="slide43.xml"/><Relationship Id="rId17" Type="http://schemas.openxmlformats.org/officeDocument/2006/relationships/slide" Target="slide48.xml"/><Relationship Id="rId2" Type="http://schemas.openxmlformats.org/officeDocument/2006/relationships/slideLayout" Target="../slideLayouts/slideLayout6.xml"/><Relationship Id="rId16" Type="http://schemas.openxmlformats.org/officeDocument/2006/relationships/slide" Target="slide47.xml"/><Relationship Id="rId20" Type="http://schemas.openxmlformats.org/officeDocument/2006/relationships/slide" Target="slide52.xml"/><Relationship Id="rId1" Type="http://schemas.openxmlformats.org/officeDocument/2006/relationships/vmlDrawing" Target="../drawings/vmlDrawing20.vml"/><Relationship Id="rId6" Type="http://schemas.openxmlformats.org/officeDocument/2006/relationships/slide" Target="slide35.xml"/><Relationship Id="rId11" Type="http://schemas.openxmlformats.org/officeDocument/2006/relationships/slide" Target="slide42.xml"/><Relationship Id="rId24" Type="http://schemas.openxmlformats.org/officeDocument/2006/relationships/image" Target="../media/image55.emf"/><Relationship Id="rId5" Type="http://schemas.openxmlformats.org/officeDocument/2006/relationships/slide" Target="slide34.xml"/><Relationship Id="rId15" Type="http://schemas.openxmlformats.org/officeDocument/2006/relationships/slide" Target="slide46.xml"/><Relationship Id="rId23" Type="http://schemas.openxmlformats.org/officeDocument/2006/relationships/package" Target="../embeddings/Microsoft_Word___43.docx"/><Relationship Id="rId10" Type="http://schemas.openxmlformats.org/officeDocument/2006/relationships/slide" Target="slide41.xml"/><Relationship Id="rId19" Type="http://schemas.openxmlformats.org/officeDocument/2006/relationships/slide" Target="slide50.xml"/><Relationship Id="rId4" Type="http://schemas.openxmlformats.org/officeDocument/2006/relationships/image" Target="../media/image53.emf"/><Relationship Id="rId9" Type="http://schemas.openxmlformats.org/officeDocument/2006/relationships/slide" Target="slide40.xml"/><Relationship Id="rId14" Type="http://schemas.openxmlformats.org/officeDocument/2006/relationships/slide" Target="slide45.xml"/><Relationship Id="rId22" Type="http://schemas.openxmlformats.org/officeDocument/2006/relationships/image" Target="../media/image54.emf"/></Relationships>
</file>

<file path=ppt/slides/_rels/slide43.xml.rels><?xml version="1.0" encoding="UTF-8" standalone="yes"?>
<Relationships xmlns="http://schemas.openxmlformats.org/package/2006/relationships"><Relationship Id="rId8" Type="http://schemas.openxmlformats.org/officeDocument/2006/relationships/slide" Target="slide41.xml"/><Relationship Id="rId13" Type="http://schemas.openxmlformats.org/officeDocument/2006/relationships/slide" Target="slide46.xml"/><Relationship Id="rId18" Type="http://schemas.openxmlformats.org/officeDocument/2006/relationships/slide" Target="slide52.xml"/><Relationship Id="rId26" Type="http://schemas.openxmlformats.org/officeDocument/2006/relationships/image" Target="../media/image59.emf"/><Relationship Id="rId3" Type="http://schemas.openxmlformats.org/officeDocument/2006/relationships/slide" Target="slide34.xml"/><Relationship Id="rId21" Type="http://schemas.openxmlformats.org/officeDocument/2006/relationships/package" Target="../embeddings/Microsoft_Word___45.docx"/><Relationship Id="rId7" Type="http://schemas.openxmlformats.org/officeDocument/2006/relationships/slide" Target="slide40.xml"/><Relationship Id="rId12" Type="http://schemas.openxmlformats.org/officeDocument/2006/relationships/slide" Target="slide45.xml"/><Relationship Id="rId17" Type="http://schemas.openxmlformats.org/officeDocument/2006/relationships/slide" Target="slide50.xml"/><Relationship Id="rId25" Type="http://schemas.openxmlformats.org/officeDocument/2006/relationships/package" Target="../embeddings/Microsoft_Word___47.docx"/><Relationship Id="rId2" Type="http://schemas.openxmlformats.org/officeDocument/2006/relationships/slideLayout" Target="../slideLayouts/slideLayout7.xml"/><Relationship Id="rId16" Type="http://schemas.openxmlformats.org/officeDocument/2006/relationships/slide" Target="slide49.xml"/><Relationship Id="rId20" Type="http://schemas.openxmlformats.org/officeDocument/2006/relationships/image" Target="../media/image56.emf"/><Relationship Id="rId1" Type="http://schemas.openxmlformats.org/officeDocument/2006/relationships/vmlDrawing" Target="../drawings/vmlDrawing21.vml"/><Relationship Id="rId6" Type="http://schemas.openxmlformats.org/officeDocument/2006/relationships/slide" Target="slide38.xml"/><Relationship Id="rId11" Type="http://schemas.openxmlformats.org/officeDocument/2006/relationships/slide" Target="slide44.xml"/><Relationship Id="rId24" Type="http://schemas.openxmlformats.org/officeDocument/2006/relationships/image" Target="../media/image58.emf"/><Relationship Id="rId5" Type="http://schemas.openxmlformats.org/officeDocument/2006/relationships/slide" Target="slide36.xml"/><Relationship Id="rId15" Type="http://schemas.openxmlformats.org/officeDocument/2006/relationships/slide" Target="slide48.xml"/><Relationship Id="rId23" Type="http://schemas.openxmlformats.org/officeDocument/2006/relationships/package" Target="../embeddings/Microsoft_Word___46.docx"/><Relationship Id="rId28" Type="http://schemas.openxmlformats.org/officeDocument/2006/relationships/image" Target="../media/image60.emf"/><Relationship Id="rId10" Type="http://schemas.openxmlformats.org/officeDocument/2006/relationships/slide" Target="slide43.xml"/><Relationship Id="rId19" Type="http://schemas.openxmlformats.org/officeDocument/2006/relationships/package" Target="../embeddings/Microsoft_Word___44.docx"/><Relationship Id="rId4" Type="http://schemas.openxmlformats.org/officeDocument/2006/relationships/slide" Target="slide35.xml"/><Relationship Id="rId9" Type="http://schemas.openxmlformats.org/officeDocument/2006/relationships/slide" Target="slide42.xml"/><Relationship Id="rId14" Type="http://schemas.openxmlformats.org/officeDocument/2006/relationships/slide" Target="slide47.xml"/><Relationship Id="rId22" Type="http://schemas.openxmlformats.org/officeDocument/2006/relationships/image" Target="../media/image57.emf"/><Relationship Id="rId27" Type="http://schemas.openxmlformats.org/officeDocument/2006/relationships/package" Target="../embeddings/Microsoft_Word___48.docx"/></Relationships>
</file>

<file path=ppt/slides/_rels/slide44.xml.rels><?xml version="1.0" encoding="UTF-8" standalone="yes"?>
<Relationships xmlns="http://schemas.openxmlformats.org/package/2006/relationships"><Relationship Id="rId8" Type="http://schemas.openxmlformats.org/officeDocument/2006/relationships/slide" Target="slide42.xml"/><Relationship Id="rId13" Type="http://schemas.openxmlformats.org/officeDocument/2006/relationships/slide" Target="slide47.xml"/><Relationship Id="rId3" Type="http://schemas.openxmlformats.org/officeDocument/2006/relationships/slide" Target="slide35.xml"/><Relationship Id="rId7" Type="http://schemas.openxmlformats.org/officeDocument/2006/relationships/slide" Target="slide41.xml"/><Relationship Id="rId12" Type="http://schemas.openxmlformats.org/officeDocument/2006/relationships/slide" Target="slide46.xml"/><Relationship Id="rId17" Type="http://schemas.openxmlformats.org/officeDocument/2006/relationships/slide" Target="slide52.xml"/><Relationship Id="rId2" Type="http://schemas.openxmlformats.org/officeDocument/2006/relationships/slide" Target="slide34.xml"/><Relationship Id="rId16" Type="http://schemas.openxmlformats.org/officeDocument/2006/relationships/slide" Target="slide50.xml"/><Relationship Id="rId1" Type="http://schemas.openxmlformats.org/officeDocument/2006/relationships/slideLayout" Target="../slideLayouts/slideLayout11.xml"/><Relationship Id="rId6" Type="http://schemas.openxmlformats.org/officeDocument/2006/relationships/slide" Target="slide40.xml"/><Relationship Id="rId11" Type="http://schemas.openxmlformats.org/officeDocument/2006/relationships/slide" Target="slide45.xml"/><Relationship Id="rId5" Type="http://schemas.openxmlformats.org/officeDocument/2006/relationships/slide" Target="slide38.xml"/><Relationship Id="rId15" Type="http://schemas.openxmlformats.org/officeDocument/2006/relationships/slide" Target="slide49.xml"/><Relationship Id="rId10" Type="http://schemas.openxmlformats.org/officeDocument/2006/relationships/slide" Target="slide44.xml"/><Relationship Id="rId4" Type="http://schemas.openxmlformats.org/officeDocument/2006/relationships/slide" Target="slide36.xml"/><Relationship Id="rId9" Type="http://schemas.openxmlformats.org/officeDocument/2006/relationships/slide" Target="slide43.xml"/><Relationship Id="rId14" Type="http://schemas.openxmlformats.org/officeDocument/2006/relationships/slide" Target="slide48.xml"/></Relationships>
</file>

<file path=ppt/slides/_rels/slide45.xml.rels><?xml version="1.0" encoding="UTF-8" standalone="yes"?>
<Relationships xmlns="http://schemas.openxmlformats.org/package/2006/relationships"><Relationship Id="rId8" Type="http://schemas.openxmlformats.org/officeDocument/2006/relationships/slide" Target="slide41.xml"/><Relationship Id="rId13" Type="http://schemas.openxmlformats.org/officeDocument/2006/relationships/slide" Target="slide46.xml"/><Relationship Id="rId18" Type="http://schemas.openxmlformats.org/officeDocument/2006/relationships/slide" Target="slide52.xml"/><Relationship Id="rId3" Type="http://schemas.openxmlformats.org/officeDocument/2006/relationships/slide" Target="slide34.xml"/><Relationship Id="rId7" Type="http://schemas.openxmlformats.org/officeDocument/2006/relationships/slide" Target="slide40.xml"/><Relationship Id="rId12" Type="http://schemas.openxmlformats.org/officeDocument/2006/relationships/slide" Target="slide45.xml"/><Relationship Id="rId17" Type="http://schemas.openxmlformats.org/officeDocument/2006/relationships/slide" Target="slide50.xml"/><Relationship Id="rId2" Type="http://schemas.openxmlformats.org/officeDocument/2006/relationships/slideLayout" Target="../slideLayouts/slideLayout5.xml"/><Relationship Id="rId16" Type="http://schemas.openxmlformats.org/officeDocument/2006/relationships/slide" Target="slide49.xml"/><Relationship Id="rId20" Type="http://schemas.openxmlformats.org/officeDocument/2006/relationships/image" Target="../media/image61.emf"/><Relationship Id="rId1" Type="http://schemas.openxmlformats.org/officeDocument/2006/relationships/vmlDrawing" Target="../drawings/vmlDrawing22.vml"/><Relationship Id="rId6" Type="http://schemas.openxmlformats.org/officeDocument/2006/relationships/slide" Target="slide38.xml"/><Relationship Id="rId11" Type="http://schemas.openxmlformats.org/officeDocument/2006/relationships/slide" Target="slide44.xml"/><Relationship Id="rId5" Type="http://schemas.openxmlformats.org/officeDocument/2006/relationships/slide" Target="slide36.xml"/><Relationship Id="rId15" Type="http://schemas.openxmlformats.org/officeDocument/2006/relationships/slide" Target="slide48.xml"/><Relationship Id="rId10" Type="http://schemas.openxmlformats.org/officeDocument/2006/relationships/slide" Target="slide43.xml"/><Relationship Id="rId19" Type="http://schemas.openxmlformats.org/officeDocument/2006/relationships/package" Target="../embeddings/Microsoft_Word___49.docx"/><Relationship Id="rId4" Type="http://schemas.openxmlformats.org/officeDocument/2006/relationships/slide" Target="slide35.xml"/><Relationship Id="rId9" Type="http://schemas.openxmlformats.org/officeDocument/2006/relationships/slide" Target="slide42.xml"/><Relationship Id="rId14" Type="http://schemas.openxmlformats.org/officeDocument/2006/relationships/slide" Target="slide47.xml"/></Relationships>
</file>

<file path=ppt/slides/_rels/slide46.xml.rels><?xml version="1.0" encoding="UTF-8" standalone="yes"?>
<Relationships xmlns="http://schemas.openxmlformats.org/package/2006/relationships"><Relationship Id="rId8" Type="http://schemas.openxmlformats.org/officeDocument/2006/relationships/slide" Target="slide34.xml"/><Relationship Id="rId13" Type="http://schemas.openxmlformats.org/officeDocument/2006/relationships/slide" Target="slide41.xml"/><Relationship Id="rId18" Type="http://schemas.openxmlformats.org/officeDocument/2006/relationships/slide" Target="slide46.xml"/><Relationship Id="rId26" Type="http://schemas.openxmlformats.org/officeDocument/2006/relationships/package" Target="../embeddings/Microsoft_Word___52.docx"/><Relationship Id="rId3" Type="http://schemas.openxmlformats.org/officeDocument/2006/relationships/package" Target="../embeddings/Microsoft_Word___50.docx"/><Relationship Id="rId21" Type="http://schemas.openxmlformats.org/officeDocument/2006/relationships/slide" Target="slide49.xml"/><Relationship Id="rId7" Type="http://schemas.openxmlformats.org/officeDocument/2006/relationships/image" Target="../media/image44.png"/><Relationship Id="rId12" Type="http://schemas.openxmlformats.org/officeDocument/2006/relationships/slide" Target="slide40.xml"/><Relationship Id="rId17" Type="http://schemas.openxmlformats.org/officeDocument/2006/relationships/slide" Target="slide45.xml"/><Relationship Id="rId25" Type="http://schemas.openxmlformats.org/officeDocument/2006/relationships/image" Target="../media/image63.emf"/><Relationship Id="rId2" Type="http://schemas.openxmlformats.org/officeDocument/2006/relationships/slideLayout" Target="../slideLayouts/slideLayout9.xml"/><Relationship Id="rId16" Type="http://schemas.openxmlformats.org/officeDocument/2006/relationships/slide" Target="slide44.xml"/><Relationship Id="rId20" Type="http://schemas.openxmlformats.org/officeDocument/2006/relationships/slide" Target="slide48.xml"/><Relationship Id="rId1" Type="http://schemas.openxmlformats.org/officeDocument/2006/relationships/vmlDrawing" Target="../drawings/vmlDrawing23.vml"/><Relationship Id="rId6" Type="http://schemas.microsoft.com/office/2007/relationships/hdphoto" Target="../media/hdphoto1.wdp"/><Relationship Id="rId11" Type="http://schemas.openxmlformats.org/officeDocument/2006/relationships/slide" Target="slide38.xml"/><Relationship Id="rId24" Type="http://schemas.openxmlformats.org/officeDocument/2006/relationships/package" Target="../embeddings/Microsoft_Word___51.docx"/><Relationship Id="rId5" Type="http://schemas.openxmlformats.org/officeDocument/2006/relationships/image" Target="../media/image43.png"/><Relationship Id="rId15" Type="http://schemas.openxmlformats.org/officeDocument/2006/relationships/slide" Target="slide43.xml"/><Relationship Id="rId23" Type="http://schemas.openxmlformats.org/officeDocument/2006/relationships/slide" Target="slide52.xml"/><Relationship Id="rId28" Type="http://schemas.openxmlformats.org/officeDocument/2006/relationships/image" Target="../media/image65.png"/><Relationship Id="rId10" Type="http://schemas.openxmlformats.org/officeDocument/2006/relationships/slide" Target="slide36.xml"/><Relationship Id="rId19" Type="http://schemas.openxmlformats.org/officeDocument/2006/relationships/slide" Target="slide47.xml"/><Relationship Id="rId4" Type="http://schemas.openxmlformats.org/officeDocument/2006/relationships/image" Target="../media/image62.emf"/><Relationship Id="rId9" Type="http://schemas.openxmlformats.org/officeDocument/2006/relationships/slide" Target="slide35.xml"/><Relationship Id="rId14" Type="http://schemas.openxmlformats.org/officeDocument/2006/relationships/slide" Target="slide42.xml"/><Relationship Id="rId22" Type="http://schemas.openxmlformats.org/officeDocument/2006/relationships/slide" Target="slide50.xml"/><Relationship Id="rId27" Type="http://schemas.openxmlformats.org/officeDocument/2006/relationships/image" Target="../media/image64.emf"/></Relationships>
</file>

<file path=ppt/slides/_rels/slide47.xml.rels><?xml version="1.0" encoding="UTF-8" standalone="yes"?>
<Relationships xmlns="http://schemas.openxmlformats.org/package/2006/relationships"><Relationship Id="rId8" Type="http://schemas.openxmlformats.org/officeDocument/2006/relationships/slide" Target="slide38.xml"/><Relationship Id="rId13" Type="http://schemas.openxmlformats.org/officeDocument/2006/relationships/slide" Target="slide44.xml"/><Relationship Id="rId18" Type="http://schemas.openxmlformats.org/officeDocument/2006/relationships/slide" Target="slide49.xml"/><Relationship Id="rId3" Type="http://schemas.openxmlformats.org/officeDocument/2006/relationships/package" Target="../embeddings/Microsoft_Word___53.docx"/><Relationship Id="rId21" Type="http://schemas.openxmlformats.org/officeDocument/2006/relationships/package" Target="../embeddings/Microsoft_Word___54.docx"/><Relationship Id="rId7" Type="http://schemas.openxmlformats.org/officeDocument/2006/relationships/slide" Target="slide36.xml"/><Relationship Id="rId12" Type="http://schemas.openxmlformats.org/officeDocument/2006/relationships/slide" Target="slide43.xml"/><Relationship Id="rId17" Type="http://schemas.openxmlformats.org/officeDocument/2006/relationships/slide" Target="slide48.xml"/><Relationship Id="rId2" Type="http://schemas.openxmlformats.org/officeDocument/2006/relationships/slideLayout" Target="../slideLayouts/slideLayout8.xml"/><Relationship Id="rId16" Type="http://schemas.openxmlformats.org/officeDocument/2006/relationships/slide" Target="slide47.xml"/><Relationship Id="rId20" Type="http://schemas.openxmlformats.org/officeDocument/2006/relationships/slide" Target="slide52.xml"/><Relationship Id="rId1" Type="http://schemas.openxmlformats.org/officeDocument/2006/relationships/vmlDrawing" Target="../drawings/vmlDrawing24.vml"/><Relationship Id="rId6" Type="http://schemas.openxmlformats.org/officeDocument/2006/relationships/slide" Target="slide35.xml"/><Relationship Id="rId11" Type="http://schemas.openxmlformats.org/officeDocument/2006/relationships/slide" Target="slide42.xml"/><Relationship Id="rId5" Type="http://schemas.openxmlformats.org/officeDocument/2006/relationships/slide" Target="slide34.xml"/><Relationship Id="rId15" Type="http://schemas.openxmlformats.org/officeDocument/2006/relationships/slide" Target="slide46.xml"/><Relationship Id="rId10" Type="http://schemas.openxmlformats.org/officeDocument/2006/relationships/slide" Target="slide41.xml"/><Relationship Id="rId19" Type="http://schemas.openxmlformats.org/officeDocument/2006/relationships/slide" Target="slide50.xml"/><Relationship Id="rId4" Type="http://schemas.openxmlformats.org/officeDocument/2006/relationships/image" Target="../media/image66.emf"/><Relationship Id="rId9" Type="http://schemas.openxmlformats.org/officeDocument/2006/relationships/slide" Target="slide40.xml"/><Relationship Id="rId14" Type="http://schemas.openxmlformats.org/officeDocument/2006/relationships/slide" Target="slide45.xml"/><Relationship Id="rId22" Type="http://schemas.openxmlformats.org/officeDocument/2006/relationships/image" Target="../media/image67.emf"/></Relationships>
</file>

<file path=ppt/slides/_rels/slide48.xml.rels><?xml version="1.0" encoding="UTF-8" standalone="yes"?>
<Relationships xmlns="http://schemas.openxmlformats.org/package/2006/relationships"><Relationship Id="rId8" Type="http://schemas.openxmlformats.org/officeDocument/2006/relationships/slide" Target="slide41.xml"/><Relationship Id="rId13" Type="http://schemas.openxmlformats.org/officeDocument/2006/relationships/slide" Target="slide46.xml"/><Relationship Id="rId18" Type="http://schemas.openxmlformats.org/officeDocument/2006/relationships/slide" Target="slide52.xml"/><Relationship Id="rId3" Type="http://schemas.openxmlformats.org/officeDocument/2006/relationships/slide" Target="slide34.xml"/><Relationship Id="rId7" Type="http://schemas.openxmlformats.org/officeDocument/2006/relationships/slide" Target="slide40.xml"/><Relationship Id="rId12" Type="http://schemas.openxmlformats.org/officeDocument/2006/relationships/slide" Target="slide45.xml"/><Relationship Id="rId17" Type="http://schemas.openxmlformats.org/officeDocument/2006/relationships/slide" Target="slide50.xml"/><Relationship Id="rId2" Type="http://schemas.openxmlformats.org/officeDocument/2006/relationships/slideLayout" Target="../slideLayouts/slideLayout7.xml"/><Relationship Id="rId16" Type="http://schemas.openxmlformats.org/officeDocument/2006/relationships/slide" Target="slide49.xml"/><Relationship Id="rId20" Type="http://schemas.openxmlformats.org/officeDocument/2006/relationships/image" Target="../media/image68.emf"/><Relationship Id="rId1" Type="http://schemas.openxmlformats.org/officeDocument/2006/relationships/vmlDrawing" Target="../drawings/vmlDrawing25.vml"/><Relationship Id="rId6" Type="http://schemas.openxmlformats.org/officeDocument/2006/relationships/slide" Target="slide38.xml"/><Relationship Id="rId11" Type="http://schemas.openxmlformats.org/officeDocument/2006/relationships/slide" Target="slide44.xml"/><Relationship Id="rId5" Type="http://schemas.openxmlformats.org/officeDocument/2006/relationships/slide" Target="slide36.xml"/><Relationship Id="rId15" Type="http://schemas.openxmlformats.org/officeDocument/2006/relationships/slide" Target="slide48.xml"/><Relationship Id="rId10" Type="http://schemas.openxmlformats.org/officeDocument/2006/relationships/slide" Target="slide43.xml"/><Relationship Id="rId19" Type="http://schemas.openxmlformats.org/officeDocument/2006/relationships/package" Target="../embeddings/Microsoft_Word___55.docx"/><Relationship Id="rId4" Type="http://schemas.openxmlformats.org/officeDocument/2006/relationships/slide" Target="slide35.xml"/><Relationship Id="rId9" Type="http://schemas.openxmlformats.org/officeDocument/2006/relationships/slide" Target="slide42.xml"/><Relationship Id="rId14" Type="http://schemas.openxmlformats.org/officeDocument/2006/relationships/slide" Target="slide47.xml"/></Relationships>
</file>

<file path=ppt/slides/_rels/slide49.xml.rels><?xml version="1.0" encoding="UTF-8" standalone="yes"?>
<Relationships xmlns="http://schemas.openxmlformats.org/package/2006/relationships"><Relationship Id="rId8" Type="http://schemas.openxmlformats.org/officeDocument/2006/relationships/slide" Target="slide41.xml"/><Relationship Id="rId13" Type="http://schemas.openxmlformats.org/officeDocument/2006/relationships/slide" Target="slide46.xml"/><Relationship Id="rId18" Type="http://schemas.openxmlformats.org/officeDocument/2006/relationships/slide" Target="slide52.xml"/><Relationship Id="rId26" Type="http://schemas.openxmlformats.org/officeDocument/2006/relationships/image" Target="../media/image72.emf"/><Relationship Id="rId3" Type="http://schemas.openxmlformats.org/officeDocument/2006/relationships/slide" Target="slide34.xml"/><Relationship Id="rId21" Type="http://schemas.openxmlformats.org/officeDocument/2006/relationships/package" Target="../embeddings/Microsoft_Word___57.docx"/><Relationship Id="rId7" Type="http://schemas.openxmlformats.org/officeDocument/2006/relationships/slide" Target="slide40.xml"/><Relationship Id="rId12" Type="http://schemas.openxmlformats.org/officeDocument/2006/relationships/slide" Target="slide45.xml"/><Relationship Id="rId17" Type="http://schemas.openxmlformats.org/officeDocument/2006/relationships/slide" Target="slide50.xml"/><Relationship Id="rId25" Type="http://schemas.openxmlformats.org/officeDocument/2006/relationships/package" Target="../embeddings/Microsoft_Word___59.docx"/><Relationship Id="rId2" Type="http://schemas.openxmlformats.org/officeDocument/2006/relationships/slideLayout" Target="../slideLayouts/slideLayout6.xml"/><Relationship Id="rId16" Type="http://schemas.openxmlformats.org/officeDocument/2006/relationships/slide" Target="slide49.xml"/><Relationship Id="rId20" Type="http://schemas.openxmlformats.org/officeDocument/2006/relationships/image" Target="../media/image69.emf"/><Relationship Id="rId1" Type="http://schemas.openxmlformats.org/officeDocument/2006/relationships/vmlDrawing" Target="../drawings/vmlDrawing26.vml"/><Relationship Id="rId6" Type="http://schemas.openxmlformats.org/officeDocument/2006/relationships/slide" Target="slide38.xml"/><Relationship Id="rId11" Type="http://schemas.openxmlformats.org/officeDocument/2006/relationships/slide" Target="slide44.xml"/><Relationship Id="rId24" Type="http://schemas.openxmlformats.org/officeDocument/2006/relationships/image" Target="../media/image71.emf"/><Relationship Id="rId5" Type="http://schemas.openxmlformats.org/officeDocument/2006/relationships/slide" Target="slide36.xml"/><Relationship Id="rId15" Type="http://schemas.openxmlformats.org/officeDocument/2006/relationships/slide" Target="slide48.xml"/><Relationship Id="rId23" Type="http://schemas.openxmlformats.org/officeDocument/2006/relationships/package" Target="../embeddings/Microsoft_Word___58.docx"/><Relationship Id="rId10" Type="http://schemas.openxmlformats.org/officeDocument/2006/relationships/slide" Target="slide43.xml"/><Relationship Id="rId19" Type="http://schemas.openxmlformats.org/officeDocument/2006/relationships/package" Target="../embeddings/Microsoft_Word___56.docx"/><Relationship Id="rId4" Type="http://schemas.openxmlformats.org/officeDocument/2006/relationships/slide" Target="slide35.xml"/><Relationship Id="rId9" Type="http://schemas.openxmlformats.org/officeDocument/2006/relationships/slide" Target="slide42.xml"/><Relationship Id="rId14" Type="http://schemas.openxmlformats.org/officeDocument/2006/relationships/slide" Target="slide47.xml"/><Relationship Id="rId22" Type="http://schemas.openxmlformats.org/officeDocument/2006/relationships/image" Target="../media/image70.emf"/></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Word___1.docx"/><Relationship Id="rId2" Type="http://schemas.openxmlformats.org/officeDocument/2006/relationships/slideLayout" Target="../slideLayouts/slideLayout18.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50.xml.rels><?xml version="1.0" encoding="UTF-8" standalone="yes"?>
<Relationships xmlns="http://schemas.openxmlformats.org/package/2006/relationships"><Relationship Id="rId8" Type="http://schemas.openxmlformats.org/officeDocument/2006/relationships/slide" Target="slide34.xml"/><Relationship Id="rId13" Type="http://schemas.openxmlformats.org/officeDocument/2006/relationships/slide" Target="slide41.xml"/><Relationship Id="rId18" Type="http://schemas.openxmlformats.org/officeDocument/2006/relationships/slide" Target="slide46.xml"/><Relationship Id="rId3" Type="http://schemas.openxmlformats.org/officeDocument/2006/relationships/package" Target="../embeddings/Microsoft_Word___60.docx"/><Relationship Id="rId21" Type="http://schemas.openxmlformats.org/officeDocument/2006/relationships/slide" Target="slide49.xml"/><Relationship Id="rId7" Type="http://schemas.openxmlformats.org/officeDocument/2006/relationships/image" Target="../media/image44.png"/><Relationship Id="rId12" Type="http://schemas.openxmlformats.org/officeDocument/2006/relationships/slide" Target="slide40.xml"/><Relationship Id="rId17" Type="http://schemas.openxmlformats.org/officeDocument/2006/relationships/slide" Target="slide45.xml"/><Relationship Id="rId2" Type="http://schemas.openxmlformats.org/officeDocument/2006/relationships/slideLayout" Target="../slideLayouts/slideLayout2.xml"/><Relationship Id="rId16" Type="http://schemas.openxmlformats.org/officeDocument/2006/relationships/slide" Target="slide44.xml"/><Relationship Id="rId20" Type="http://schemas.openxmlformats.org/officeDocument/2006/relationships/slide" Target="slide48.xml"/><Relationship Id="rId1" Type="http://schemas.openxmlformats.org/officeDocument/2006/relationships/vmlDrawing" Target="../drawings/vmlDrawing27.vml"/><Relationship Id="rId6" Type="http://schemas.microsoft.com/office/2007/relationships/hdphoto" Target="../media/hdphoto1.wdp"/><Relationship Id="rId11" Type="http://schemas.openxmlformats.org/officeDocument/2006/relationships/slide" Target="slide38.xml"/><Relationship Id="rId5" Type="http://schemas.openxmlformats.org/officeDocument/2006/relationships/image" Target="../media/image43.png"/><Relationship Id="rId15" Type="http://schemas.openxmlformats.org/officeDocument/2006/relationships/slide" Target="slide43.xml"/><Relationship Id="rId23" Type="http://schemas.openxmlformats.org/officeDocument/2006/relationships/slide" Target="slide52.xml"/><Relationship Id="rId10" Type="http://schemas.openxmlformats.org/officeDocument/2006/relationships/slide" Target="slide36.xml"/><Relationship Id="rId19" Type="http://schemas.openxmlformats.org/officeDocument/2006/relationships/slide" Target="slide47.xml"/><Relationship Id="rId4" Type="http://schemas.openxmlformats.org/officeDocument/2006/relationships/image" Target="../media/image73.emf"/><Relationship Id="rId9" Type="http://schemas.openxmlformats.org/officeDocument/2006/relationships/slide" Target="slide35.xml"/><Relationship Id="rId14" Type="http://schemas.openxmlformats.org/officeDocument/2006/relationships/slide" Target="slide42.xml"/><Relationship Id="rId22" Type="http://schemas.openxmlformats.org/officeDocument/2006/relationships/slide" Target="slide50.xml"/></Relationships>
</file>

<file path=ppt/slides/_rels/slide51.xml.rels><?xml version="1.0" encoding="UTF-8" standalone="yes"?>
<Relationships xmlns="http://schemas.openxmlformats.org/package/2006/relationships"><Relationship Id="rId8" Type="http://schemas.openxmlformats.org/officeDocument/2006/relationships/slide" Target="slide41.xml"/><Relationship Id="rId13" Type="http://schemas.openxmlformats.org/officeDocument/2006/relationships/slide" Target="slide46.xml"/><Relationship Id="rId18" Type="http://schemas.openxmlformats.org/officeDocument/2006/relationships/slide" Target="slide52.xml"/><Relationship Id="rId3" Type="http://schemas.openxmlformats.org/officeDocument/2006/relationships/slide" Target="slide34.xml"/><Relationship Id="rId21" Type="http://schemas.openxmlformats.org/officeDocument/2006/relationships/image" Target="../media/image76.png"/><Relationship Id="rId7" Type="http://schemas.openxmlformats.org/officeDocument/2006/relationships/slide" Target="slide40.xml"/><Relationship Id="rId12" Type="http://schemas.openxmlformats.org/officeDocument/2006/relationships/slide" Target="slide45.xml"/><Relationship Id="rId17" Type="http://schemas.openxmlformats.org/officeDocument/2006/relationships/slide" Target="slide50.xml"/><Relationship Id="rId2" Type="http://schemas.openxmlformats.org/officeDocument/2006/relationships/slideLayout" Target="../slideLayouts/slideLayout3.xml"/><Relationship Id="rId16" Type="http://schemas.openxmlformats.org/officeDocument/2006/relationships/slide" Target="slide49.xml"/><Relationship Id="rId20" Type="http://schemas.openxmlformats.org/officeDocument/2006/relationships/image" Target="../media/image74.emf"/><Relationship Id="rId1" Type="http://schemas.openxmlformats.org/officeDocument/2006/relationships/vmlDrawing" Target="../drawings/vmlDrawing28.vml"/><Relationship Id="rId6" Type="http://schemas.openxmlformats.org/officeDocument/2006/relationships/slide" Target="slide38.xml"/><Relationship Id="rId11" Type="http://schemas.openxmlformats.org/officeDocument/2006/relationships/slide" Target="slide44.xml"/><Relationship Id="rId5" Type="http://schemas.openxmlformats.org/officeDocument/2006/relationships/slide" Target="slide36.xml"/><Relationship Id="rId15" Type="http://schemas.openxmlformats.org/officeDocument/2006/relationships/slide" Target="slide48.xml"/><Relationship Id="rId23" Type="http://schemas.openxmlformats.org/officeDocument/2006/relationships/image" Target="../media/image75.emf"/><Relationship Id="rId10" Type="http://schemas.openxmlformats.org/officeDocument/2006/relationships/slide" Target="slide43.xml"/><Relationship Id="rId19" Type="http://schemas.openxmlformats.org/officeDocument/2006/relationships/package" Target="../embeddings/Microsoft_Word___61.docx"/><Relationship Id="rId4" Type="http://schemas.openxmlformats.org/officeDocument/2006/relationships/slide" Target="slide35.xml"/><Relationship Id="rId9" Type="http://schemas.openxmlformats.org/officeDocument/2006/relationships/slide" Target="slide42.xml"/><Relationship Id="rId14" Type="http://schemas.openxmlformats.org/officeDocument/2006/relationships/slide" Target="slide47.xml"/><Relationship Id="rId22" Type="http://schemas.openxmlformats.org/officeDocument/2006/relationships/package" Target="../embeddings/Microsoft_Word___62.docx"/></Relationships>
</file>

<file path=ppt/slides/_rels/slide52.xml.rels><?xml version="1.0" encoding="UTF-8" standalone="yes"?>
<Relationships xmlns="http://schemas.openxmlformats.org/package/2006/relationships"><Relationship Id="rId8" Type="http://schemas.openxmlformats.org/officeDocument/2006/relationships/slide" Target="slide42.xml"/><Relationship Id="rId13" Type="http://schemas.openxmlformats.org/officeDocument/2006/relationships/slide" Target="slide47.xml"/><Relationship Id="rId3" Type="http://schemas.openxmlformats.org/officeDocument/2006/relationships/slide" Target="slide35.xml"/><Relationship Id="rId7" Type="http://schemas.openxmlformats.org/officeDocument/2006/relationships/slide" Target="slide41.xml"/><Relationship Id="rId12" Type="http://schemas.openxmlformats.org/officeDocument/2006/relationships/slide" Target="slide46.xml"/><Relationship Id="rId17" Type="http://schemas.openxmlformats.org/officeDocument/2006/relationships/slide" Target="slide52.xml"/><Relationship Id="rId2" Type="http://schemas.openxmlformats.org/officeDocument/2006/relationships/slide" Target="slide34.xml"/><Relationship Id="rId16" Type="http://schemas.openxmlformats.org/officeDocument/2006/relationships/slide" Target="slide50.xml"/><Relationship Id="rId1" Type="http://schemas.openxmlformats.org/officeDocument/2006/relationships/slideLayout" Target="../slideLayouts/slideLayout2.xml"/><Relationship Id="rId6" Type="http://schemas.openxmlformats.org/officeDocument/2006/relationships/slide" Target="slide40.xml"/><Relationship Id="rId11" Type="http://schemas.openxmlformats.org/officeDocument/2006/relationships/slide" Target="slide45.xml"/><Relationship Id="rId5" Type="http://schemas.openxmlformats.org/officeDocument/2006/relationships/slide" Target="slide38.xml"/><Relationship Id="rId15" Type="http://schemas.openxmlformats.org/officeDocument/2006/relationships/slide" Target="slide49.xml"/><Relationship Id="rId10" Type="http://schemas.openxmlformats.org/officeDocument/2006/relationships/slide" Target="slide44.xml"/><Relationship Id="rId4" Type="http://schemas.openxmlformats.org/officeDocument/2006/relationships/slide" Target="slide36.xml"/><Relationship Id="rId9" Type="http://schemas.openxmlformats.org/officeDocument/2006/relationships/slide" Target="slide43.xml"/><Relationship Id="rId14" Type="http://schemas.openxmlformats.org/officeDocument/2006/relationships/slide" Target="slide48.xml"/></Relationships>
</file>

<file path=ppt/slides/_rels/slide53.xml.rels><?xml version="1.0" encoding="UTF-8" standalone="yes"?>
<Relationships xmlns="http://schemas.openxmlformats.org/package/2006/relationships"><Relationship Id="rId8" Type="http://schemas.openxmlformats.org/officeDocument/2006/relationships/slide" Target="slide42.xml"/><Relationship Id="rId13" Type="http://schemas.openxmlformats.org/officeDocument/2006/relationships/slide" Target="slide47.xml"/><Relationship Id="rId3" Type="http://schemas.openxmlformats.org/officeDocument/2006/relationships/slide" Target="slide35.xml"/><Relationship Id="rId7" Type="http://schemas.openxmlformats.org/officeDocument/2006/relationships/slide" Target="slide41.xml"/><Relationship Id="rId12" Type="http://schemas.openxmlformats.org/officeDocument/2006/relationships/slide" Target="slide46.xml"/><Relationship Id="rId17" Type="http://schemas.openxmlformats.org/officeDocument/2006/relationships/slide" Target="slide52.xml"/><Relationship Id="rId2" Type="http://schemas.openxmlformats.org/officeDocument/2006/relationships/slide" Target="slide34.xml"/><Relationship Id="rId16" Type="http://schemas.openxmlformats.org/officeDocument/2006/relationships/slide" Target="slide50.xml"/><Relationship Id="rId1" Type="http://schemas.openxmlformats.org/officeDocument/2006/relationships/slideLayout" Target="../slideLayouts/slideLayout3.xml"/><Relationship Id="rId6" Type="http://schemas.openxmlformats.org/officeDocument/2006/relationships/slide" Target="slide40.xml"/><Relationship Id="rId11" Type="http://schemas.openxmlformats.org/officeDocument/2006/relationships/slide" Target="slide45.xml"/><Relationship Id="rId5" Type="http://schemas.openxmlformats.org/officeDocument/2006/relationships/slide" Target="slide38.xml"/><Relationship Id="rId15" Type="http://schemas.openxmlformats.org/officeDocument/2006/relationships/slide" Target="slide49.xml"/><Relationship Id="rId10" Type="http://schemas.openxmlformats.org/officeDocument/2006/relationships/slide" Target="slide44.xml"/><Relationship Id="rId4" Type="http://schemas.openxmlformats.org/officeDocument/2006/relationships/slide" Target="slide36.xml"/><Relationship Id="rId9" Type="http://schemas.openxmlformats.org/officeDocument/2006/relationships/slide" Target="slide43.xml"/><Relationship Id="rId14" Type="http://schemas.openxmlformats.org/officeDocument/2006/relationships/slide" Target="slide48.xml"/></Relationships>
</file>

<file path=ppt/slides/_rels/slide54.xml.rels><?xml version="1.0" encoding="UTF-8" standalone="yes"?>
<Relationships xmlns="http://schemas.openxmlformats.org/package/2006/relationships"><Relationship Id="rId8" Type="http://schemas.openxmlformats.org/officeDocument/2006/relationships/slide" Target="slide42.xml"/><Relationship Id="rId13" Type="http://schemas.openxmlformats.org/officeDocument/2006/relationships/slide" Target="slide47.xml"/><Relationship Id="rId18" Type="http://schemas.openxmlformats.org/officeDocument/2006/relationships/slide" Target="slide3.xml"/><Relationship Id="rId3" Type="http://schemas.openxmlformats.org/officeDocument/2006/relationships/slide" Target="slide35.xml"/><Relationship Id="rId7" Type="http://schemas.openxmlformats.org/officeDocument/2006/relationships/slide" Target="slide41.xml"/><Relationship Id="rId12" Type="http://schemas.openxmlformats.org/officeDocument/2006/relationships/slide" Target="slide46.xml"/><Relationship Id="rId17" Type="http://schemas.openxmlformats.org/officeDocument/2006/relationships/slide" Target="slide52.xml"/><Relationship Id="rId2" Type="http://schemas.openxmlformats.org/officeDocument/2006/relationships/slide" Target="slide34.xml"/><Relationship Id="rId16" Type="http://schemas.openxmlformats.org/officeDocument/2006/relationships/slide" Target="slide50.xml"/><Relationship Id="rId1" Type="http://schemas.openxmlformats.org/officeDocument/2006/relationships/slideLayout" Target="../slideLayouts/slideLayout3.xml"/><Relationship Id="rId6" Type="http://schemas.openxmlformats.org/officeDocument/2006/relationships/slide" Target="slide40.xml"/><Relationship Id="rId11" Type="http://schemas.openxmlformats.org/officeDocument/2006/relationships/slide" Target="slide45.xml"/><Relationship Id="rId5" Type="http://schemas.openxmlformats.org/officeDocument/2006/relationships/slide" Target="slide38.xml"/><Relationship Id="rId15" Type="http://schemas.openxmlformats.org/officeDocument/2006/relationships/slide" Target="slide49.xml"/><Relationship Id="rId10" Type="http://schemas.openxmlformats.org/officeDocument/2006/relationships/slide" Target="slide44.xml"/><Relationship Id="rId19" Type="http://schemas.openxmlformats.org/officeDocument/2006/relationships/image" Target="../media/image4.png"/><Relationship Id="rId4" Type="http://schemas.openxmlformats.org/officeDocument/2006/relationships/slide" Target="slide36.xml"/><Relationship Id="rId9" Type="http://schemas.openxmlformats.org/officeDocument/2006/relationships/slide" Target="slide43.xml"/><Relationship Id="rId14" Type="http://schemas.openxmlformats.org/officeDocument/2006/relationships/slide" Target="slide48.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4" name="矩形 13">
            <a:extLst>
              <a:ext uri="{FF2B5EF4-FFF2-40B4-BE49-F238E27FC236}">
                <a16:creationId xmlns="" xmlns:a16="http://schemas.microsoft.com/office/drawing/2014/main" id="{E06BD271-C75C-4F7F-9409-8196C0EB7739}"/>
              </a:ext>
            </a:extLst>
          </p:cNvPr>
          <p:cNvSpPr/>
          <p:nvPr/>
        </p:nvSpPr>
        <p:spPr>
          <a:xfrm>
            <a:off x="1004" y="2780928"/>
            <a:ext cx="2134556" cy="1531147"/>
          </a:xfrm>
          <a:prstGeom prst="rect">
            <a:avLst/>
          </a:prstGeom>
          <a:solidFill>
            <a:srgbClr val="34A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5" name="任意多边形 3">
            <a:extLst>
              <a:ext uri="{FF2B5EF4-FFF2-40B4-BE49-F238E27FC236}">
                <a16:creationId xmlns="" xmlns:a16="http://schemas.microsoft.com/office/drawing/2014/main" id="{79E30776-5979-4CC0-866F-A9CAE1CDEC86}"/>
              </a:ext>
            </a:extLst>
          </p:cNvPr>
          <p:cNvSpPr/>
          <p:nvPr/>
        </p:nvSpPr>
        <p:spPr>
          <a:xfrm>
            <a:off x="398490" y="2901062"/>
            <a:ext cx="1170461" cy="1295844"/>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a:endParaRPr>
          </a:p>
        </p:txBody>
      </p:sp>
      <p:sp>
        <p:nvSpPr>
          <p:cNvPr id="10" name="矩形 9">
            <a:extLst>
              <a:ext uri="{FF2B5EF4-FFF2-40B4-BE49-F238E27FC236}">
                <a16:creationId xmlns="" xmlns:a16="http://schemas.microsoft.com/office/drawing/2014/main" id="{BC35A84C-1A16-BF4B-BC0C-18174FC593C8}"/>
              </a:ext>
            </a:extLst>
          </p:cNvPr>
          <p:cNvSpPr/>
          <p:nvPr/>
        </p:nvSpPr>
        <p:spPr>
          <a:xfrm>
            <a:off x="2495600" y="2952872"/>
            <a:ext cx="6623202" cy="464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solidFill>
                  <a:schemeClr val="tx1"/>
                </a:solidFill>
                <a:latin typeface="Microsoft YaHei" panose="020B0503020204020204" pitchFamily="34" charset="-122"/>
                <a:cs typeface="Times New Roman" pitchFamily="18" charset="0"/>
              </a:rPr>
              <a:t>第</a:t>
            </a:r>
            <a:r>
              <a:rPr lang="en-US" altLang="zh-CN" sz="2000" dirty="0">
                <a:solidFill>
                  <a:schemeClr val="tx1"/>
                </a:solidFill>
                <a:latin typeface="Microsoft YaHei" panose="020B0503020204020204" pitchFamily="34" charset="-122"/>
                <a:cs typeface="Times New Roman" pitchFamily="18" charset="0"/>
              </a:rPr>
              <a:t>9</a:t>
            </a:r>
            <a:r>
              <a:rPr lang="zh-CN" altLang="en-US" sz="2000" dirty="0">
                <a:solidFill>
                  <a:schemeClr val="tx1"/>
                </a:solidFill>
                <a:latin typeface="Microsoft YaHei" panose="020B0503020204020204" pitchFamily="34" charset="-122"/>
                <a:cs typeface="Times New Roman" pitchFamily="18" charset="0"/>
              </a:rPr>
              <a:t>章</a:t>
            </a:r>
            <a:r>
              <a:rPr lang="zh-CN" altLang="zh-CN" sz="2000" dirty="0">
                <a:solidFill>
                  <a:schemeClr val="tx1"/>
                </a:solidFill>
                <a:latin typeface="Microsoft YaHei" panose="020B0503020204020204" pitchFamily="34" charset="-122"/>
                <a:cs typeface="Times New Roman" pitchFamily="18" charset="0"/>
              </a:rPr>
              <a:t>　</a:t>
            </a:r>
            <a:r>
              <a:rPr lang="en-US" altLang="zh-CN" sz="2000" dirty="0">
                <a:solidFill>
                  <a:schemeClr val="tx1"/>
                </a:solidFill>
                <a:latin typeface="Microsoft YaHei" panose="020B0503020204020204" pitchFamily="34" charset="-122"/>
                <a:cs typeface="Times New Roman" pitchFamily="18" charset="0"/>
              </a:rPr>
              <a:t> §9.2</a:t>
            </a:r>
            <a:r>
              <a:rPr lang="zh-CN" altLang="zh-CN" sz="2000" dirty="0">
                <a:solidFill>
                  <a:schemeClr val="tx1"/>
                </a:solidFill>
                <a:latin typeface="Microsoft YaHei" panose="020B0503020204020204" pitchFamily="34" charset="-122"/>
                <a:cs typeface="Times New Roman" pitchFamily="18" charset="0"/>
              </a:rPr>
              <a:t>　向量运算</a:t>
            </a:r>
          </a:p>
        </p:txBody>
      </p:sp>
      <p:sp>
        <p:nvSpPr>
          <p:cNvPr id="11" name="文本框 10">
            <a:extLst>
              <a:ext uri="{FF2B5EF4-FFF2-40B4-BE49-F238E27FC236}">
                <a16:creationId xmlns="" xmlns:a16="http://schemas.microsoft.com/office/drawing/2014/main" id="{0E76CD41-BF5C-EA4C-A184-F794300C8D31}"/>
              </a:ext>
            </a:extLst>
          </p:cNvPr>
          <p:cNvSpPr txBox="1"/>
          <p:nvPr/>
        </p:nvSpPr>
        <p:spPr>
          <a:xfrm>
            <a:off x="2495600" y="3470502"/>
            <a:ext cx="7060229" cy="724301"/>
          </a:xfrm>
          <a:prstGeom prst="rect">
            <a:avLst/>
          </a:prstGeom>
          <a:noFill/>
        </p:spPr>
        <p:txBody>
          <a:bodyPr wrap="square" rtlCol="0">
            <a:spAutoFit/>
            <a:scene3d>
              <a:camera prst="orthographicFront"/>
              <a:lightRig rig="threePt" dir="t"/>
            </a:scene3d>
            <a:sp3d contourW="12700"/>
          </a:bodyPr>
          <a:lstStyle/>
          <a:p>
            <a:pPr algn="just" defTabSz="1218321">
              <a:lnSpc>
                <a:spcPct val="130000"/>
              </a:lnSpc>
              <a:tabLst>
                <a:tab pos="2249990" algn="l"/>
              </a:tabLst>
            </a:pPr>
            <a:r>
              <a:rPr lang="en-US" altLang="zh-CN" sz="3500" b="1">
                <a:latin typeface="微软雅黑" panose="020B0503020204020204" pitchFamily="34" charset="-122"/>
              </a:rPr>
              <a:t>9.2.2</a:t>
            </a:r>
            <a:r>
              <a:rPr lang="zh-CN" altLang="en-US" sz="3500" b="1">
                <a:latin typeface="微软雅黑" panose="020B0503020204020204" pitchFamily="34" charset="-122"/>
              </a:rPr>
              <a:t>　向量的数乘</a:t>
            </a:r>
            <a:endParaRPr lang="zh-CN" altLang="zh-CN" sz="3500" b="1" dirty="0">
              <a:latin typeface="微软雅黑" panose="020B0503020204020204" pitchFamily="34" charset="-122"/>
            </a:endParaRPr>
          </a:p>
        </p:txBody>
      </p:sp>
      <p:pic>
        <p:nvPicPr>
          <p:cNvPr id="12" name="图片 11">
            <a:extLst>
              <a:ext uri="{FF2B5EF4-FFF2-40B4-BE49-F238E27FC236}">
                <a16:creationId xmlns="" xmlns:a16="http://schemas.microsoft.com/office/drawing/2014/main" id="{2DAA2A69-B8C7-A146-AE32-F71F934663BD}"/>
              </a:ext>
            </a:extLst>
          </p:cNvPr>
          <p:cNvPicPr>
            <a:picLocks noChangeAspect="1"/>
          </p:cNvPicPr>
          <p:nvPr/>
        </p:nvPicPr>
        <p:blipFill>
          <a:blip r:embed="rId3">
            <a:alphaModFix amt="18000"/>
            <a:extLst>
              <a:ext uri="{28A0092B-C50C-407E-A947-70E740481C1C}">
                <a14:useLocalDpi xmlns:a14="http://schemas.microsoft.com/office/drawing/2010/main" val="0"/>
              </a:ext>
            </a:extLst>
          </a:blip>
          <a:stretch>
            <a:fillRect/>
          </a:stretch>
        </p:blipFill>
        <p:spPr>
          <a:xfrm>
            <a:off x="0" y="0"/>
            <a:ext cx="4093029" cy="2451662"/>
          </a:xfrm>
          <a:prstGeom prst="rect">
            <a:avLst/>
          </a:prstGeom>
        </p:spPr>
      </p:pic>
    </p:spTree>
    <p:extLst>
      <p:ext uri="{BB962C8B-B14F-4D97-AF65-F5344CB8AC3E}">
        <p14:creationId xmlns:p14="http://schemas.microsoft.com/office/powerpoint/2010/main" val="203439436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168180"/>
            <a:ext cx="12190476" cy="584127"/>
          </a:xfrm>
          <a:prstGeom prst="rect">
            <a:avLst/>
          </a:prstGeom>
        </p:spPr>
      </p:pic>
      <p:sp>
        <p:nvSpPr>
          <p:cNvPr id="9" name="矩形 8"/>
          <p:cNvSpPr/>
          <p:nvPr/>
        </p:nvSpPr>
        <p:spPr>
          <a:xfrm>
            <a:off x="1944067" y="188640"/>
            <a:ext cx="8303867" cy="553998"/>
          </a:xfrm>
          <a:prstGeom prst="rect">
            <a:avLst/>
          </a:prstGeom>
        </p:spPr>
        <p:txBody>
          <a:bodyPr wrap="square">
            <a:spAutoFit/>
          </a:bodyPr>
          <a:lstStyle/>
          <a:p>
            <a:pPr algn="ctr"/>
            <a:r>
              <a:rPr lang="zh-CN" altLang="en-US" sz="3000" b="1" kern="100">
                <a:solidFill>
                  <a:srgbClr val="000000"/>
                </a:solidFill>
                <a:latin typeface="Times New Roman" panose="02020603050405020304" pitchFamily="18" charset="0"/>
                <a:cs typeface="Times New Roman" panose="02020603050405020304" pitchFamily="18" charset="0"/>
              </a:rPr>
              <a:t>一、向量的线性运算</a:t>
            </a:r>
            <a:endParaRPr lang="zh-CN" altLang="zh-CN" sz="3000" b="1" kern="100" dirty="0">
              <a:solidFill>
                <a:srgbClr val="000000"/>
              </a:solidFill>
              <a:latin typeface="Times New Roman" panose="02020603050405020304" pitchFamily="18" charset="0"/>
              <a:cs typeface="Times New Roman" panose="02020603050405020304" pitchFamily="18" charset="0"/>
            </a:endParaRPr>
          </a:p>
        </p:txBody>
      </p:sp>
      <p:sp>
        <p:nvSpPr>
          <p:cNvPr id="4" name="矩形 3"/>
          <p:cNvSpPr/>
          <p:nvPr/>
        </p:nvSpPr>
        <p:spPr>
          <a:xfrm>
            <a:off x="407368" y="1124744"/>
            <a:ext cx="11089232" cy="1957139"/>
          </a:xfrm>
          <a:prstGeom prst="rect">
            <a:avLst/>
          </a:prstGeom>
        </p:spPr>
        <p:txBody>
          <a:bodyPr wrap="square">
            <a:spAutoFit/>
          </a:bodyPr>
          <a:lstStyle/>
          <a:p>
            <a:pPr algn="just">
              <a:lnSpc>
                <a:spcPct val="150000"/>
              </a:lnSpc>
              <a:spcAft>
                <a:spcPts val="0"/>
              </a:spcAft>
            </a:pP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2800" b="1" kern="100" dirty="0" smtClean="0">
                <a:solidFill>
                  <a:srgbClr val="0000FF"/>
                </a:solidFill>
                <a:latin typeface="+mj-ea"/>
                <a:ea typeface="+mj-ea"/>
                <a:cs typeface="Courier New" panose="02070309020205020404" pitchFamily="49" charset="0"/>
              </a:rPr>
              <a:t>1</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，化简</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2(3</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等于</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以上都不对</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p:cNvSpPr/>
          <p:nvPr/>
        </p:nvSpPr>
        <p:spPr>
          <a:xfrm>
            <a:off x="407368" y="3553745"/>
            <a:ext cx="8113776" cy="1387423"/>
          </a:xfrm>
          <a:prstGeom prst="rect">
            <a:avLst/>
          </a:prstGeom>
        </p:spPr>
        <p:txBody>
          <a:bodyPr>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原式＝</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6</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6</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i="1" kern="100" dirty="0" smtClean="0">
                <a:latin typeface="Times New Roman" panose="02020603050405020304" pitchFamily="18" charset="0"/>
                <a:ea typeface="黑体" panose="02010609060101010101" pitchFamily="49" charset="-122"/>
                <a:cs typeface="Courier New" panose="02070309020205020404" pitchFamily="49" charset="0"/>
              </a:rPr>
              <a:t>c</a:t>
            </a:r>
            <a:r>
              <a:rPr lang="en-US" altLang="zh-CN" sz="2800" kern="100" dirty="0" smtClean="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0" name="矩形 9"/>
          <p:cNvSpPr/>
          <p:nvPr/>
        </p:nvSpPr>
        <p:spPr>
          <a:xfrm>
            <a:off x="263352" y="2420888"/>
            <a:ext cx="761747" cy="784830"/>
          </a:xfrm>
          <a:prstGeom prst="rect">
            <a:avLst/>
          </a:prstGeom>
        </p:spPr>
        <p:txBody>
          <a:bodyPr wrap="none">
            <a:spAutoFit/>
          </a:bodyPr>
          <a:lstStyle/>
          <a:p>
            <a:r>
              <a:rPr lang="en-US" altLang="zh-CN" sz="45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45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189819383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07368" y="620688"/>
            <a:ext cx="10225136" cy="738664"/>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kern="10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________.</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3" name="矩形 2"/>
          <p:cNvSpPr/>
          <p:nvPr/>
        </p:nvSpPr>
        <p:spPr>
          <a:xfrm>
            <a:off x="7896200" y="761945"/>
            <a:ext cx="1261884"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4</a:t>
            </a:r>
            <a:r>
              <a:rPr lang="en-US" altLang="zh-CN" sz="2800" b="1" i="1" kern="100" dirty="0">
                <a:solidFill>
                  <a:srgbClr val="C00000"/>
                </a:solidFill>
                <a:latin typeface="Times New Roman" panose="02020603050405020304" pitchFamily="18" charset="0"/>
                <a:ea typeface="方正中等线简体" panose="03000509000000000000" pitchFamily="65" charset="-122"/>
              </a:rPr>
              <a:t>b</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solidFill>
                  <a:srgbClr val="C00000"/>
                </a:solidFill>
                <a:latin typeface="Times New Roman" panose="02020603050405020304" pitchFamily="18" charset="0"/>
                <a:ea typeface="方正中等线简体" panose="03000509000000000000" pitchFamily="65" charset="-122"/>
              </a:rPr>
              <a:t>3</a:t>
            </a:r>
            <a:r>
              <a:rPr lang="en-US" altLang="zh-CN" sz="2800" b="1" i="1" kern="100" dirty="0">
                <a:solidFill>
                  <a:srgbClr val="C00000"/>
                </a:solidFill>
                <a:latin typeface="Times New Roman" panose="02020603050405020304" pitchFamily="18" charset="0"/>
                <a:ea typeface="方正中等线简体" panose="03000509000000000000" pitchFamily="65" charset="-122"/>
              </a:rPr>
              <a:t>a</a:t>
            </a:r>
            <a:endParaRPr lang="zh-CN" altLang="en-US" dirty="0"/>
          </a:p>
        </p:txBody>
      </p:sp>
      <p:sp>
        <p:nvSpPr>
          <p:cNvPr id="6" name="矩形 5"/>
          <p:cNvSpPr/>
          <p:nvPr/>
        </p:nvSpPr>
        <p:spPr>
          <a:xfrm>
            <a:off x="407368" y="2423119"/>
            <a:ext cx="8925154" cy="2011763"/>
          </a:xfrm>
          <a:prstGeom prst="rect">
            <a:avLst/>
          </a:prstGeom>
        </p:spPr>
        <p:txBody>
          <a:bodyPr>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由已知，得</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x</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x</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x</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kern="100" dirty="0">
                <a:latin typeface="Times New Roman" panose="02020603050405020304" pitchFamily="18" charset="0"/>
                <a:ea typeface="黑体" panose="02010609060101010101" pitchFamily="49" charset="-122"/>
                <a:cs typeface="Courier New" panose="02070309020205020404" pitchFamily="49" charset="0"/>
              </a:rPr>
              <a:t>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x</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kern="100" dirty="0">
                <a:latin typeface="Times New Roman" panose="02020603050405020304" pitchFamily="18" charset="0"/>
                <a:ea typeface="黑体" panose="02010609060101010101" pitchFamily="49" charset="-122"/>
                <a:cs typeface="Courier New" panose="02070309020205020404" pitchFamily="49" charset="0"/>
              </a:rPr>
              <a:t>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x</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411566736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linds(horizont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linds(horizontal)">
                                      <p:cBhvr>
                                        <p:cTn id="2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07368" y="436560"/>
            <a:ext cx="11521280" cy="6088784"/>
          </a:xfrm>
          <a:prstGeom prst="rect">
            <a:avLst/>
          </a:prstGeom>
          <a:solidFill>
            <a:schemeClr val="bg1">
              <a:lumMod val="95000"/>
              <a:alpha val="82000"/>
            </a:schemeClr>
          </a:solidFill>
          <a:ln w="3175">
            <a:solidFill>
              <a:srgbClr val="0070C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000000"/>
              </a:solidFill>
            </a:endParaRPr>
          </a:p>
        </p:txBody>
      </p:sp>
      <p:grpSp>
        <p:nvGrpSpPr>
          <p:cNvPr id="12" name="组合 11"/>
          <p:cNvGrpSpPr/>
          <p:nvPr/>
        </p:nvGrpSpPr>
        <p:grpSpPr>
          <a:xfrm>
            <a:off x="702958" y="332656"/>
            <a:ext cx="1092200" cy="1193800"/>
            <a:chOff x="10740732" y="1514604"/>
            <a:chExt cx="1092200" cy="1193800"/>
          </a:xfrm>
        </p:grpSpPr>
        <p:pic>
          <p:nvPicPr>
            <p:cNvPr id="13" name="Picture 17" descr="D:\Teliss_Tong\Copy\定期备份\工作备份\！PPT图片及版面资源\06-PPT精选插图\04-图标\红色坎肩.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0732" y="1514604"/>
              <a:ext cx="1092200" cy="11938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7"/>
            <p:cNvSpPr>
              <a:spLocks noChangeArrowheads="1"/>
            </p:cNvSpPr>
            <p:nvPr/>
          </p:nvSpPr>
          <p:spPr bwMode="auto">
            <a:xfrm>
              <a:off x="10919742" y="1662152"/>
              <a:ext cx="720080" cy="799706"/>
            </a:xfrm>
            <a:prstGeom prst="rect">
              <a:avLst/>
            </a:prstGeom>
            <a:noFill/>
            <a:ln w="9525">
              <a:noFill/>
              <a:miter lim="800000"/>
              <a:headEnd/>
              <a:tailEnd/>
            </a:ln>
            <a:effectLst/>
          </p:spPr>
          <p:txBody>
            <a:bodyPr wrap="square">
              <a:spAutoFit/>
            </a:bodyPr>
            <a:lstStyle/>
            <a:p>
              <a:pPr>
                <a:lnSpc>
                  <a:spcPct val="120000"/>
                </a:lnSpc>
                <a:defRPr/>
              </a:pPr>
              <a:r>
                <a:rPr lang="zh-CN" altLang="en-US" sz="2000" b="1" dirty="0">
                  <a:solidFill>
                    <a:srgbClr val="FFFFFF"/>
                  </a:solidFill>
                  <a:latin typeface="微软雅黑" pitchFamily="34" charset="-122"/>
                </a:rPr>
                <a:t>反思感悟</a:t>
              </a:r>
            </a:p>
          </p:txBody>
        </p:sp>
      </p:grpSp>
      <p:sp>
        <p:nvSpPr>
          <p:cNvPr id="3" name="矩形 2"/>
          <p:cNvSpPr/>
          <p:nvPr/>
        </p:nvSpPr>
        <p:spPr>
          <a:xfrm>
            <a:off x="767408" y="1570100"/>
            <a:ext cx="10945216" cy="4854855"/>
          </a:xfrm>
          <a:prstGeom prst="rect">
            <a:avLst/>
          </a:prstGeom>
        </p:spPr>
        <p:txBody>
          <a:bodyPr wrap="square">
            <a:spAutoFit/>
          </a:bodyPr>
          <a:lstStyle/>
          <a:p>
            <a:pPr algn="just">
              <a:lnSpc>
                <a:spcPct val="14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向量线性运算的基本方法</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类比法：向量的数乘类似于代数多项式的运算，例如，实数运算中的去括号、移项、合并同类项、提取公因式等变形手段在数与向量的乘积中同样适用，但是这里的</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同类项</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公因式</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是指向量，实数看作是向量的系数</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方程法：向量也可以通过列方程来解，把所求向量当作未知数，利用解方程的方法求解，同时在运算过程中多注意观察，恰当的运用运算律，简化运算</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86493883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84078" y="548680"/>
            <a:ext cx="11472561" cy="738664"/>
          </a:xfrm>
          <a:prstGeom prst="rect">
            <a:avLst/>
          </a:prstGeom>
        </p:spPr>
        <p:txBody>
          <a:bodyPr wrap="square">
            <a:spAutoFit/>
          </a:bodyPr>
          <a:lstStyle/>
          <a:p>
            <a:pPr algn="just">
              <a:lnSpc>
                <a:spcPct val="150000"/>
              </a:lnSpc>
              <a:spcAft>
                <a:spcPts val="0"/>
              </a:spcAft>
            </a:pPr>
            <a:r>
              <a:rPr lang="zh-CN" altLang="zh-CN" sz="2800" b="1" dirty="0" smtClean="0">
                <a:solidFill>
                  <a:srgbClr val="0000FF"/>
                </a:solidFill>
                <a:ea typeface="微软雅黑" panose="020B0503020204020204" pitchFamily="34" charset="-122"/>
                <a:cs typeface="Times New Roman" panose="02020603050405020304" pitchFamily="18" charset="0"/>
              </a:rPr>
              <a:t>跟踪训练</a:t>
            </a:r>
            <a:r>
              <a:rPr lang="en-US" altLang="zh-CN" sz="2800" b="1" dirty="0" smtClean="0">
                <a:solidFill>
                  <a:srgbClr val="0000FF"/>
                </a:solidFill>
                <a:latin typeface="+mj-ea"/>
                <a:ea typeface="+mj-ea"/>
                <a:cs typeface="Times New Roman" panose="02020603050405020304" pitchFamily="18" charset="0"/>
              </a:rPr>
              <a:t>1</a:t>
            </a:r>
            <a:r>
              <a:rPr lang="zh-CN" altLang="zh-CN" sz="2800" b="1" dirty="0" smtClean="0">
                <a:solidFill>
                  <a:srgbClr val="0000FF"/>
                </a:solidFill>
                <a:ea typeface="微软雅黑" panose="020B0503020204020204" pitchFamily="34"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计算：</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8</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p:cNvSpPr/>
          <p:nvPr/>
        </p:nvSpPr>
        <p:spPr>
          <a:xfrm>
            <a:off x="384077" y="2692077"/>
            <a:ext cx="9744371" cy="738664"/>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8</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8</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10</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32676205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 y="168180"/>
            <a:ext cx="12190476" cy="584127"/>
          </a:xfrm>
          <a:prstGeom prst="rect">
            <a:avLst/>
          </a:prstGeom>
        </p:spPr>
      </p:pic>
      <p:sp>
        <p:nvSpPr>
          <p:cNvPr id="9" name="矩形 8"/>
          <p:cNvSpPr/>
          <p:nvPr/>
        </p:nvSpPr>
        <p:spPr>
          <a:xfrm>
            <a:off x="2038429" y="171501"/>
            <a:ext cx="8115142" cy="553998"/>
          </a:xfrm>
          <a:prstGeom prst="rect">
            <a:avLst/>
          </a:prstGeom>
        </p:spPr>
        <p:txBody>
          <a:bodyPr wrap="square">
            <a:spAutoFit/>
          </a:bodyPr>
          <a:lstStyle/>
          <a:p>
            <a:pPr algn="ctr"/>
            <a:r>
              <a:rPr lang="zh-CN" altLang="en-US" sz="3000" b="1"/>
              <a:t>二、用已知向量表示其他向量</a:t>
            </a:r>
            <a:endParaRPr lang="zh-CN" altLang="zh-CN" sz="3000" b="1" dirty="0"/>
          </a:p>
        </p:txBody>
      </p:sp>
      <p:graphicFrame>
        <p:nvGraphicFramePr>
          <p:cNvPr id="2" name="对象 1"/>
          <p:cNvGraphicFramePr>
            <a:graphicFrameLocks noChangeAspect="1"/>
          </p:cNvGraphicFramePr>
          <p:nvPr>
            <p:extLst>
              <p:ext uri="{D42A27DB-BD31-4B8C-83A1-F6EECF244321}">
                <p14:modId xmlns:p14="http://schemas.microsoft.com/office/powerpoint/2010/main" val="3619176329"/>
              </p:ext>
            </p:extLst>
          </p:nvPr>
        </p:nvGraphicFramePr>
        <p:xfrm>
          <a:off x="534988" y="1033016"/>
          <a:ext cx="11074400" cy="2540000"/>
        </p:xfrm>
        <a:graphic>
          <a:graphicData uri="http://schemas.openxmlformats.org/presentationml/2006/ole">
            <mc:AlternateContent xmlns:mc="http://schemas.openxmlformats.org/markup-compatibility/2006">
              <mc:Choice xmlns:v="urn:schemas-microsoft-com:vml" Requires="v">
                <p:oleObj spid="_x0000_s357434" name="文档" r:id="rId4" imgW="11202803" imgH="2565640" progId="Word.Document.12">
                  <p:embed/>
                </p:oleObj>
              </mc:Choice>
              <mc:Fallback>
                <p:oleObj name="文档" r:id="rId4" imgW="11202803" imgH="2565640" progId="Word.Document.12">
                  <p:embed/>
                  <p:pic>
                    <p:nvPicPr>
                      <p:cNvPr id="0" name=""/>
                      <p:cNvPicPr/>
                      <p:nvPr/>
                    </p:nvPicPr>
                    <p:blipFill>
                      <a:blip r:embed="rId5"/>
                      <a:stretch>
                        <a:fillRect/>
                      </a:stretch>
                    </p:blipFill>
                    <p:spPr>
                      <a:xfrm>
                        <a:off x="534988" y="1033016"/>
                        <a:ext cx="11074400" cy="2540000"/>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3610048083"/>
              </p:ext>
            </p:extLst>
          </p:nvPr>
        </p:nvGraphicFramePr>
        <p:xfrm>
          <a:off x="563563" y="4599211"/>
          <a:ext cx="6410325" cy="1062037"/>
        </p:xfrm>
        <a:graphic>
          <a:graphicData uri="http://schemas.openxmlformats.org/presentationml/2006/ole">
            <mc:AlternateContent xmlns:mc="http://schemas.openxmlformats.org/markup-compatibility/2006">
              <mc:Choice xmlns:v="urn:schemas-microsoft-com:vml" Requires="v">
                <p:oleObj spid="_x0000_s357435" name="文档" r:id="rId6" imgW="6420941" imgH="1065042" progId="Word.Document.12">
                  <p:embed/>
                </p:oleObj>
              </mc:Choice>
              <mc:Fallback>
                <p:oleObj name="文档" r:id="rId6" imgW="6420941" imgH="1065042" progId="Word.Document.12">
                  <p:embed/>
                  <p:pic>
                    <p:nvPicPr>
                      <p:cNvPr id="0" name=""/>
                      <p:cNvPicPr/>
                      <p:nvPr/>
                    </p:nvPicPr>
                    <p:blipFill>
                      <a:blip r:embed="rId7"/>
                      <a:stretch>
                        <a:fillRect/>
                      </a:stretch>
                    </p:blipFill>
                    <p:spPr>
                      <a:xfrm>
                        <a:off x="563563" y="4599211"/>
                        <a:ext cx="6410325" cy="1062037"/>
                      </a:xfrm>
                      <a:prstGeom prst="rect">
                        <a:avLst/>
                      </a:prstGeom>
                    </p:spPr>
                  </p:pic>
                </p:oleObj>
              </mc:Fallback>
            </mc:AlternateContent>
          </a:graphicData>
        </a:graphic>
      </p:graphicFrame>
      <p:pic>
        <p:nvPicPr>
          <p:cNvPr id="357389" name="Picture 13" descr="S60"/>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32304" y="2028927"/>
            <a:ext cx="2454071" cy="1544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459482" y="3770456"/>
            <a:ext cx="4453463" cy="738664"/>
          </a:xfrm>
          <a:prstGeom prst="rect">
            <a:avLst/>
          </a:prstGeom>
        </p:spPr>
        <p:txBody>
          <a:bodyPr wrap="non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因为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是</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的中点，</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0" name="对象 9"/>
          <p:cNvGraphicFramePr>
            <a:graphicFrameLocks noChangeAspect="1"/>
          </p:cNvGraphicFramePr>
          <p:nvPr>
            <p:extLst>
              <p:ext uri="{D42A27DB-BD31-4B8C-83A1-F6EECF244321}">
                <p14:modId xmlns:p14="http://schemas.microsoft.com/office/powerpoint/2010/main" val="2771112333"/>
              </p:ext>
            </p:extLst>
          </p:nvPr>
        </p:nvGraphicFramePr>
        <p:xfrm>
          <a:off x="563563" y="5597525"/>
          <a:ext cx="9586912" cy="1052513"/>
        </p:xfrm>
        <a:graphic>
          <a:graphicData uri="http://schemas.openxmlformats.org/presentationml/2006/ole">
            <mc:AlternateContent xmlns:mc="http://schemas.openxmlformats.org/markup-compatibility/2006">
              <mc:Choice xmlns:v="urn:schemas-microsoft-com:vml" Requires="v">
                <p:oleObj spid="_x0000_s357436" name="文档" r:id="rId9" imgW="9701701" imgH="1071832" progId="Word.Document.12">
                  <p:embed/>
                </p:oleObj>
              </mc:Choice>
              <mc:Fallback>
                <p:oleObj name="文档" r:id="rId9" imgW="9701701" imgH="1071832" progId="Word.Document.12">
                  <p:embed/>
                  <p:pic>
                    <p:nvPicPr>
                      <p:cNvPr id="0" name=""/>
                      <p:cNvPicPr/>
                      <p:nvPr/>
                    </p:nvPicPr>
                    <p:blipFill>
                      <a:blip r:embed="rId10"/>
                      <a:stretch>
                        <a:fillRect/>
                      </a:stretch>
                    </p:blipFill>
                    <p:spPr>
                      <a:xfrm>
                        <a:off x="563563" y="5597525"/>
                        <a:ext cx="9586912" cy="1052513"/>
                      </a:xfrm>
                      <a:prstGeom prst="rect">
                        <a:avLst/>
                      </a:prstGeom>
                    </p:spPr>
                  </p:pic>
                </p:oleObj>
              </mc:Fallback>
            </mc:AlternateContent>
          </a:graphicData>
        </a:graphic>
      </p:graphicFrame>
      <p:sp>
        <p:nvSpPr>
          <p:cNvPr id="11" name="矩形 10"/>
          <p:cNvSpPr/>
          <p:nvPr/>
        </p:nvSpPr>
        <p:spPr>
          <a:xfrm>
            <a:off x="6593014" y="2636912"/>
            <a:ext cx="761747" cy="784830"/>
          </a:xfrm>
          <a:prstGeom prst="rect">
            <a:avLst/>
          </a:prstGeom>
        </p:spPr>
        <p:txBody>
          <a:bodyPr wrap="none">
            <a:spAutoFit/>
          </a:bodyPr>
          <a:lstStyle/>
          <a:p>
            <a:r>
              <a:rPr lang="en-US" altLang="zh-CN" sz="45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45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4672141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623392" y="508566"/>
            <a:ext cx="10964854" cy="5800753"/>
          </a:xfrm>
          <a:prstGeom prst="rect">
            <a:avLst/>
          </a:prstGeom>
          <a:solidFill>
            <a:schemeClr val="bg1">
              <a:lumMod val="95000"/>
              <a:alpha val="82000"/>
            </a:schemeClr>
          </a:solidFill>
          <a:ln w="3175">
            <a:solidFill>
              <a:srgbClr val="0070C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000000"/>
              </a:solidFill>
            </a:endParaRPr>
          </a:p>
        </p:txBody>
      </p:sp>
      <p:grpSp>
        <p:nvGrpSpPr>
          <p:cNvPr id="12" name="组合 11"/>
          <p:cNvGrpSpPr/>
          <p:nvPr/>
        </p:nvGrpSpPr>
        <p:grpSpPr>
          <a:xfrm>
            <a:off x="918982" y="404664"/>
            <a:ext cx="1092200" cy="1193800"/>
            <a:chOff x="10740732" y="1514604"/>
            <a:chExt cx="1092200" cy="1193800"/>
          </a:xfrm>
        </p:grpSpPr>
        <p:pic>
          <p:nvPicPr>
            <p:cNvPr id="13" name="Picture 17" descr="D:\Teliss_Tong\Copy\定期备份\工作备份\！PPT图片及版面资源\06-PPT精选插图\04-图标\红色坎肩.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0732" y="1514604"/>
              <a:ext cx="1092200" cy="11938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7"/>
            <p:cNvSpPr>
              <a:spLocks noChangeArrowheads="1"/>
            </p:cNvSpPr>
            <p:nvPr/>
          </p:nvSpPr>
          <p:spPr bwMode="auto">
            <a:xfrm>
              <a:off x="10919742" y="1662152"/>
              <a:ext cx="720080" cy="799706"/>
            </a:xfrm>
            <a:prstGeom prst="rect">
              <a:avLst/>
            </a:prstGeom>
            <a:noFill/>
            <a:ln w="9525">
              <a:noFill/>
              <a:miter lim="800000"/>
              <a:headEnd/>
              <a:tailEnd/>
            </a:ln>
            <a:effectLst/>
          </p:spPr>
          <p:txBody>
            <a:bodyPr wrap="square">
              <a:spAutoFit/>
            </a:bodyPr>
            <a:lstStyle/>
            <a:p>
              <a:pPr>
                <a:lnSpc>
                  <a:spcPct val="120000"/>
                </a:lnSpc>
                <a:defRPr/>
              </a:pPr>
              <a:r>
                <a:rPr lang="zh-CN" altLang="en-US" sz="2000" b="1" dirty="0">
                  <a:solidFill>
                    <a:srgbClr val="FFFFFF"/>
                  </a:solidFill>
                  <a:latin typeface="微软雅黑" pitchFamily="34" charset="-122"/>
                </a:rPr>
                <a:t>反思感悟</a:t>
              </a:r>
            </a:p>
          </p:txBody>
        </p:sp>
      </p:grpSp>
      <p:sp>
        <p:nvSpPr>
          <p:cNvPr id="4" name="矩形 3"/>
          <p:cNvSpPr/>
          <p:nvPr/>
        </p:nvSpPr>
        <p:spPr>
          <a:xfrm>
            <a:off x="1097992" y="1598464"/>
            <a:ext cx="10254592" cy="1310808"/>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用已知向量表示其他向量的两种方法</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直接法</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429058" name="Picture 2" descr="S6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23073" y="3006605"/>
            <a:ext cx="7545854" cy="2726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29913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623392" y="868606"/>
            <a:ext cx="10964854" cy="3928546"/>
          </a:xfrm>
          <a:prstGeom prst="rect">
            <a:avLst/>
          </a:prstGeom>
          <a:solidFill>
            <a:schemeClr val="bg1">
              <a:lumMod val="95000"/>
              <a:alpha val="82000"/>
            </a:schemeClr>
          </a:solidFill>
          <a:ln w="3175">
            <a:solidFill>
              <a:srgbClr val="0070C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000000"/>
              </a:solidFill>
            </a:endParaRPr>
          </a:p>
        </p:txBody>
      </p:sp>
      <p:sp>
        <p:nvSpPr>
          <p:cNvPr id="4" name="矩形 3"/>
          <p:cNvSpPr/>
          <p:nvPr/>
        </p:nvSpPr>
        <p:spPr>
          <a:xfrm>
            <a:off x="983432" y="1617617"/>
            <a:ext cx="10254592" cy="2603470"/>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方程法</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当直接表示比较困难时，可以首先利用三角形法则和平行四边形法则建立关于所求向量和已知向量的等量关系，然后解关于所求向量的方程</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13721188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对象 4"/>
          <p:cNvGraphicFramePr>
            <a:graphicFrameLocks noChangeAspect="1"/>
          </p:cNvGraphicFramePr>
          <p:nvPr>
            <p:extLst>
              <p:ext uri="{D42A27DB-BD31-4B8C-83A1-F6EECF244321}">
                <p14:modId xmlns:p14="http://schemas.microsoft.com/office/powerpoint/2010/main" val="2431057733"/>
              </p:ext>
            </p:extLst>
          </p:nvPr>
        </p:nvGraphicFramePr>
        <p:xfrm>
          <a:off x="481013" y="406400"/>
          <a:ext cx="10750550" cy="2254250"/>
        </p:xfrm>
        <a:graphic>
          <a:graphicData uri="http://schemas.openxmlformats.org/presentationml/2006/ole">
            <mc:AlternateContent xmlns:mc="http://schemas.openxmlformats.org/markup-compatibility/2006">
              <mc:Choice xmlns:v="urn:schemas-microsoft-com:vml" Requires="v">
                <p:oleObj spid="_x0000_s363578" name="文档" r:id="rId3" imgW="10876507" imgH="2274498" progId="Word.Document.12">
                  <p:embed/>
                </p:oleObj>
              </mc:Choice>
              <mc:Fallback>
                <p:oleObj name="文档" r:id="rId3" imgW="10876507" imgH="2274498" progId="Word.Document.12">
                  <p:embed/>
                  <p:pic>
                    <p:nvPicPr>
                      <p:cNvPr id="0" name=""/>
                      <p:cNvPicPr/>
                      <p:nvPr/>
                    </p:nvPicPr>
                    <p:blipFill>
                      <a:blip r:embed="rId4"/>
                      <a:stretch>
                        <a:fillRect/>
                      </a:stretch>
                    </p:blipFill>
                    <p:spPr>
                      <a:xfrm>
                        <a:off x="481013" y="406400"/>
                        <a:ext cx="10750550" cy="2254250"/>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1665973612"/>
              </p:ext>
            </p:extLst>
          </p:nvPr>
        </p:nvGraphicFramePr>
        <p:xfrm>
          <a:off x="481013" y="2591544"/>
          <a:ext cx="11425237" cy="1211263"/>
        </p:xfrm>
        <a:graphic>
          <a:graphicData uri="http://schemas.openxmlformats.org/presentationml/2006/ole">
            <mc:AlternateContent xmlns:mc="http://schemas.openxmlformats.org/markup-compatibility/2006">
              <mc:Choice xmlns:v="urn:schemas-microsoft-com:vml" Requires="v">
                <p:oleObj spid="_x0000_s363579" name="文档" r:id="rId5" imgW="11550347" imgH="1221357" progId="Word.Document.12">
                  <p:embed/>
                </p:oleObj>
              </mc:Choice>
              <mc:Fallback>
                <p:oleObj name="文档" r:id="rId5" imgW="11550347" imgH="1221357" progId="Word.Document.12">
                  <p:embed/>
                  <p:pic>
                    <p:nvPicPr>
                      <p:cNvPr id="0" name=""/>
                      <p:cNvPicPr/>
                      <p:nvPr/>
                    </p:nvPicPr>
                    <p:blipFill>
                      <a:blip r:embed="rId6"/>
                      <a:stretch>
                        <a:fillRect/>
                      </a:stretch>
                    </p:blipFill>
                    <p:spPr>
                      <a:xfrm>
                        <a:off x="481013" y="2591544"/>
                        <a:ext cx="11425237" cy="1211263"/>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3117541090"/>
              </p:ext>
            </p:extLst>
          </p:nvPr>
        </p:nvGraphicFramePr>
        <p:xfrm>
          <a:off x="481013" y="3524994"/>
          <a:ext cx="11415712" cy="1200150"/>
        </p:xfrm>
        <a:graphic>
          <a:graphicData uri="http://schemas.openxmlformats.org/presentationml/2006/ole">
            <mc:AlternateContent xmlns:mc="http://schemas.openxmlformats.org/markup-compatibility/2006">
              <mc:Choice xmlns:v="urn:schemas-microsoft-com:vml" Requires="v">
                <p:oleObj spid="_x0000_s363580" name="文档" r:id="rId7" imgW="11550347" imgH="1218841" progId="Word.Document.12">
                  <p:embed/>
                </p:oleObj>
              </mc:Choice>
              <mc:Fallback>
                <p:oleObj name="文档" r:id="rId7" imgW="11550347" imgH="1218841" progId="Word.Document.12">
                  <p:embed/>
                  <p:pic>
                    <p:nvPicPr>
                      <p:cNvPr id="0" name=""/>
                      <p:cNvPicPr/>
                      <p:nvPr/>
                    </p:nvPicPr>
                    <p:blipFill>
                      <a:blip r:embed="rId8"/>
                      <a:stretch>
                        <a:fillRect/>
                      </a:stretch>
                    </p:blipFill>
                    <p:spPr>
                      <a:xfrm>
                        <a:off x="481013" y="3524994"/>
                        <a:ext cx="11415712" cy="1200150"/>
                      </a:xfrm>
                      <a:prstGeom prst="rect">
                        <a:avLst/>
                      </a:prstGeom>
                    </p:spPr>
                  </p:pic>
                </p:oleObj>
              </mc:Fallback>
            </mc:AlternateContent>
          </a:graphicData>
        </a:graphic>
      </p:graphicFrame>
      <p:pic>
        <p:nvPicPr>
          <p:cNvPr id="363535" name="Picture 15" descr="S62"/>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84032" y="3717032"/>
            <a:ext cx="2944062" cy="1730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8112224" y="1477037"/>
            <a:ext cx="761747" cy="784830"/>
          </a:xfrm>
          <a:prstGeom prst="rect">
            <a:avLst/>
          </a:prstGeom>
        </p:spPr>
        <p:txBody>
          <a:bodyPr wrap="none">
            <a:spAutoFit/>
          </a:bodyPr>
          <a:lstStyle/>
          <a:p>
            <a:r>
              <a:rPr lang="en-US" altLang="zh-CN" sz="45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45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165232516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nodeType="withEffect">
                                  <p:stCondLst>
                                    <p:cond delay="0"/>
                                  </p:stCondLst>
                                  <p:childTnLst>
                                    <p:set>
                                      <p:cBhvr>
                                        <p:cTn id="14" dur="1" fill="hold">
                                          <p:stCondLst>
                                            <p:cond delay="0"/>
                                          </p:stCondLst>
                                        </p:cTn>
                                        <p:tgtEl>
                                          <p:spTgt spid="363535"/>
                                        </p:tgtEl>
                                        <p:attrNameLst>
                                          <p:attrName>style.visibility</p:attrName>
                                        </p:attrNameLst>
                                      </p:cBhvr>
                                      <p:to>
                                        <p:strVal val="visible"/>
                                      </p:to>
                                    </p:set>
                                    <p:animEffect transition="in" filter="blinds(horizontal)">
                                      <p:cBhvr>
                                        <p:cTn id="15" dur="500"/>
                                        <p:tgtEl>
                                          <p:spTgt spid="36353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 y="168180"/>
            <a:ext cx="12190476" cy="584127"/>
          </a:xfrm>
          <a:prstGeom prst="rect">
            <a:avLst/>
          </a:prstGeom>
        </p:spPr>
      </p:pic>
      <p:sp>
        <p:nvSpPr>
          <p:cNvPr id="9" name="矩形 8"/>
          <p:cNvSpPr/>
          <p:nvPr/>
        </p:nvSpPr>
        <p:spPr>
          <a:xfrm>
            <a:off x="2038429" y="171501"/>
            <a:ext cx="8115142" cy="553998"/>
          </a:xfrm>
          <a:prstGeom prst="rect">
            <a:avLst/>
          </a:prstGeom>
        </p:spPr>
        <p:txBody>
          <a:bodyPr wrap="square">
            <a:spAutoFit/>
          </a:bodyPr>
          <a:lstStyle/>
          <a:p>
            <a:pPr algn="ctr"/>
            <a:r>
              <a:rPr lang="zh-CN" altLang="en-US" sz="3000" b="1"/>
              <a:t>三、向量共线的判定及应用</a:t>
            </a:r>
            <a:endParaRPr lang="zh-CN" altLang="zh-CN" sz="3000" b="1" dirty="0"/>
          </a:p>
        </p:txBody>
      </p:sp>
      <p:graphicFrame>
        <p:nvGraphicFramePr>
          <p:cNvPr id="2" name="对象 1"/>
          <p:cNvGraphicFramePr>
            <a:graphicFrameLocks noChangeAspect="1"/>
          </p:cNvGraphicFramePr>
          <p:nvPr>
            <p:extLst>
              <p:ext uri="{D42A27DB-BD31-4B8C-83A1-F6EECF244321}">
                <p14:modId xmlns:p14="http://schemas.microsoft.com/office/powerpoint/2010/main" val="2672266409"/>
              </p:ext>
            </p:extLst>
          </p:nvPr>
        </p:nvGraphicFramePr>
        <p:xfrm>
          <a:off x="406400" y="1052513"/>
          <a:ext cx="11083925" cy="2300287"/>
        </p:xfrm>
        <a:graphic>
          <a:graphicData uri="http://schemas.openxmlformats.org/presentationml/2006/ole">
            <mc:AlternateContent xmlns:mc="http://schemas.openxmlformats.org/markup-compatibility/2006">
              <mc:Choice xmlns:v="urn:schemas-microsoft-com:vml" Requires="v">
                <p:oleObj spid="_x0000_s364605" name="文档" r:id="rId4" imgW="11218649" imgH="2329492" progId="Word.Document.12">
                  <p:embed/>
                </p:oleObj>
              </mc:Choice>
              <mc:Fallback>
                <p:oleObj name="文档" r:id="rId4" imgW="11218649" imgH="2329492" progId="Word.Document.12">
                  <p:embed/>
                  <p:pic>
                    <p:nvPicPr>
                      <p:cNvPr id="0" name=""/>
                      <p:cNvPicPr/>
                      <p:nvPr/>
                    </p:nvPicPr>
                    <p:blipFill>
                      <a:blip r:embed="rId5"/>
                      <a:stretch>
                        <a:fillRect/>
                      </a:stretch>
                    </p:blipFill>
                    <p:spPr>
                      <a:xfrm>
                        <a:off x="406400" y="1052513"/>
                        <a:ext cx="11083925" cy="2300287"/>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3923096792"/>
              </p:ext>
            </p:extLst>
          </p:nvPr>
        </p:nvGraphicFramePr>
        <p:xfrm>
          <a:off x="406400" y="3624063"/>
          <a:ext cx="10982325" cy="1035050"/>
        </p:xfrm>
        <a:graphic>
          <a:graphicData uri="http://schemas.openxmlformats.org/presentationml/2006/ole">
            <mc:AlternateContent xmlns:mc="http://schemas.openxmlformats.org/markup-compatibility/2006">
              <mc:Choice xmlns:v="urn:schemas-microsoft-com:vml" Requires="v">
                <p:oleObj spid="_x0000_s364606" name="文档" r:id="rId6" imgW="11218649" imgH="1063565" progId="Word.Document.12">
                  <p:embed/>
                </p:oleObj>
              </mc:Choice>
              <mc:Fallback>
                <p:oleObj name="文档" r:id="rId6" imgW="11218649" imgH="1063565" progId="Word.Document.12">
                  <p:embed/>
                  <p:pic>
                    <p:nvPicPr>
                      <p:cNvPr id="0" name=""/>
                      <p:cNvPicPr/>
                      <p:nvPr/>
                    </p:nvPicPr>
                    <p:blipFill>
                      <a:blip r:embed="rId7"/>
                      <a:stretch>
                        <a:fillRect/>
                      </a:stretch>
                    </p:blipFill>
                    <p:spPr>
                      <a:xfrm>
                        <a:off x="406400" y="3624063"/>
                        <a:ext cx="10982325" cy="1035050"/>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3982482829"/>
              </p:ext>
            </p:extLst>
          </p:nvPr>
        </p:nvGraphicFramePr>
        <p:xfrm>
          <a:off x="406400" y="4410174"/>
          <a:ext cx="10982325" cy="1035050"/>
        </p:xfrm>
        <a:graphic>
          <a:graphicData uri="http://schemas.openxmlformats.org/presentationml/2006/ole">
            <mc:AlternateContent xmlns:mc="http://schemas.openxmlformats.org/markup-compatibility/2006">
              <mc:Choice xmlns:v="urn:schemas-microsoft-com:vml" Requires="v">
                <p:oleObj spid="_x0000_s364607" name="文档" r:id="rId8" imgW="11218649" imgH="1062127" progId="Word.Document.12">
                  <p:embed/>
                </p:oleObj>
              </mc:Choice>
              <mc:Fallback>
                <p:oleObj name="文档" r:id="rId8" imgW="11218649" imgH="1062127" progId="Word.Document.12">
                  <p:embed/>
                  <p:pic>
                    <p:nvPicPr>
                      <p:cNvPr id="0" name=""/>
                      <p:cNvPicPr/>
                      <p:nvPr/>
                    </p:nvPicPr>
                    <p:blipFill>
                      <a:blip r:embed="rId9"/>
                      <a:stretch>
                        <a:fillRect/>
                      </a:stretch>
                    </p:blipFill>
                    <p:spPr>
                      <a:xfrm>
                        <a:off x="406400" y="4410174"/>
                        <a:ext cx="10982325" cy="1035050"/>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1754412819"/>
              </p:ext>
            </p:extLst>
          </p:nvPr>
        </p:nvGraphicFramePr>
        <p:xfrm>
          <a:off x="406400" y="5275857"/>
          <a:ext cx="10982325" cy="1033463"/>
        </p:xfrm>
        <a:graphic>
          <a:graphicData uri="http://schemas.openxmlformats.org/presentationml/2006/ole">
            <mc:AlternateContent xmlns:mc="http://schemas.openxmlformats.org/markup-compatibility/2006">
              <mc:Choice xmlns:v="urn:schemas-microsoft-com:vml" Requires="v">
                <p:oleObj spid="_x0000_s364608" name="文档" r:id="rId10" imgW="11218649" imgH="1060330" progId="Word.Document.12">
                  <p:embed/>
                </p:oleObj>
              </mc:Choice>
              <mc:Fallback>
                <p:oleObj name="文档" r:id="rId10" imgW="11218649" imgH="1060330" progId="Word.Document.12">
                  <p:embed/>
                  <p:pic>
                    <p:nvPicPr>
                      <p:cNvPr id="0" name=""/>
                      <p:cNvPicPr/>
                      <p:nvPr/>
                    </p:nvPicPr>
                    <p:blipFill>
                      <a:blip r:embed="rId11"/>
                      <a:stretch>
                        <a:fillRect/>
                      </a:stretch>
                    </p:blipFill>
                    <p:spPr>
                      <a:xfrm>
                        <a:off x="406400" y="5275857"/>
                        <a:ext cx="10982325" cy="1033463"/>
                      </a:xfrm>
                      <a:prstGeom prst="rect">
                        <a:avLst/>
                      </a:prstGeom>
                    </p:spPr>
                  </p:pic>
                </p:oleObj>
              </mc:Fallback>
            </mc:AlternateContent>
          </a:graphicData>
        </a:graphic>
      </p:graphicFrame>
    </p:spTree>
    <p:extLst>
      <p:ext uri="{BB962C8B-B14F-4D97-AF65-F5344CB8AC3E}">
        <p14:creationId xmlns:p14="http://schemas.microsoft.com/office/powerpoint/2010/main" val="365409341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07368" y="1690930"/>
            <a:ext cx="6096000" cy="3970318"/>
          </a:xfrm>
          <a:prstGeom prst="rect">
            <a:avLst/>
          </a:prstGeom>
        </p:spPr>
        <p:txBody>
          <a:bodyPr>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8</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k</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与</a:t>
            </a:r>
            <a:r>
              <a:rPr lang="en-US" altLang="zh-CN" sz="2800" i="1" kern="100" dirty="0" err="1">
                <a:latin typeface="Times New Roman" panose="02020603050405020304" pitchFamily="18" charset="0"/>
                <a:ea typeface="黑体" panose="02010609060101010101" pitchFamily="49" charset="-122"/>
                <a:cs typeface="Courier New" panose="02070309020205020404" pitchFamily="49" charset="0"/>
              </a:rPr>
              <a:t>k</a:t>
            </a:r>
            <a:r>
              <a:rPr lang="en-US" altLang="zh-CN" sz="2800" b="1" i="1" kern="100" dirty="0" err="1">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共线，</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存在实数</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λ</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，使得</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8</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k</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λ</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sz="2800" i="1" kern="100" dirty="0" err="1">
                <a:latin typeface="Times New Roman" panose="02020603050405020304" pitchFamily="18" charset="0"/>
                <a:ea typeface="黑体" panose="02010609060101010101" pitchFamily="49" charset="-122"/>
                <a:cs typeface="Courier New" panose="02070309020205020404" pitchFamily="49" charset="0"/>
              </a:rPr>
              <a:t>k</a:t>
            </a:r>
            <a:r>
              <a:rPr lang="en-US" altLang="zh-CN" sz="2800" b="1" i="1" kern="100" dirty="0" err="1">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即</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(8</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err="1">
                <a:latin typeface="Times New Roman" panose="02020603050405020304" pitchFamily="18" charset="0"/>
                <a:ea typeface="黑体" panose="02010609060101010101" pitchFamily="49" charset="-122"/>
                <a:cs typeface="Courier New" panose="02070309020205020404" pitchFamily="49" charset="0"/>
              </a:rPr>
              <a:t>λk</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k</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λ</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kern="100" dirty="0">
                <a:latin typeface="Times New Roman" panose="02020603050405020304" pitchFamily="18" charset="0"/>
                <a:ea typeface="黑体" panose="02010609060101010101" pitchFamily="49" charset="-122"/>
                <a:cs typeface="Courier New" panose="02070309020205020404" pitchFamily="49" charset="0"/>
              </a:rPr>
              <a:t>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pPr>
            <a:endParaRPr lang="en-US" altLang="zh-CN" sz="2800" kern="100" dirty="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解</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得</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λ</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k</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λ</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7" name="对象 6"/>
          <p:cNvGraphicFramePr>
            <a:graphicFrameLocks noChangeAspect="1"/>
          </p:cNvGraphicFramePr>
          <p:nvPr>
            <p:extLst>
              <p:ext uri="{D42A27DB-BD31-4B8C-83A1-F6EECF244321}">
                <p14:modId xmlns:p14="http://schemas.microsoft.com/office/powerpoint/2010/main" val="2063513326"/>
              </p:ext>
            </p:extLst>
          </p:nvPr>
        </p:nvGraphicFramePr>
        <p:xfrm>
          <a:off x="407368" y="3789040"/>
          <a:ext cx="11415712" cy="1284287"/>
        </p:xfrm>
        <a:graphic>
          <a:graphicData uri="http://schemas.openxmlformats.org/presentationml/2006/ole">
            <mc:AlternateContent xmlns:mc="http://schemas.openxmlformats.org/markup-compatibility/2006">
              <mc:Choice xmlns:v="urn:schemas-microsoft-com:vml" Requires="v">
                <p:oleObj spid="_x0000_s419858" name="文档" r:id="rId3" imgW="11550347" imgH="1304386" progId="Word.Document.12">
                  <p:embed/>
                </p:oleObj>
              </mc:Choice>
              <mc:Fallback>
                <p:oleObj name="文档" r:id="rId3" imgW="11550347" imgH="1304386" progId="Word.Document.12">
                  <p:embed/>
                  <p:pic>
                    <p:nvPicPr>
                      <p:cNvPr id="0" name=""/>
                      <p:cNvPicPr/>
                      <p:nvPr/>
                    </p:nvPicPr>
                    <p:blipFill>
                      <a:blip r:embed="rId4"/>
                      <a:stretch>
                        <a:fillRect/>
                      </a:stretch>
                    </p:blipFill>
                    <p:spPr>
                      <a:xfrm>
                        <a:off x="407368" y="3789040"/>
                        <a:ext cx="11415712" cy="1284287"/>
                      </a:xfrm>
                      <a:prstGeom prst="rect">
                        <a:avLst/>
                      </a:prstGeom>
                    </p:spPr>
                  </p:pic>
                </p:oleObj>
              </mc:Fallback>
            </mc:AlternateContent>
          </a:graphicData>
        </a:graphic>
      </p:graphicFrame>
      <p:sp>
        <p:nvSpPr>
          <p:cNvPr id="3" name="矩形 2"/>
          <p:cNvSpPr/>
          <p:nvPr/>
        </p:nvSpPr>
        <p:spPr>
          <a:xfrm>
            <a:off x="407368" y="404664"/>
            <a:ext cx="6705600" cy="710722"/>
          </a:xfrm>
          <a:prstGeom prst="rect">
            <a:avLst/>
          </a:prstGeom>
        </p:spPr>
        <p:txBody>
          <a:bodyPr>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8</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k</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k</a:t>
            </a:r>
            <a:r>
              <a:rPr lang="en-US" altLang="zh-CN" sz="2800" b="1" i="1" kern="100" dirty="0" err="1">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共线，求实数</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k</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的值</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39649024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blinds(horizontal)">
                                      <p:cBhvr>
                                        <p:cTn id="2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原创设计师QQ598969553             _1">
            <a:extLst>
              <a:ext uri="{FF2B5EF4-FFF2-40B4-BE49-F238E27FC236}">
                <a16:creationId xmlns:a16="http://schemas.microsoft.com/office/drawing/2014/main" xmlns="" id="{610910F6-6382-2A46-A81F-FDA7845E7F9F}"/>
              </a:ext>
            </a:extLst>
          </p:cNvPr>
          <p:cNvSpPr/>
          <p:nvPr/>
        </p:nvSpPr>
        <p:spPr bwMode="auto">
          <a:xfrm>
            <a:off x="0" y="411650"/>
            <a:ext cx="723865" cy="6510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solidFill>
                <a:srgbClr val="000000"/>
              </a:solidFill>
            </a:endParaRPr>
          </a:p>
        </p:txBody>
      </p:sp>
      <p:sp>
        <p:nvSpPr>
          <p:cNvPr id="12" name="原创设计师QQ598969553             _2">
            <a:extLst>
              <a:ext uri="{FF2B5EF4-FFF2-40B4-BE49-F238E27FC236}">
                <a16:creationId xmlns:a16="http://schemas.microsoft.com/office/drawing/2014/main" xmlns="" id="{DD711B0D-211F-B94B-9A22-307FCC09C457}"/>
              </a:ext>
            </a:extLst>
          </p:cNvPr>
          <p:cNvSpPr/>
          <p:nvPr/>
        </p:nvSpPr>
        <p:spPr bwMode="auto">
          <a:xfrm>
            <a:off x="0" y="609360"/>
            <a:ext cx="581697" cy="587392"/>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rgbClr val="34AAD3"/>
          </a:solidFill>
          <a:ln>
            <a:noFill/>
          </a:ln>
        </p:spPr>
        <p:txBody>
          <a:bodyPr vert="horz" wrap="square" lIns="91440" tIns="45720" rIns="91440" bIns="45720" numCol="1" anchor="t" anchorCtr="0" compatLnSpc="1"/>
          <a:lstStyle/>
          <a:p>
            <a:endParaRPr lang="zh-CN" altLang="en-US">
              <a:solidFill>
                <a:srgbClr val="000000"/>
              </a:solidFill>
            </a:endParaRPr>
          </a:p>
        </p:txBody>
      </p:sp>
      <p:sp>
        <p:nvSpPr>
          <p:cNvPr id="14" name="原创设计师QQ598969553             _3">
            <a:extLst>
              <a:ext uri="{FF2B5EF4-FFF2-40B4-BE49-F238E27FC236}">
                <a16:creationId xmlns:a16="http://schemas.microsoft.com/office/drawing/2014/main" xmlns="" id="{0CDDA796-E53A-6342-A11D-00B809BBE65B}"/>
              </a:ext>
            </a:extLst>
          </p:cNvPr>
          <p:cNvSpPr>
            <a:spLocks noChangeArrowheads="1"/>
          </p:cNvSpPr>
          <p:nvPr/>
        </p:nvSpPr>
        <p:spPr bwMode="auto">
          <a:xfrm>
            <a:off x="840476" y="548680"/>
            <a:ext cx="288032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zh-CN" sz="2800" b="1" dirty="0">
                <a:solidFill>
                  <a:srgbClr val="000000"/>
                </a:solidFill>
                <a:latin typeface="Impact" pitchFamily="34" charset="0"/>
                <a:cs typeface="宋体" pitchFamily="2" charset="-122"/>
              </a:rPr>
              <a:t>学习目标</a:t>
            </a:r>
            <a:endParaRPr lang="en-US" altLang="zh-CN" sz="2800" b="1" dirty="0">
              <a:solidFill>
                <a:srgbClr val="000000"/>
              </a:solidFill>
              <a:latin typeface="Impact" pitchFamily="34" charset="0"/>
              <a:cs typeface="宋体" pitchFamily="2" charset="-122"/>
            </a:endParaRPr>
          </a:p>
        </p:txBody>
      </p:sp>
      <p:sp>
        <p:nvSpPr>
          <p:cNvPr id="15" name="原创设计师QQ598969553             _5">
            <a:extLst>
              <a:ext uri="{FF2B5EF4-FFF2-40B4-BE49-F238E27FC236}">
                <a16:creationId xmlns:a16="http://schemas.microsoft.com/office/drawing/2014/main" xmlns="" id="{6631F0D6-31CE-704F-8DC4-BE4500EAD9C7}"/>
              </a:ext>
            </a:extLst>
          </p:cNvPr>
          <p:cNvSpPr>
            <a:spLocks noChangeArrowheads="1"/>
          </p:cNvSpPr>
          <p:nvPr/>
        </p:nvSpPr>
        <p:spPr bwMode="auto">
          <a:xfrm>
            <a:off x="839416" y="980084"/>
            <a:ext cx="302539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pPr>
            <a:r>
              <a:rPr lang="en-US" altLang="zh-CN" sz="1200" dirty="0" smtClean="0">
                <a:solidFill>
                  <a:srgbClr val="FFFFFF">
                    <a:lumMod val="75000"/>
                  </a:srgbClr>
                </a:solidFill>
                <a:latin typeface="Arial Black"/>
                <a:cs typeface="宋体" pitchFamily="2" charset="-122"/>
              </a:rPr>
              <a:t>XUE XI MU BIAO</a:t>
            </a:r>
            <a:endParaRPr lang="en-US" altLang="zh-CN" sz="1200" dirty="0">
              <a:solidFill>
                <a:srgbClr val="FFFFFF">
                  <a:lumMod val="75000"/>
                </a:srgbClr>
              </a:solidFill>
              <a:latin typeface="Arial Black"/>
              <a:cs typeface="宋体" pitchFamily="2" charset="-122"/>
            </a:endParaRPr>
          </a:p>
        </p:txBody>
      </p:sp>
      <p:sp>
        <p:nvSpPr>
          <p:cNvPr id="3" name="矩形 2"/>
          <p:cNvSpPr/>
          <p:nvPr/>
        </p:nvSpPr>
        <p:spPr>
          <a:xfrm>
            <a:off x="839416" y="1484784"/>
            <a:ext cx="10926088" cy="2677656"/>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了解向量数乘的概念并理解其几何意义</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p>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理解并掌握向量数乘的运算律，会运用向量数乘的运算律进行</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向量</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运算</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p>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理解并掌握向量共线定理及其判定方法</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82813160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695400" y="580574"/>
            <a:ext cx="10892846" cy="5152681"/>
          </a:xfrm>
          <a:prstGeom prst="rect">
            <a:avLst/>
          </a:prstGeom>
          <a:solidFill>
            <a:schemeClr val="bg1">
              <a:lumMod val="95000"/>
              <a:alpha val="82000"/>
            </a:schemeClr>
          </a:solidFill>
          <a:ln w="3175">
            <a:solidFill>
              <a:srgbClr val="0070C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000000"/>
              </a:solidFill>
            </a:endParaRPr>
          </a:p>
        </p:txBody>
      </p:sp>
      <p:grpSp>
        <p:nvGrpSpPr>
          <p:cNvPr id="12" name="组合 11"/>
          <p:cNvGrpSpPr/>
          <p:nvPr/>
        </p:nvGrpSpPr>
        <p:grpSpPr>
          <a:xfrm>
            <a:off x="990990" y="476672"/>
            <a:ext cx="1092200" cy="1193800"/>
            <a:chOff x="10740732" y="1514604"/>
            <a:chExt cx="1092200" cy="1193800"/>
          </a:xfrm>
        </p:grpSpPr>
        <p:pic>
          <p:nvPicPr>
            <p:cNvPr id="13" name="Picture 17" descr="D:\Teliss_Tong\Copy\定期备份\工作备份\！PPT图片及版面资源\06-PPT精选插图\04-图标\红色坎肩.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40732" y="1514604"/>
              <a:ext cx="1092200" cy="11938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7"/>
            <p:cNvSpPr>
              <a:spLocks noChangeArrowheads="1"/>
            </p:cNvSpPr>
            <p:nvPr/>
          </p:nvSpPr>
          <p:spPr bwMode="auto">
            <a:xfrm>
              <a:off x="10919742" y="1662152"/>
              <a:ext cx="720080" cy="799706"/>
            </a:xfrm>
            <a:prstGeom prst="rect">
              <a:avLst/>
            </a:prstGeom>
            <a:noFill/>
            <a:ln w="9525">
              <a:noFill/>
              <a:miter lim="800000"/>
              <a:headEnd/>
              <a:tailEnd/>
            </a:ln>
            <a:effectLst/>
          </p:spPr>
          <p:txBody>
            <a:bodyPr wrap="square">
              <a:spAutoFit/>
            </a:bodyPr>
            <a:lstStyle/>
            <a:p>
              <a:pPr>
                <a:lnSpc>
                  <a:spcPct val="120000"/>
                </a:lnSpc>
                <a:defRPr/>
              </a:pPr>
              <a:r>
                <a:rPr lang="zh-CN" altLang="en-US" sz="2000" b="1" dirty="0">
                  <a:solidFill>
                    <a:srgbClr val="FFFFFF"/>
                  </a:solidFill>
                  <a:latin typeface="微软雅黑" pitchFamily="34" charset="-122"/>
                </a:rPr>
                <a:t>反思感悟</a:t>
              </a:r>
            </a:p>
          </p:txBody>
        </p:sp>
      </p:grpSp>
      <p:sp>
        <p:nvSpPr>
          <p:cNvPr id="4" name="矩形 3"/>
          <p:cNvSpPr/>
          <p:nvPr/>
        </p:nvSpPr>
        <p:spPr>
          <a:xfrm>
            <a:off x="994370" y="1639695"/>
            <a:ext cx="10233836" cy="3970318"/>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证明或判断三点共线的方法</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一般来说，要判定</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三点是否共线，只需看是否存在实数</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λ</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利用向量共线求参数的方法</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已知向量共线求</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λ</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，常根据向量共线的条件转化为相应向量系数相等求解</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632433530"/>
              </p:ext>
            </p:extLst>
          </p:nvPr>
        </p:nvGraphicFramePr>
        <p:xfrm>
          <a:off x="1530040" y="2870354"/>
          <a:ext cx="8129587" cy="969962"/>
        </p:xfrm>
        <a:graphic>
          <a:graphicData uri="http://schemas.openxmlformats.org/presentationml/2006/ole">
            <mc:AlternateContent xmlns:mc="http://schemas.openxmlformats.org/markup-compatibility/2006">
              <mc:Choice xmlns:v="urn:schemas-microsoft-com:vml" Requires="v">
                <p:oleObj spid="_x0000_s420879" name="文档" r:id="rId4" imgW="8128922" imgH="969531" progId="Word.Document.12">
                  <p:embed/>
                </p:oleObj>
              </mc:Choice>
              <mc:Fallback>
                <p:oleObj name="文档" r:id="rId4" imgW="8128922" imgH="969531" progId="Word.Document.12">
                  <p:embed/>
                  <p:pic>
                    <p:nvPicPr>
                      <p:cNvPr id="0" name=""/>
                      <p:cNvPicPr/>
                      <p:nvPr/>
                    </p:nvPicPr>
                    <p:blipFill>
                      <a:blip r:embed="rId5"/>
                      <a:stretch>
                        <a:fillRect/>
                      </a:stretch>
                    </p:blipFill>
                    <p:spPr>
                      <a:xfrm>
                        <a:off x="1530040" y="2870354"/>
                        <a:ext cx="8129587" cy="969962"/>
                      </a:xfrm>
                      <a:prstGeom prst="rect">
                        <a:avLst/>
                      </a:prstGeom>
                    </p:spPr>
                  </p:pic>
                </p:oleObj>
              </mc:Fallback>
            </mc:AlternateContent>
          </a:graphicData>
        </a:graphic>
      </p:graphicFrame>
    </p:spTree>
    <p:extLst>
      <p:ext uri="{BB962C8B-B14F-4D97-AF65-F5344CB8AC3E}">
        <p14:creationId xmlns:p14="http://schemas.microsoft.com/office/powerpoint/2010/main" val="65677797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672064" y="1520210"/>
            <a:ext cx="1601721" cy="523220"/>
          </a:xfrm>
          <a:prstGeom prst="rect">
            <a:avLst/>
          </a:prstGeom>
        </p:spPr>
        <p:txBody>
          <a:bodyPr wrap="none">
            <a:spAutoFit/>
          </a:bodyPr>
          <a:lstStyle/>
          <a:p>
            <a:r>
              <a:rPr lang="en-US" altLang="zh-CN" sz="2800" i="1" kern="100" dirty="0">
                <a:solidFill>
                  <a:srgbClr val="C00000"/>
                </a:solidFill>
                <a:latin typeface="Times New Roman" panose="02020603050405020304" pitchFamily="18" charset="0"/>
                <a:ea typeface="方正中等线简体" panose="03000509000000000000" pitchFamily="65" charset="-122"/>
              </a:rPr>
              <a:t>A</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solidFill>
                  <a:srgbClr val="C00000"/>
                </a:solidFill>
                <a:latin typeface="Times New Roman" panose="02020603050405020304" pitchFamily="18" charset="0"/>
                <a:ea typeface="方正中等线简体" panose="03000509000000000000" pitchFamily="65" charset="-122"/>
              </a:rPr>
              <a:t>B</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solidFill>
                  <a:srgbClr val="C00000"/>
                </a:solidFill>
                <a:latin typeface="Times New Roman" panose="02020603050405020304" pitchFamily="18" charset="0"/>
                <a:ea typeface="方正中等线简体" panose="03000509000000000000" pitchFamily="65" charset="-122"/>
              </a:rPr>
              <a:t>D</a:t>
            </a:r>
            <a:endParaRPr lang="zh-CN" altLang="en-US" dirty="0"/>
          </a:p>
        </p:txBody>
      </p:sp>
      <p:graphicFrame>
        <p:nvGraphicFramePr>
          <p:cNvPr id="5" name="对象 4"/>
          <p:cNvGraphicFramePr>
            <a:graphicFrameLocks noChangeAspect="1"/>
          </p:cNvGraphicFramePr>
          <p:nvPr>
            <p:extLst>
              <p:ext uri="{D42A27DB-BD31-4B8C-83A1-F6EECF244321}">
                <p14:modId xmlns:p14="http://schemas.microsoft.com/office/powerpoint/2010/main" val="3900904346"/>
              </p:ext>
            </p:extLst>
          </p:nvPr>
        </p:nvGraphicFramePr>
        <p:xfrm>
          <a:off x="479376" y="476672"/>
          <a:ext cx="10787063" cy="1928813"/>
        </p:xfrm>
        <a:graphic>
          <a:graphicData uri="http://schemas.openxmlformats.org/presentationml/2006/ole">
            <mc:AlternateContent xmlns:mc="http://schemas.openxmlformats.org/markup-compatibility/2006">
              <mc:Choice xmlns:v="urn:schemas-microsoft-com:vml" Requires="v">
                <p:oleObj spid="_x0000_s421947" name="文档" r:id="rId3" imgW="10787551" imgH="1929082" progId="Word.Document.12">
                  <p:embed/>
                </p:oleObj>
              </mc:Choice>
              <mc:Fallback>
                <p:oleObj name="文档" r:id="rId3" imgW="10787551" imgH="1929082" progId="Word.Document.12">
                  <p:embed/>
                  <p:pic>
                    <p:nvPicPr>
                      <p:cNvPr id="0" name=""/>
                      <p:cNvPicPr/>
                      <p:nvPr/>
                    </p:nvPicPr>
                    <p:blipFill>
                      <a:blip r:embed="rId4"/>
                      <a:stretch>
                        <a:fillRect/>
                      </a:stretch>
                    </p:blipFill>
                    <p:spPr>
                      <a:xfrm>
                        <a:off x="479376" y="476672"/>
                        <a:ext cx="10787063" cy="1928813"/>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4055103604"/>
              </p:ext>
            </p:extLst>
          </p:nvPr>
        </p:nvGraphicFramePr>
        <p:xfrm>
          <a:off x="481013" y="2583910"/>
          <a:ext cx="10769600" cy="1090612"/>
        </p:xfrm>
        <a:graphic>
          <a:graphicData uri="http://schemas.openxmlformats.org/presentationml/2006/ole">
            <mc:AlternateContent xmlns:mc="http://schemas.openxmlformats.org/markup-compatibility/2006">
              <mc:Choice xmlns:v="urn:schemas-microsoft-com:vml" Requires="v">
                <p:oleObj spid="_x0000_s421948" name="文档" r:id="rId5" imgW="10787551" imgH="1089444" progId="Word.Document.12">
                  <p:embed/>
                </p:oleObj>
              </mc:Choice>
              <mc:Fallback>
                <p:oleObj name="文档" r:id="rId5" imgW="10787551" imgH="1089444" progId="Word.Document.12">
                  <p:embed/>
                  <p:pic>
                    <p:nvPicPr>
                      <p:cNvPr id="0" name=""/>
                      <p:cNvPicPr/>
                      <p:nvPr/>
                    </p:nvPicPr>
                    <p:blipFill>
                      <a:blip r:embed="rId6"/>
                      <a:stretch>
                        <a:fillRect/>
                      </a:stretch>
                    </p:blipFill>
                    <p:spPr>
                      <a:xfrm>
                        <a:off x="481013" y="2583910"/>
                        <a:ext cx="10769600" cy="1090612"/>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1320886869"/>
              </p:ext>
            </p:extLst>
          </p:nvPr>
        </p:nvGraphicFramePr>
        <p:xfrm>
          <a:off x="481013" y="3378677"/>
          <a:ext cx="10769600" cy="1081087"/>
        </p:xfrm>
        <a:graphic>
          <a:graphicData uri="http://schemas.openxmlformats.org/presentationml/2006/ole">
            <mc:AlternateContent xmlns:mc="http://schemas.openxmlformats.org/markup-compatibility/2006">
              <mc:Choice xmlns:v="urn:schemas-microsoft-com:vml" Requires="v">
                <p:oleObj spid="_x0000_s421949" name="文档" r:id="rId7" imgW="10787551" imgH="1087288" progId="Word.Document.12">
                  <p:embed/>
                </p:oleObj>
              </mc:Choice>
              <mc:Fallback>
                <p:oleObj name="文档" r:id="rId7" imgW="10787551" imgH="1087288" progId="Word.Document.12">
                  <p:embed/>
                  <p:pic>
                    <p:nvPicPr>
                      <p:cNvPr id="0" name=""/>
                      <p:cNvPicPr/>
                      <p:nvPr/>
                    </p:nvPicPr>
                    <p:blipFill>
                      <a:blip r:embed="rId8"/>
                      <a:stretch>
                        <a:fillRect/>
                      </a:stretch>
                    </p:blipFill>
                    <p:spPr>
                      <a:xfrm>
                        <a:off x="481013" y="3378677"/>
                        <a:ext cx="10769600" cy="1081087"/>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58406693"/>
              </p:ext>
            </p:extLst>
          </p:nvPr>
        </p:nvGraphicFramePr>
        <p:xfrm>
          <a:off x="481013" y="4171157"/>
          <a:ext cx="10769600" cy="1081087"/>
        </p:xfrm>
        <a:graphic>
          <a:graphicData uri="http://schemas.openxmlformats.org/presentationml/2006/ole">
            <mc:AlternateContent xmlns:mc="http://schemas.openxmlformats.org/markup-compatibility/2006">
              <mc:Choice xmlns:v="urn:schemas-microsoft-com:vml" Requires="v">
                <p:oleObj spid="_x0000_s421950" name="文档" r:id="rId9" imgW="10787551" imgH="1085850" progId="Word.Document.12">
                  <p:embed/>
                </p:oleObj>
              </mc:Choice>
              <mc:Fallback>
                <p:oleObj name="文档" r:id="rId9" imgW="10787551" imgH="1085850" progId="Word.Document.12">
                  <p:embed/>
                  <p:pic>
                    <p:nvPicPr>
                      <p:cNvPr id="0" name=""/>
                      <p:cNvPicPr/>
                      <p:nvPr/>
                    </p:nvPicPr>
                    <p:blipFill>
                      <a:blip r:embed="rId10"/>
                      <a:stretch>
                        <a:fillRect/>
                      </a:stretch>
                    </p:blipFill>
                    <p:spPr>
                      <a:xfrm>
                        <a:off x="481013" y="4171157"/>
                        <a:ext cx="10769600" cy="1081087"/>
                      </a:xfrm>
                      <a:prstGeom prst="rect">
                        <a:avLst/>
                      </a:prstGeom>
                    </p:spPr>
                  </p:pic>
                </p:oleObj>
              </mc:Fallback>
            </mc:AlternateContent>
          </a:graphicData>
        </a:graphic>
      </p:graphicFrame>
      <p:sp>
        <p:nvSpPr>
          <p:cNvPr id="10" name="矩形 9"/>
          <p:cNvSpPr/>
          <p:nvPr/>
        </p:nvSpPr>
        <p:spPr>
          <a:xfrm>
            <a:off x="407368" y="5066600"/>
            <a:ext cx="3486852" cy="738664"/>
          </a:xfrm>
          <a:prstGeom prst="rect">
            <a:avLst/>
          </a:prstGeom>
        </p:spPr>
        <p:txBody>
          <a:bodyPr wrap="none">
            <a:spAutoFit/>
          </a:bodyPr>
          <a:lstStyle/>
          <a:p>
            <a:pPr algn="just">
              <a:lnSpc>
                <a:spcPct val="150000"/>
              </a:lnSpc>
              <a:spcAft>
                <a:spcPts val="0"/>
              </a:spcAf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三点共线</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56751936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5"/>
          <p:cNvSpPr txBox="1">
            <a:spLocks/>
          </p:cNvSpPr>
          <p:nvPr/>
        </p:nvSpPr>
        <p:spPr>
          <a:xfrm>
            <a:off x="838200" y="255588"/>
            <a:ext cx="10515600" cy="381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a:solidFill>
                  <a:srgbClr val="000000"/>
                </a:solidFill>
              </a:rPr>
              <a:t>核心素养</a:t>
            </a:r>
            <a:r>
              <a:rPr lang="zh-CN" altLang="en-US" sz="2400" b="1" dirty="0" smtClean="0">
                <a:solidFill>
                  <a:srgbClr val="000000"/>
                </a:solidFill>
              </a:rPr>
              <a:t>之逻辑推理</a:t>
            </a:r>
            <a:endParaRPr lang="zh-CN" altLang="en-US" sz="2400" b="1" dirty="0">
              <a:solidFill>
                <a:srgbClr val="000000"/>
              </a:solidFill>
            </a:endParaRPr>
          </a:p>
        </p:txBody>
      </p:sp>
      <p:sp>
        <p:nvSpPr>
          <p:cNvPr id="3" name="标题 5">
            <a:extLst>
              <a:ext uri="{FF2B5EF4-FFF2-40B4-BE49-F238E27FC236}">
                <a16:creationId xmlns:a16="http://schemas.microsoft.com/office/drawing/2014/main" xmlns="" id="{8338C955-F869-0D4F-AF60-AC1847908819}"/>
              </a:ext>
            </a:extLst>
          </p:cNvPr>
          <p:cNvSpPr txBox="1">
            <a:spLocks/>
          </p:cNvSpPr>
          <p:nvPr/>
        </p:nvSpPr>
        <p:spPr>
          <a:xfrm>
            <a:off x="838200" y="650235"/>
            <a:ext cx="10515600" cy="3807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1200" dirty="0" smtClean="0">
                <a:solidFill>
                  <a:srgbClr val="FFFFFF">
                    <a:lumMod val="65000"/>
                  </a:srgbClr>
                </a:solidFill>
                <a:latin typeface="Times New Roman" panose="02020603050405020304" pitchFamily="18" charset="0"/>
                <a:ea typeface="Times New Roman" panose="02020603050405020304" pitchFamily="18" charset="0"/>
                <a:cs typeface="Times New Roman" panose="02020603050405020304" pitchFamily="18" charset="0"/>
              </a:rPr>
              <a:t>HE XIN SU YANG ZHI LUO JI TUI LI</a:t>
            </a:r>
            <a:endParaRPr lang="en-US" altLang="zh-CN" sz="1200" dirty="0">
              <a:solidFill>
                <a:srgbClr val="FFFFFF">
                  <a:lumMod val="65000"/>
                </a:srgb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1130597123"/>
              </p:ext>
            </p:extLst>
          </p:nvPr>
        </p:nvGraphicFramePr>
        <p:xfrm>
          <a:off x="551384" y="1052736"/>
          <a:ext cx="10639425" cy="4137025"/>
        </p:xfrm>
        <a:graphic>
          <a:graphicData uri="http://schemas.openxmlformats.org/presentationml/2006/ole">
            <mc:AlternateContent xmlns:mc="http://schemas.openxmlformats.org/markup-compatibility/2006">
              <mc:Choice xmlns:v="urn:schemas-microsoft-com:vml" Requires="v">
                <p:oleObj spid="_x0000_s422928" name="文档" r:id="rId3" imgW="10763421" imgH="4184530" progId="Word.Document.12">
                  <p:embed/>
                </p:oleObj>
              </mc:Choice>
              <mc:Fallback>
                <p:oleObj name="文档" r:id="rId3" imgW="10763421" imgH="4184530" progId="Word.Document.12">
                  <p:embed/>
                  <p:pic>
                    <p:nvPicPr>
                      <p:cNvPr id="0" name=""/>
                      <p:cNvPicPr/>
                      <p:nvPr/>
                    </p:nvPicPr>
                    <p:blipFill>
                      <a:blip r:embed="rId4"/>
                      <a:stretch>
                        <a:fillRect/>
                      </a:stretch>
                    </p:blipFill>
                    <p:spPr>
                      <a:xfrm>
                        <a:off x="551384" y="1052736"/>
                        <a:ext cx="10639425" cy="4137025"/>
                      </a:xfrm>
                      <a:prstGeom prst="rect">
                        <a:avLst/>
                      </a:prstGeom>
                    </p:spPr>
                  </p:pic>
                </p:oleObj>
              </mc:Fallback>
            </mc:AlternateContent>
          </a:graphicData>
        </a:graphic>
      </p:graphicFrame>
      <p:pic>
        <p:nvPicPr>
          <p:cNvPr id="422914" name="Picture 2" descr="S63"/>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60296" y="3573016"/>
            <a:ext cx="2133313" cy="3048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1919536" y="4404931"/>
            <a:ext cx="761747" cy="784830"/>
          </a:xfrm>
          <a:prstGeom prst="rect">
            <a:avLst/>
          </a:prstGeom>
        </p:spPr>
        <p:txBody>
          <a:bodyPr wrap="none">
            <a:spAutoFit/>
          </a:bodyPr>
          <a:lstStyle/>
          <a:p>
            <a:r>
              <a:rPr lang="en-US" altLang="zh-CN" sz="45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45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123939096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3843721462"/>
              </p:ext>
            </p:extLst>
          </p:nvPr>
        </p:nvGraphicFramePr>
        <p:xfrm>
          <a:off x="498051" y="1556792"/>
          <a:ext cx="7213600" cy="1127125"/>
        </p:xfrm>
        <a:graphic>
          <a:graphicData uri="http://schemas.openxmlformats.org/presentationml/2006/ole">
            <mc:AlternateContent xmlns:mc="http://schemas.openxmlformats.org/markup-compatibility/2006">
              <mc:Choice xmlns:v="urn:schemas-microsoft-com:vml" Requires="v">
                <p:oleObj spid="_x0000_s405562" name="文档" r:id="rId3" imgW="7289327" imgH="1140010" progId="Word.Document.12">
                  <p:embed/>
                </p:oleObj>
              </mc:Choice>
              <mc:Fallback>
                <p:oleObj name="文档" r:id="rId3" imgW="7289327" imgH="1140010" progId="Word.Document.12">
                  <p:embed/>
                  <p:pic>
                    <p:nvPicPr>
                      <p:cNvPr id="0" name=""/>
                      <p:cNvPicPr/>
                      <p:nvPr/>
                    </p:nvPicPr>
                    <p:blipFill>
                      <a:blip r:embed="rId4"/>
                      <a:stretch>
                        <a:fillRect/>
                      </a:stretch>
                    </p:blipFill>
                    <p:spPr>
                      <a:xfrm>
                        <a:off x="498051" y="1556792"/>
                        <a:ext cx="7213600" cy="1127125"/>
                      </a:xfrm>
                      <a:prstGeom prst="rect">
                        <a:avLst/>
                      </a:prstGeom>
                    </p:spPr>
                  </p:pic>
                </p:oleObj>
              </mc:Fallback>
            </mc:AlternateContent>
          </a:graphicData>
        </a:graphic>
      </p:graphicFrame>
      <p:sp>
        <p:nvSpPr>
          <p:cNvPr id="6" name="矩形 5"/>
          <p:cNvSpPr/>
          <p:nvPr/>
        </p:nvSpPr>
        <p:spPr>
          <a:xfrm>
            <a:off x="407368" y="620688"/>
            <a:ext cx="6705600" cy="657872"/>
          </a:xfrm>
          <a:prstGeom prst="rect">
            <a:avLst/>
          </a:prstGeom>
        </p:spPr>
        <p:txBody>
          <a:bodyPr>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连接</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AO</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图略</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smtClean="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是</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的中点，</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0" name="对象 9"/>
          <p:cNvGraphicFramePr>
            <a:graphicFrameLocks noChangeAspect="1"/>
          </p:cNvGraphicFramePr>
          <p:nvPr>
            <p:extLst>
              <p:ext uri="{D42A27DB-BD31-4B8C-83A1-F6EECF244321}">
                <p14:modId xmlns:p14="http://schemas.microsoft.com/office/powerpoint/2010/main" val="1443804143"/>
              </p:ext>
            </p:extLst>
          </p:nvPr>
        </p:nvGraphicFramePr>
        <p:xfrm>
          <a:off x="481013" y="2573461"/>
          <a:ext cx="10714037" cy="1071563"/>
        </p:xfrm>
        <a:graphic>
          <a:graphicData uri="http://schemas.openxmlformats.org/presentationml/2006/ole">
            <mc:AlternateContent xmlns:mc="http://schemas.openxmlformats.org/markup-compatibility/2006">
              <mc:Choice xmlns:v="urn:schemas-microsoft-com:vml" Requires="v">
                <p:oleObj spid="_x0000_s405563" name="文档" r:id="rId5" imgW="10838332" imgH="1080818" progId="Word.Document.12">
                  <p:embed/>
                </p:oleObj>
              </mc:Choice>
              <mc:Fallback>
                <p:oleObj name="文档" r:id="rId5" imgW="10838332" imgH="1080818" progId="Word.Document.12">
                  <p:embed/>
                  <p:pic>
                    <p:nvPicPr>
                      <p:cNvPr id="0" name=""/>
                      <p:cNvPicPr/>
                      <p:nvPr/>
                    </p:nvPicPr>
                    <p:blipFill>
                      <a:blip r:embed="rId6"/>
                      <a:stretch>
                        <a:fillRect/>
                      </a:stretch>
                    </p:blipFill>
                    <p:spPr>
                      <a:xfrm>
                        <a:off x="481013" y="2573461"/>
                        <a:ext cx="10714037" cy="1071563"/>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329839920"/>
              </p:ext>
            </p:extLst>
          </p:nvPr>
        </p:nvGraphicFramePr>
        <p:xfrm>
          <a:off x="481013" y="4517678"/>
          <a:ext cx="10714037" cy="1071562"/>
        </p:xfrm>
        <a:graphic>
          <a:graphicData uri="http://schemas.openxmlformats.org/presentationml/2006/ole">
            <mc:AlternateContent xmlns:mc="http://schemas.openxmlformats.org/markup-compatibility/2006">
              <mc:Choice xmlns:v="urn:schemas-microsoft-com:vml" Requires="v">
                <p:oleObj spid="_x0000_s405564" name="文档" r:id="rId7" imgW="10838332" imgH="1079380" progId="Word.Document.12">
                  <p:embed/>
                </p:oleObj>
              </mc:Choice>
              <mc:Fallback>
                <p:oleObj name="文档" r:id="rId7" imgW="10838332" imgH="1079380" progId="Word.Document.12">
                  <p:embed/>
                  <p:pic>
                    <p:nvPicPr>
                      <p:cNvPr id="0" name=""/>
                      <p:cNvPicPr/>
                      <p:nvPr/>
                    </p:nvPicPr>
                    <p:blipFill>
                      <a:blip r:embed="rId8"/>
                      <a:stretch>
                        <a:fillRect/>
                      </a:stretch>
                    </p:blipFill>
                    <p:spPr>
                      <a:xfrm>
                        <a:off x="481013" y="4517678"/>
                        <a:ext cx="10714037" cy="1071562"/>
                      </a:xfrm>
                      <a:prstGeom prst="rect">
                        <a:avLst/>
                      </a:prstGeom>
                    </p:spPr>
                  </p:pic>
                </p:oleObj>
              </mc:Fallback>
            </mc:AlternateContent>
          </a:graphicData>
        </a:graphic>
      </p:graphicFrame>
      <p:pic>
        <p:nvPicPr>
          <p:cNvPr id="8" name="Picture 2" descr="S63"/>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336360" y="812808"/>
            <a:ext cx="2133313" cy="3048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407368" y="3491716"/>
            <a:ext cx="4214615" cy="738664"/>
          </a:xfrm>
          <a:prstGeom prst="rect">
            <a:avLst/>
          </a:prstGeom>
        </p:spPr>
        <p:txBody>
          <a:bodyPr wrap="non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N</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三点共线，</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412376415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blinds(horizontal)">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linds(horizontal)">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891786" y="580574"/>
            <a:ext cx="10408429" cy="5152681"/>
          </a:xfrm>
          <a:prstGeom prst="rect">
            <a:avLst/>
          </a:prstGeom>
          <a:solidFill>
            <a:schemeClr val="bg1">
              <a:lumMod val="95000"/>
              <a:alpha val="82000"/>
            </a:schemeClr>
          </a:solidFill>
          <a:ln w="3175">
            <a:solidFill>
              <a:srgbClr val="0070C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000000"/>
              </a:solidFill>
            </a:endParaRPr>
          </a:p>
        </p:txBody>
      </p:sp>
      <p:grpSp>
        <p:nvGrpSpPr>
          <p:cNvPr id="12" name="组合 11"/>
          <p:cNvGrpSpPr/>
          <p:nvPr/>
        </p:nvGrpSpPr>
        <p:grpSpPr>
          <a:xfrm>
            <a:off x="1187376" y="476672"/>
            <a:ext cx="1092200" cy="1193800"/>
            <a:chOff x="10740732" y="1514604"/>
            <a:chExt cx="1092200" cy="1193800"/>
          </a:xfrm>
        </p:grpSpPr>
        <p:pic>
          <p:nvPicPr>
            <p:cNvPr id="13" name="Picture 17" descr="D:\Teliss_Tong\Copy\定期备份\工作备份\！PPT图片及版面资源\06-PPT精选插图\04-图标\红色坎肩.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40732" y="1514604"/>
              <a:ext cx="1092200" cy="11938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7"/>
            <p:cNvSpPr>
              <a:spLocks noChangeArrowheads="1"/>
            </p:cNvSpPr>
            <p:nvPr/>
          </p:nvSpPr>
          <p:spPr bwMode="auto">
            <a:xfrm>
              <a:off x="10919742" y="1662152"/>
              <a:ext cx="720080" cy="830997"/>
            </a:xfrm>
            <a:prstGeom prst="rect">
              <a:avLst/>
            </a:prstGeom>
            <a:noFill/>
            <a:ln w="9525">
              <a:noFill/>
              <a:miter lim="800000"/>
              <a:headEnd/>
              <a:tailEnd/>
            </a:ln>
            <a:effectLst/>
          </p:spPr>
          <p:txBody>
            <a:bodyPr wrap="square">
              <a:spAutoFit/>
            </a:bodyPr>
            <a:lstStyle/>
            <a:p>
              <a:pPr>
                <a:lnSpc>
                  <a:spcPct val="120000"/>
                </a:lnSpc>
                <a:defRPr/>
              </a:pPr>
              <a:r>
                <a:rPr lang="zh-CN" altLang="en-US" sz="2000" b="1" dirty="0" smtClean="0">
                  <a:solidFill>
                    <a:srgbClr val="FFFFFF"/>
                  </a:solidFill>
                  <a:latin typeface="微软雅黑" pitchFamily="34" charset="-122"/>
                </a:rPr>
                <a:t>素养</a:t>
              </a:r>
              <a:endParaRPr lang="en-US" altLang="zh-CN" sz="2000" b="1" dirty="0" smtClean="0">
                <a:solidFill>
                  <a:srgbClr val="FFFFFF"/>
                </a:solidFill>
                <a:latin typeface="微软雅黑" pitchFamily="34" charset="-122"/>
              </a:endParaRPr>
            </a:p>
            <a:p>
              <a:pPr>
                <a:lnSpc>
                  <a:spcPct val="120000"/>
                </a:lnSpc>
                <a:defRPr/>
              </a:pPr>
              <a:r>
                <a:rPr lang="zh-CN" altLang="en-US" sz="2000" b="1" dirty="0">
                  <a:solidFill>
                    <a:srgbClr val="FFFFFF"/>
                  </a:solidFill>
                  <a:latin typeface="微软雅黑" pitchFamily="34" charset="-122"/>
                </a:rPr>
                <a:t>提升</a:t>
              </a:r>
            </a:p>
          </p:txBody>
        </p:sp>
      </p:grpSp>
      <p:sp>
        <p:nvSpPr>
          <p:cNvPr id="4" name="矩形 3"/>
          <p:cNvSpPr/>
          <p:nvPr/>
        </p:nvSpPr>
        <p:spPr>
          <a:xfrm>
            <a:off x="1190756" y="1639695"/>
            <a:ext cx="9945803" cy="3323987"/>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本题主要是应用判断三点共线的一个常用结论：若</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三点共线，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O</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为直线外一点</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存在实数</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且</a:t>
            </a:r>
            <a:r>
              <a:rPr lang="en-US" altLang="zh-CN" sz="2800" i="1" dirty="0">
                <a:latin typeface="Times New Roman" panose="02020603050405020304" pitchFamily="18" charset="0"/>
                <a:ea typeface="方正中等线简体" panose="03000509000000000000" pitchFamily="65" charset="-122"/>
              </a:rPr>
              <a:t>x</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rPr>
              <a:t>y</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应用时一定要注意</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O</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是共同的起点，主要是培养学生逻辑推理的核心素养</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8" name="返回">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graphicFrame>
        <p:nvGraphicFramePr>
          <p:cNvPr id="2" name="对象 1"/>
          <p:cNvGraphicFramePr>
            <a:graphicFrameLocks noChangeAspect="1"/>
          </p:cNvGraphicFramePr>
          <p:nvPr>
            <p:extLst>
              <p:ext uri="{D42A27DB-BD31-4B8C-83A1-F6EECF244321}">
                <p14:modId xmlns:p14="http://schemas.microsoft.com/office/powerpoint/2010/main" val="263846883"/>
              </p:ext>
            </p:extLst>
          </p:nvPr>
        </p:nvGraphicFramePr>
        <p:xfrm>
          <a:off x="8134444" y="2276872"/>
          <a:ext cx="3473450" cy="960438"/>
        </p:xfrm>
        <a:graphic>
          <a:graphicData uri="http://schemas.openxmlformats.org/presentationml/2006/ole">
            <mc:AlternateContent xmlns:mc="http://schemas.openxmlformats.org/markup-compatibility/2006">
              <mc:Choice xmlns:v="urn:schemas-microsoft-com:vml" Requires="v">
                <p:oleObj spid="_x0000_s423952" name="文档" r:id="rId6" imgW="3477093" imgH="969945" progId="Word.Document.12">
                  <p:embed/>
                </p:oleObj>
              </mc:Choice>
              <mc:Fallback>
                <p:oleObj name="文档" r:id="rId6" imgW="3477093" imgH="969945" progId="Word.Document.12">
                  <p:embed/>
                  <p:pic>
                    <p:nvPicPr>
                      <p:cNvPr id="0" name=""/>
                      <p:cNvPicPr/>
                      <p:nvPr/>
                    </p:nvPicPr>
                    <p:blipFill>
                      <a:blip r:embed="rId7"/>
                      <a:stretch>
                        <a:fillRect/>
                      </a:stretch>
                    </p:blipFill>
                    <p:spPr>
                      <a:xfrm>
                        <a:off x="8134444" y="2276872"/>
                        <a:ext cx="3473450" cy="960438"/>
                      </a:xfrm>
                      <a:prstGeom prst="rect">
                        <a:avLst/>
                      </a:prstGeom>
                    </p:spPr>
                  </p:pic>
                </p:oleObj>
              </mc:Fallback>
            </mc:AlternateContent>
          </a:graphicData>
        </a:graphic>
      </p:graphicFrame>
    </p:spTree>
    <p:extLst>
      <p:ext uri="{BB962C8B-B14F-4D97-AF65-F5344CB8AC3E}">
        <p14:creationId xmlns:p14="http://schemas.microsoft.com/office/powerpoint/2010/main" val="410900636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2">
            <a:extLst>
              <a:ext uri="{FF2B5EF4-FFF2-40B4-BE49-F238E27FC236}">
                <a16:creationId xmlns="" xmlns:a16="http://schemas.microsoft.com/office/drawing/2014/main" id="{5C0B93A0-1072-704B-9BE9-2BBBB8442780}"/>
              </a:ext>
            </a:extLst>
          </p:cNvPr>
          <p:cNvSpPr/>
          <p:nvPr/>
        </p:nvSpPr>
        <p:spPr bwMode="auto">
          <a:xfrm>
            <a:off x="-732" y="2658850"/>
            <a:ext cx="1343472" cy="1186771"/>
          </a:xfrm>
          <a:prstGeom prst="rect">
            <a:avLst/>
          </a:prstGeom>
          <a:solidFill>
            <a:srgbClr val="69BDDC"/>
          </a:solidFill>
          <a:ln w="28575">
            <a:noFill/>
          </a:ln>
          <a:extLst>
            <a:ext uri="{91240B29-F687-4F45-9708-019B960494DF}">
              <a14:hiddenLine xmlns:a14="http://schemas.microsoft.com/office/drawing/2010/main" w="28575">
                <a:solidFill>
                  <a:schemeClr val="accent1"/>
                </a:solidFill>
              </a14:hiddenLine>
            </a:ext>
          </a:extLst>
        </p:spPr>
        <p:txBody>
          <a:bodyPr anchor="ctr"/>
          <a:lstStyle/>
          <a:p>
            <a:pPr algn="ctr">
              <a:defRPr/>
            </a:pPr>
            <a:r>
              <a:rPr lang="en-US" altLang="zh-CN" sz="5400" dirty="0">
                <a:solidFill>
                  <a:srgbClr val="F5C131">
                    <a:lumMod val="20000"/>
                    <a:lumOff val="80000"/>
                  </a:srgbClr>
                </a:solidFill>
                <a:latin typeface="微软雅黑" panose="020B0503020204020204" pitchFamily="34" charset="-122"/>
              </a:rPr>
              <a:t>3</a:t>
            </a:r>
            <a:endParaRPr sz="5400" dirty="0">
              <a:solidFill>
                <a:srgbClr val="F5C131">
                  <a:lumMod val="20000"/>
                  <a:lumOff val="80000"/>
                </a:srgbClr>
              </a:solidFill>
              <a:latin typeface="微软雅黑" panose="020B0503020204020204" pitchFamily="34" charset="-122"/>
            </a:endParaRPr>
          </a:p>
        </p:txBody>
      </p:sp>
      <p:sp>
        <p:nvSpPr>
          <p:cNvPr id="9" name="文本框 18">
            <a:extLst>
              <a:ext uri="{FF2B5EF4-FFF2-40B4-BE49-F238E27FC236}">
                <a16:creationId xmlns="" xmlns:a16="http://schemas.microsoft.com/office/drawing/2014/main" id="{BD048E81-1781-914B-9126-831580D51281}"/>
              </a:ext>
            </a:extLst>
          </p:cNvPr>
          <p:cNvSpPr txBox="1"/>
          <p:nvPr/>
        </p:nvSpPr>
        <p:spPr>
          <a:xfrm>
            <a:off x="1701062" y="2977468"/>
            <a:ext cx="3386826" cy="707886"/>
          </a:xfrm>
          <a:prstGeom prst="rect">
            <a:avLst/>
          </a:prstGeom>
          <a:noFill/>
        </p:spPr>
        <p:txBody>
          <a:bodyPr wrap="square" rtlCol="0">
            <a:spAutoFit/>
          </a:bodyPr>
          <a:lstStyle/>
          <a:p>
            <a:pPr>
              <a:defRPr/>
            </a:pPr>
            <a:r>
              <a:rPr lang="zh-CN" altLang="en-US" sz="4000" b="1" dirty="0">
                <a:solidFill>
                  <a:srgbClr val="000000">
                    <a:lumMod val="75000"/>
                    <a:lumOff val="25000"/>
                  </a:srgbClr>
                </a:solidFill>
                <a:latin typeface="微软雅黑" panose="020B0503020204020204" pitchFamily="34" charset="-122"/>
              </a:rPr>
              <a:t>随堂演练</a:t>
            </a:r>
          </a:p>
        </p:txBody>
      </p:sp>
      <p:pic>
        <p:nvPicPr>
          <p:cNvPr id="10" name="图片 9">
            <a:extLst>
              <a:ext uri="{FF2B5EF4-FFF2-40B4-BE49-F238E27FC236}">
                <a16:creationId xmlns="" xmlns:a16="http://schemas.microsoft.com/office/drawing/2014/main" id="{FFC846ED-24D9-544C-A7B1-00C1C0E7EE9C}"/>
              </a:ext>
            </a:extLst>
          </p:cNvPr>
          <p:cNvPicPr>
            <a:picLocks noChangeAspect="1"/>
          </p:cNvPicPr>
          <p:nvPr/>
        </p:nvPicPr>
        <p:blipFill>
          <a:blip r:embed="rId2">
            <a:alphaModFix amt="18000"/>
            <a:extLst>
              <a:ext uri="{28A0092B-C50C-407E-A947-70E740481C1C}">
                <a14:useLocalDpi xmlns:a14="http://schemas.microsoft.com/office/drawing/2010/main" val="0"/>
              </a:ext>
            </a:extLst>
          </a:blip>
          <a:stretch>
            <a:fillRect/>
          </a:stretch>
        </p:blipFill>
        <p:spPr>
          <a:xfrm>
            <a:off x="0" y="0"/>
            <a:ext cx="4093029" cy="2451662"/>
          </a:xfrm>
          <a:prstGeom prst="rect">
            <a:avLst/>
          </a:prstGeom>
        </p:spPr>
      </p:pic>
      <p:sp>
        <p:nvSpPr>
          <p:cNvPr id="11" name="文本框 17">
            <a:extLst>
              <a:ext uri="{FF2B5EF4-FFF2-40B4-BE49-F238E27FC236}">
                <a16:creationId xmlns="" xmlns:a16="http://schemas.microsoft.com/office/drawing/2014/main" id="{34BAE266-6D78-8441-80C0-79C85588BFCA}"/>
              </a:ext>
            </a:extLst>
          </p:cNvPr>
          <p:cNvSpPr txBox="1"/>
          <p:nvPr/>
        </p:nvSpPr>
        <p:spPr>
          <a:xfrm>
            <a:off x="-127632" y="3519781"/>
            <a:ext cx="1597273" cy="338554"/>
          </a:xfrm>
          <a:prstGeom prst="rect">
            <a:avLst/>
          </a:prstGeom>
          <a:noFill/>
          <a:effectLst/>
        </p:spPr>
        <p:txBody>
          <a:bodyPr wrap="square" rtlCol="0">
            <a:spAutoFit/>
          </a:bodyPr>
          <a:lstStyle/>
          <a:p>
            <a:pPr algn="ctr">
              <a:defRPr/>
            </a:pPr>
            <a:r>
              <a:rPr lang="en-US" altLang="zh-CN" sz="1600" dirty="0">
                <a:solidFill>
                  <a:srgbClr val="FFFFFF">
                    <a:lumMod val="50000"/>
                  </a:srgbClr>
                </a:solidFill>
                <a:latin typeface="微软雅黑" panose="020B0503020204020204" pitchFamily="34" charset="-122"/>
              </a:rPr>
              <a:t>PART THREE</a:t>
            </a:r>
            <a:endParaRPr lang="zh-CN" altLang="en-US" sz="1600" dirty="0">
              <a:solidFill>
                <a:srgbClr val="FFFFFF">
                  <a:lumMod val="50000"/>
                </a:srgbClr>
              </a:solidFill>
              <a:latin typeface="微软雅黑" panose="020B0503020204020204" pitchFamily="34" charset="-122"/>
            </a:endParaRPr>
          </a:p>
        </p:txBody>
      </p:sp>
    </p:spTree>
    <p:extLst>
      <p:ext uri="{BB962C8B-B14F-4D97-AF65-F5344CB8AC3E}">
        <p14:creationId xmlns:p14="http://schemas.microsoft.com/office/powerpoint/2010/main" val="326095552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32048" y="332656"/>
            <a:ext cx="8976320" cy="3323987"/>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下列运算正确的个数是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3)·2</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②</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③</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A.0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B.1  		C.2  		D.3</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1" name="Rectangle 21">
            <a:hlinkClick r:id="rId2"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srgbClr val="0000FF"/>
                </a:solidFill>
                <a:latin typeface="Broadway" pitchFamily="82" charset="0"/>
                <a:ea typeface="楷体" panose="02010609060101010101" pitchFamily="49" charset="-122"/>
                <a:cs typeface="经典繁仿黑" pitchFamily="49" charset="-122"/>
              </a:rPr>
              <a:t>1</a:t>
            </a:r>
          </a:p>
        </p:txBody>
      </p:sp>
      <p:sp>
        <p:nvSpPr>
          <p:cNvPr id="13" name="Rectangle 21">
            <a:hlinkClick r:id="rId3"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2</a:t>
            </a:r>
          </a:p>
        </p:txBody>
      </p:sp>
      <p:sp>
        <p:nvSpPr>
          <p:cNvPr id="14" name="Rectangle 21">
            <a:hlinkClick r:id="rId4"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3</a:t>
            </a:r>
          </a:p>
        </p:txBody>
      </p:sp>
      <p:sp>
        <p:nvSpPr>
          <p:cNvPr id="15" name="Rectangle 21">
            <a:hlinkClick r:id="rId5"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16" name="Rectangle 21">
            <a:hlinkClick r:id="rId6" action="ppaction://hlinksldjump"/>
          </p:cNvPr>
          <p:cNvSpPr>
            <a:spLocks noChangeArrowheads="1"/>
          </p:cNvSpPr>
          <p:nvPr/>
        </p:nvSpPr>
        <p:spPr bwMode="auto">
          <a:xfrm>
            <a:off x="3399673"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smtClean="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9" name="TextBox 19"/>
          <p:cNvSpPr txBox="1"/>
          <p:nvPr/>
        </p:nvSpPr>
        <p:spPr>
          <a:xfrm>
            <a:off x="3935760" y="2879565"/>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7" name="矩形 6"/>
          <p:cNvSpPr/>
          <p:nvPr/>
        </p:nvSpPr>
        <p:spPr>
          <a:xfrm>
            <a:off x="432048" y="3927764"/>
            <a:ext cx="10799436" cy="2031325"/>
          </a:xfrm>
          <a:prstGeom prst="rect">
            <a:avLst/>
          </a:prstGeom>
        </p:spPr>
        <p:txBody>
          <a:bodyPr>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根据向量数乘运算和加减运算规律知</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①②</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正确</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pPr>
            <a:r>
              <a:rPr lang="en-US" altLang="zh-CN" sz="2800" kern="100" dirty="0" smtClean="0">
                <a:latin typeface="宋体" panose="02010600030101010101" pitchFamily="2" charset="-122"/>
                <a:ea typeface="黑体" panose="02010609060101010101" pitchFamily="49" charset="-122"/>
                <a:cs typeface="Times New Roman" panose="02020603050405020304" pitchFamily="18" charset="0"/>
              </a:rPr>
              <a:t>③</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中，</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kern="100" dirty="0">
                <a:latin typeface="Times New Roman" panose="02020603050405020304" pitchFamily="18" charset="0"/>
                <a:ea typeface="黑体" panose="02010609060101010101" pitchFamily="49" charset="-122"/>
                <a:cs typeface="Courier New" panose="02070309020205020404" pitchFamily="49" charset="0"/>
              </a:rPr>
              <a:t>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，是零向量，而不是</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所以</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该运算错误</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所以运算正确的个数为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45207398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linds(horizont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blinds(horizontal)">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blinds(horizontal)">
                                      <p:cBhvr>
                                        <p:cTn id="2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4113211109"/>
              </p:ext>
            </p:extLst>
          </p:nvPr>
        </p:nvGraphicFramePr>
        <p:xfrm>
          <a:off x="481013" y="406400"/>
          <a:ext cx="11369675" cy="2392363"/>
        </p:xfrm>
        <a:graphic>
          <a:graphicData uri="http://schemas.openxmlformats.org/presentationml/2006/ole">
            <mc:AlternateContent xmlns:mc="http://schemas.openxmlformats.org/markup-compatibility/2006">
              <mc:Choice xmlns:v="urn:schemas-microsoft-com:vml" Requires="v">
                <p:oleObj spid="_x0000_s371750" name="文档" r:id="rId3" imgW="11731502" imgH="2462842" progId="Word.Document.12">
                  <p:embed/>
                </p:oleObj>
              </mc:Choice>
              <mc:Fallback>
                <p:oleObj name="文档" r:id="rId3" imgW="11731502" imgH="2462842" progId="Word.Document.12">
                  <p:embed/>
                  <p:pic>
                    <p:nvPicPr>
                      <p:cNvPr id="0" name=""/>
                      <p:cNvPicPr/>
                      <p:nvPr/>
                    </p:nvPicPr>
                    <p:blipFill>
                      <a:blip r:embed="rId4"/>
                      <a:stretch>
                        <a:fillRect/>
                      </a:stretch>
                    </p:blipFill>
                    <p:spPr>
                      <a:xfrm>
                        <a:off x="481013" y="406400"/>
                        <a:ext cx="11369675" cy="2392363"/>
                      </a:xfrm>
                      <a:prstGeom prst="rect">
                        <a:avLst/>
                      </a:prstGeom>
                    </p:spPr>
                  </p:pic>
                </p:oleObj>
              </mc:Fallback>
            </mc:AlternateContent>
          </a:graphicData>
        </a:graphic>
      </p:graphicFrame>
      <p:sp>
        <p:nvSpPr>
          <p:cNvPr id="15" name="Rectangle 21">
            <a:hlinkClick r:id="rId5"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1</a:t>
            </a:r>
          </a:p>
        </p:txBody>
      </p:sp>
      <p:sp>
        <p:nvSpPr>
          <p:cNvPr id="16" name="Rectangle 21">
            <a:hlinkClick r:id="rId6"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srgbClr val="0000FF"/>
                </a:solidFill>
                <a:latin typeface="Broadway" pitchFamily="82" charset="0"/>
                <a:ea typeface="楷体" panose="02010609060101010101" pitchFamily="49" charset="-122"/>
                <a:cs typeface="经典繁仿黑" pitchFamily="49" charset="-122"/>
              </a:rPr>
              <a:t>2</a:t>
            </a:r>
          </a:p>
        </p:txBody>
      </p:sp>
      <p:sp>
        <p:nvSpPr>
          <p:cNvPr id="18" name="Rectangle 21">
            <a:hlinkClick r:id="rId7"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3</a:t>
            </a:r>
          </a:p>
        </p:txBody>
      </p:sp>
      <p:sp>
        <p:nvSpPr>
          <p:cNvPr id="24" name="Rectangle 21">
            <a:hlinkClick r:id="rId8"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25" name="Rectangle 21">
            <a:hlinkClick r:id="rId9" action="ppaction://hlinksldjump"/>
          </p:cNvPr>
          <p:cNvSpPr>
            <a:spLocks noChangeArrowheads="1"/>
          </p:cNvSpPr>
          <p:nvPr/>
        </p:nvSpPr>
        <p:spPr bwMode="auto">
          <a:xfrm>
            <a:off x="3399673"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smtClean="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1" name="TextBox 19"/>
          <p:cNvSpPr txBox="1"/>
          <p:nvPr/>
        </p:nvSpPr>
        <p:spPr>
          <a:xfrm>
            <a:off x="5141913" y="1340768"/>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graphicFrame>
        <p:nvGraphicFramePr>
          <p:cNvPr id="17" name="对象 16"/>
          <p:cNvGraphicFramePr>
            <a:graphicFrameLocks noChangeAspect="1"/>
          </p:cNvGraphicFramePr>
          <p:nvPr>
            <p:extLst>
              <p:ext uri="{D42A27DB-BD31-4B8C-83A1-F6EECF244321}">
                <p14:modId xmlns:p14="http://schemas.microsoft.com/office/powerpoint/2010/main" val="1114374721"/>
              </p:ext>
            </p:extLst>
          </p:nvPr>
        </p:nvGraphicFramePr>
        <p:xfrm>
          <a:off x="481013" y="3902497"/>
          <a:ext cx="9347200" cy="1182687"/>
        </p:xfrm>
        <a:graphic>
          <a:graphicData uri="http://schemas.openxmlformats.org/presentationml/2006/ole">
            <mc:AlternateContent xmlns:mc="http://schemas.openxmlformats.org/markup-compatibility/2006">
              <mc:Choice xmlns:v="urn:schemas-microsoft-com:vml" Requires="v">
                <p:oleObj spid="_x0000_s371751" name="文档" r:id="rId10" imgW="9644437" imgH="1217043" progId="Word.Document.12">
                  <p:embed/>
                </p:oleObj>
              </mc:Choice>
              <mc:Fallback>
                <p:oleObj name="文档" r:id="rId10" imgW="9644437" imgH="1217043" progId="Word.Document.12">
                  <p:embed/>
                  <p:pic>
                    <p:nvPicPr>
                      <p:cNvPr id="0" name=""/>
                      <p:cNvPicPr/>
                      <p:nvPr/>
                    </p:nvPicPr>
                    <p:blipFill>
                      <a:blip r:embed="rId11"/>
                      <a:stretch>
                        <a:fillRect/>
                      </a:stretch>
                    </p:blipFill>
                    <p:spPr>
                      <a:xfrm>
                        <a:off x="481013" y="3902497"/>
                        <a:ext cx="9347200" cy="1182687"/>
                      </a:xfrm>
                      <a:prstGeom prst="rect">
                        <a:avLst/>
                      </a:prstGeom>
                    </p:spPr>
                  </p:pic>
                </p:oleObj>
              </mc:Fallback>
            </mc:AlternateContent>
          </a:graphicData>
        </a:graphic>
      </p:graphicFrame>
      <p:pic>
        <p:nvPicPr>
          <p:cNvPr id="371723" name="Picture 11" descr="S64"/>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92344" y="1312485"/>
            <a:ext cx="2371719" cy="2062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774082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2281330526"/>
              </p:ext>
            </p:extLst>
          </p:nvPr>
        </p:nvGraphicFramePr>
        <p:xfrm>
          <a:off x="481013" y="481013"/>
          <a:ext cx="10325100" cy="2898775"/>
        </p:xfrm>
        <a:graphic>
          <a:graphicData uri="http://schemas.openxmlformats.org/presentationml/2006/ole">
            <mc:AlternateContent xmlns:mc="http://schemas.openxmlformats.org/markup-compatibility/2006">
              <mc:Choice xmlns:v="urn:schemas-microsoft-com:vml" Requires="v">
                <p:oleObj spid="_x0000_s372778" name="文档" r:id="rId4" imgW="10549852" imgH="2959220" progId="Word.Document.12">
                  <p:embed/>
                </p:oleObj>
              </mc:Choice>
              <mc:Fallback>
                <p:oleObj name="文档" r:id="rId4" imgW="10549852" imgH="2959220" progId="Word.Document.12">
                  <p:embed/>
                  <p:pic>
                    <p:nvPicPr>
                      <p:cNvPr id="0" name=""/>
                      <p:cNvPicPr/>
                      <p:nvPr/>
                    </p:nvPicPr>
                    <p:blipFill>
                      <a:blip r:embed="rId5"/>
                      <a:stretch>
                        <a:fillRect/>
                      </a:stretch>
                    </p:blipFill>
                    <p:spPr>
                      <a:xfrm>
                        <a:off x="481013" y="481013"/>
                        <a:ext cx="10325100" cy="2898775"/>
                      </a:xfrm>
                      <a:prstGeom prst="rect">
                        <a:avLst/>
                      </a:prstGeom>
                    </p:spPr>
                  </p:pic>
                </p:oleObj>
              </mc:Fallback>
            </mc:AlternateContent>
          </a:graphicData>
        </a:graphic>
      </p:graphicFrame>
      <p:sp>
        <p:nvSpPr>
          <p:cNvPr id="15" name="Rectangle 21">
            <a:hlinkClick r:id="rId6"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1</a:t>
            </a:r>
          </a:p>
        </p:txBody>
      </p:sp>
      <p:sp>
        <p:nvSpPr>
          <p:cNvPr id="16" name="Rectangle 21">
            <a:hlinkClick r:id="rId7"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2</a:t>
            </a:r>
          </a:p>
        </p:txBody>
      </p:sp>
      <p:sp>
        <p:nvSpPr>
          <p:cNvPr id="17" name="Rectangle 21">
            <a:hlinkClick r:id="rId8"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srgbClr val="0000FF"/>
                </a:solidFill>
                <a:latin typeface="Broadway" pitchFamily="82" charset="0"/>
                <a:ea typeface="楷体" panose="02010609060101010101" pitchFamily="49" charset="-122"/>
                <a:cs typeface="经典繁仿黑" pitchFamily="49" charset="-122"/>
              </a:rPr>
              <a:t>3</a:t>
            </a:r>
          </a:p>
        </p:txBody>
      </p:sp>
      <p:sp>
        <p:nvSpPr>
          <p:cNvPr id="19" name="Rectangle 21">
            <a:hlinkClick r:id="rId9"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20" name="Rectangle 21">
            <a:hlinkClick r:id="rId10" action="ppaction://hlinksldjump"/>
          </p:cNvPr>
          <p:cNvSpPr>
            <a:spLocks noChangeArrowheads="1"/>
          </p:cNvSpPr>
          <p:nvPr/>
        </p:nvSpPr>
        <p:spPr bwMode="auto">
          <a:xfrm>
            <a:off x="3399673"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smtClean="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0" name="TextBox 19"/>
          <p:cNvSpPr txBox="1"/>
          <p:nvPr/>
        </p:nvSpPr>
        <p:spPr>
          <a:xfrm>
            <a:off x="3644498" y="1484784"/>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graphicFrame>
        <p:nvGraphicFramePr>
          <p:cNvPr id="11" name="对象 10"/>
          <p:cNvGraphicFramePr>
            <a:graphicFrameLocks noChangeAspect="1"/>
          </p:cNvGraphicFramePr>
          <p:nvPr>
            <p:extLst>
              <p:ext uri="{D42A27DB-BD31-4B8C-83A1-F6EECF244321}">
                <p14:modId xmlns:p14="http://schemas.microsoft.com/office/powerpoint/2010/main" val="4182009896"/>
              </p:ext>
            </p:extLst>
          </p:nvPr>
        </p:nvGraphicFramePr>
        <p:xfrm>
          <a:off x="442913" y="3588494"/>
          <a:ext cx="11176000" cy="1136650"/>
        </p:xfrm>
        <a:graphic>
          <a:graphicData uri="http://schemas.openxmlformats.org/presentationml/2006/ole">
            <mc:AlternateContent xmlns:mc="http://schemas.openxmlformats.org/markup-compatibility/2006">
              <mc:Choice xmlns:v="urn:schemas-microsoft-com:vml" Requires="v">
                <p:oleObj spid="_x0000_s372779" name="文档" r:id="rId11" imgW="11305805" imgH="1146594" progId="Word.Document.12">
                  <p:embed/>
                </p:oleObj>
              </mc:Choice>
              <mc:Fallback>
                <p:oleObj name="文档" r:id="rId11" imgW="11305805" imgH="1146594" progId="Word.Document.12">
                  <p:embed/>
                  <p:pic>
                    <p:nvPicPr>
                      <p:cNvPr id="0" name=""/>
                      <p:cNvPicPr/>
                      <p:nvPr/>
                    </p:nvPicPr>
                    <p:blipFill>
                      <a:blip r:embed="rId12"/>
                      <a:stretch>
                        <a:fillRect/>
                      </a:stretch>
                    </p:blipFill>
                    <p:spPr>
                      <a:xfrm>
                        <a:off x="442913" y="3588494"/>
                        <a:ext cx="11176000" cy="1136650"/>
                      </a:xfrm>
                      <a:prstGeom prst="rect">
                        <a:avLst/>
                      </a:prstGeom>
                    </p:spPr>
                  </p:pic>
                </p:oleObj>
              </mc:Fallback>
            </mc:AlternateContent>
          </a:graphicData>
        </a:graphic>
      </p:graphicFrame>
    </p:spTree>
    <p:extLst>
      <p:ext uri="{BB962C8B-B14F-4D97-AF65-F5344CB8AC3E}">
        <p14:creationId xmlns:p14="http://schemas.microsoft.com/office/powerpoint/2010/main" val="116364458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21">
            <a:hlinkClick r:id="rId2"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1</a:t>
            </a:r>
          </a:p>
        </p:txBody>
      </p:sp>
      <p:sp>
        <p:nvSpPr>
          <p:cNvPr id="33" name="Rectangle 21">
            <a:hlinkClick r:id="rId3"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2</a:t>
            </a:r>
          </a:p>
        </p:txBody>
      </p:sp>
      <p:sp>
        <p:nvSpPr>
          <p:cNvPr id="34" name="Rectangle 21">
            <a:hlinkClick r:id="rId4"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3</a:t>
            </a:r>
          </a:p>
        </p:txBody>
      </p:sp>
      <p:sp>
        <p:nvSpPr>
          <p:cNvPr id="35" name="Rectangle 21">
            <a:hlinkClick r:id="rId5"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srgbClr val="0000FF"/>
                </a:solidFill>
                <a:latin typeface="Broadway" pitchFamily="82" charset="0"/>
                <a:ea typeface="楷体" panose="02010609060101010101" pitchFamily="49" charset="-122"/>
                <a:cs typeface="经典繁仿黑" pitchFamily="49" charset="-122"/>
              </a:rPr>
              <a:t>4</a:t>
            </a:r>
          </a:p>
        </p:txBody>
      </p:sp>
      <p:sp>
        <p:nvSpPr>
          <p:cNvPr id="36" name="Rectangle 21">
            <a:hlinkClick r:id="rId6" action="ppaction://hlinksldjump"/>
          </p:cNvPr>
          <p:cNvSpPr>
            <a:spLocks noChangeArrowheads="1"/>
          </p:cNvSpPr>
          <p:nvPr/>
        </p:nvSpPr>
        <p:spPr bwMode="auto">
          <a:xfrm>
            <a:off x="3399673"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smtClean="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 name="矩形 3"/>
          <p:cNvSpPr/>
          <p:nvPr/>
        </p:nvSpPr>
        <p:spPr>
          <a:xfrm>
            <a:off x="407368" y="620688"/>
            <a:ext cx="6705600" cy="859973"/>
          </a:xfrm>
          <a:prstGeom prst="rect">
            <a:avLst/>
          </a:prstGeom>
        </p:spPr>
        <p:txBody>
          <a:bodyPr>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化简</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________.</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p:cNvSpPr/>
          <p:nvPr/>
        </p:nvSpPr>
        <p:spPr>
          <a:xfrm>
            <a:off x="5447928" y="789064"/>
            <a:ext cx="723275"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10</a:t>
            </a:r>
            <a:r>
              <a:rPr lang="en-US" altLang="zh-CN" sz="2800" b="1" i="1" kern="100" dirty="0">
                <a:solidFill>
                  <a:srgbClr val="C00000"/>
                </a:solidFill>
                <a:latin typeface="Times New Roman" panose="02020603050405020304" pitchFamily="18" charset="0"/>
                <a:ea typeface="方正中等线简体" panose="03000509000000000000" pitchFamily="65" charset="-122"/>
              </a:rPr>
              <a:t>a</a:t>
            </a:r>
            <a:endParaRPr lang="zh-CN" altLang="en-US" dirty="0"/>
          </a:p>
        </p:txBody>
      </p:sp>
      <p:sp>
        <p:nvSpPr>
          <p:cNvPr id="8" name="矩形 7"/>
          <p:cNvSpPr/>
          <p:nvPr/>
        </p:nvSpPr>
        <p:spPr>
          <a:xfrm>
            <a:off x="407368" y="2420888"/>
            <a:ext cx="8925154" cy="781794"/>
          </a:xfrm>
          <a:prstGeom prst="rect">
            <a:avLst/>
          </a:prstGeom>
        </p:spPr>
        <p:txBody>
          <a:bodyPr>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6(</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12</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12</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6</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10</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63525823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 xmlns:a16="http://schemas.microsoft.com/office/drawing/2014/main" id="{2DAA2A69-B8C7-A146-AE32-F71F934663BD}"/>
              </a:ext>
            </a:extLst>
          </p:cNvPr>
          <p:cNvPicPr>
            <a:picLocks noChangeAspect="1"/>
          </p:cNvPicPr>
          <p:nvPr/>
        </p:nvPicPr>
        <p:blipFill>
          <a:blip r:embed="rId6">
            <a:alphaModFix amt="18000"/>
            <a:extLst>
              <a:ext uri="{28A0092B-C50C-407E-A947-70E740481C1C}">
                <a14:useLocalDpi xmlns:a14="http://schemas.microsoft.com/office/drawing/2010/main" val="0"/>
              </a:ext>
            </a:extLst>
          </a:blip>
          <a:stretch>
            <a:fillRect/>
          </a:stretch>
        </p:blipFill>
        <p:spPr>
          <a:xfrm>
            <a:off x="0" y="0"/>
            <a:ext cx="4093029" cy="2451662"/>
          </a:xfrm>
          <a:prstGeom prst="rect">
            <a:avLst/>
          </a:prstGeom>
        </p:spPr>
      </p:pic>
      <p:sp>
        <p:nvSpPr>
          <p:cNvPr id="12" name="矩形 11"/>
          <p:cNvSpPr/>
          <p:nvPr/>
        </p:nvSpPr>
        <p:spPr>
          <a:xfrm>
            <a:off x="-8240" y="2348880"/>
            <a:ext cx="1702385" cy="2867691"/>
          </a:xfrm>
          <a:prstGeom prst="rect">
            <a:avLst/>
          </a:prstGeom>
          <a:solidFill>
            <a:srgbClr val="DFEEF4"/>
          </a:solidFill>
          <a:ln w="9525">
            <a:solidFill>
              <a:srgbClr val="DBEA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321"/>
            <a:endParaRPr lang="zh-CN" altLang="en-US">
              <a:solidFill>
                <a:prstClr val="white"/>
              </a:solidFill>
            </a:endParaRPr>
          </a:p>
        </p:txBody>
      </p:sp>
      <p:sp>
        <p:nvSpPr>
          <p:cNvPr id="13" name="更多2018年PPT下载：http://www.ppt20.com/u/739134/">
            <a:extLst>
              <a:ext uri="{FF2B5EF4-FFF2-40B4-BE49-F238E27FC236}">
                <a16:creationId xmlns="" xmlns:a16="http://schemas.microsoft.com/office/drawing/2014/main" id="{046CB508-A3E9-D740-9306-E6A8B0A1E1C5}"/>
              </a:ext>
            </a:extLst>
          </p:cNvPr>
          <p:cNvSpPr/>
          <p:nvPr/>
        </p:nvSpPr>
        <p:spPr>
          <a:xfrm>
            <a:off x="545435" y="2751673"/>
            <a:ext cx="595035" cy="2062103"/>
          </a:xfrm>
          <a:prstGeom prst="rect">
            <a:avLst/>
          </a:prstGeom>
        </p:spPr>
        <p:txBody>
          <a:bodyPr wrap="none">
            <a:spAutoFit/>
          </a:bodyPr>
          <a:lstStyle/>
          <a:p>
            <a:pPr>
              <a:defRPr/>
            </a:pPr>
            <a:r>
              <a:rPr lang="zh-CN" altLang="en-US" sz="3200" dirty="0" smtClean="0">
                <a:solidFill>
                  <a:schemeClr val="bg1">
                    <a:lumMod val="50000"/>
                  </a:schemeClr>
                </a:solidFill>
                <a:latin typeface="微软雅黑" panose="020B0503020204020204" pitchFamily="34" charset="-122"/>
              </a:rPr>
              <a:t>内</a:t>
            </a:r>
            <a:endParaRPr lang="en-US" altLang="zh-CN" sz="3200" dirty="0" smtClean="0">
              <a:solidFill>
                <a:schemeClr val="bg1">
                  <a:lumMod val="50000"/>
                </a:schemeClr>
              </a:solidFill>
              <a:latin typeface="微软雅黑" panose="020B0503020204020204" pitchFamily="34" charset="-122"/>
            </a:endParaRPr>
          </a:p>
          <a:p>
            <a:pPr>
              <a:defRPr/>
            </a:pPr>
            <a:r>
              <a:rPr lang="zh-CN" altLang="en-US" sz="3200" dirty="0" smtClean="0">
                <a:solidFill>
                  <a:schemeClr val="bg1">
                    <a:lumMod val="50000"/>
                  </a:schemeClr>
                </a:solidFill>
                <a:latin typeface="微软雅黑" panose="020B0503020204020204" pitchFamily="34" charset="-122"/>
              </a:rPr>
              <a:t>容</a:t>
            </a:r>
            <a:endParaRPr lang="en-US" altLang="zh-CN" sz="3200" dirty="0" smtClean="0">
              <a:solidFill>
                <a:schemeClr val="bg1">
                  <a:lumMod val="50000"/>
                </a:schemeClr>
              </a:solidFill>
              <a:latin typeface="微软雅黑" panose="020B0503020204020204" pitchFamily="34" charset="-122"/>
            </a:endParaRPr>
          </a:p>
          <a:p>
            <a:pPr>
              <a:defRPr/>
            </a:pPr>
            <a:r>
              <a:rPr lang="zh-CN" altLang="en-US" sz="3200" dirty="0" smtClean="0">
                <a:solidFill>
                  <a:schemeClr val="bg1">
                    <a:lumMod val="50000"/>
                  </a:schemeClr>
                </a:solidFill>
                <a:latin typeface="微软雅黑" panose="020B0503020204020204" pitchFamily="34" charset="-122"/>
              </a:rPr>
              <a:t>索</a:t>
            </a:r>
            <a:endParaRPr lang="en-US" altLang="zh-CN" sz="3200" dirty="0" smtClean="0">
              <a:solidFill>
                <a:schemeClr val="bg1">
                  <a:lumMod val="50000"/>
                </a:schemeClr>
              </a:solidFill>
              <a:latin typeface="微软雅黑" panose="020B0503020204020204" pitchFamily="34" charset="-122"/>
            </a:endParaRPr>
          </a:p>
          <a:p>
            <a:pPr>
              <a:defRPr/>
            </a:pPr>
            <a:r>
              <a:rPr lang="zh-CN" altLang="en-US" sz="3200" dirty="0" smtClean="0">
                <a:solidFill>
                  <a:schemeClr val="bg1">
                    <a:lumMod val="50000"/>
                  </a:schemeClr>
                </a:solidFill>
                <a:latin typeface="微软雅黑" panose="020B0503020204020204" pitchFamily="34" charset="-122"/>
              </a:rPr>
              <a:t>引</a:t>
            </a:r>
            <a:endParaRPr lang="zh-CN" altLang="en-US" sz="3200" dirty="0">
              <a:solidFill>
                <a:schemeClr val="bg1">
                  <a:lumMod val="50000"/>
                </a:schemeClr>
              </a:solidFill>
              <a:latin typeface="等线" panose="020F0502020204030204"/>
              <a:ea typeface="等线" panose="02010600030101010101" pitchFamily="2" charset="-122"/>
            </a:endParaRPr>
          </a:p>
        </p:txBody>
      </p:sp>
      <p:sp>
        <p:nvSpPr>
          <p:cNvPr id="14" name="矩形 13">
            <a:extLst>
              <a:ext uri="{FF2B5EF4-FFF2-40B4-BE49-F238E27FC236}">
                <a16:creationId xmlns="" xmlns:a16="http://schemas.microsoft.com/office/drawing/2014/main" id="{E06BD271-C75C-4F7F-9409-8196C0EB7739}"/>
              </a:ext>
            </a:extLst>
          </p:cNvPr>
          <p:cNvSpPr/>
          <p:nvPr/>
        </p:nvSpPr>
        <p:spPr>
          <a:xfrm>
            <a:off x="1919536" y="2348880"/>
            <a:ext cx="4539907" cy="2867691"/>
          </a:xfrm>
          <a:prstGeom prst="rect">
            <a:avLst/>
          </a:prstGeom>
          <a:solidFill>
            <a:srgbClr val="34A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5" name="PA_文本框 8">
            <a:hlinkClick r:id="rId7" action="ppaction://hlinksldjump"/>
            <a:extLst>
              <a:ext uri="{FF2B5EF4-FFF2-40B4-BE49-F238E27FC236}">
                <a16:creationId xmlns="" xmlns:a16="http://schemas.microsoft.com/office/drawing/2014/main" id="{6825730B-79D3-DF4B-B6DE-033ACDED2B40}"/>
              </a:ext>
            </a:extLst>
          </p:cNvPr>
          <p:cNvSpPr txBox="1"/>
          <p:nvPr>
            <p:custDataLst>
              <p:tags r:id="rId1"/>
            </p:custDataLst>
          </p:nvPr>
        </p:nvSpPr>
        <p:spPr>
          <a:xfrm>
            <a:off x="3143672" y="2707715"/>
            <a:ext cx="2075965" cy="492443"/>
          </a:xfrm>
          <a:prstGeom prst="rect">
            <a:avLst/>
          </a:prstGeom>
          <a:noFill/>
        </p:spPr>
        <p:txBody>
          <a:bodyPr wrap="square" rtlCol="0">
            <a:spAutoFit/>
          </a:bodyPr>
          <a:lstStyle/>
          <a:p>
            <a:r>
              <a:rPr lang="zh-CN" altLang="en-US" sz="2600" b="1" dirty="0" smtClean="0">
                <a:solidFill>
                  <a:schemeClr val="bg1"/>
                </a:solidFill>
              </a:rPr>
              <a:t>知识梳理</a:t>
            </a:r>
            <a:endParaRPr lang="zh-CN" altLang="en-US" sz="2600" b="1" dirty="0">
              <a:solidFill>
                <a:schemeClr val="bg1"/>
              </a:solidFill>
            </a:endParaRPr>
          </a:p>
        </p:txBody>
      </p:sp>
      <p:sp>
        <p:nvSpPr>
          <p:cNvPr id="16" name="PA_文本框 9">
            <a:hlinkClick r:id="rId8" action="ppaction://hlinksldjump"/>
            <a:extLst>
              <a:ext uri="{FF2B5EF4-FFF2-40B4-BE49-F238E27FC236}">
                <a16:creationId xmlns="" xmlns:a16="http://schemas.microsoft.com/office/drawing/2014/main" id="{3E4B6F71-C5BB-FE46-BF1A-59231A563427}"/>
              </a:ext>
            </a:extLst>
          </p:cNvPr>
          <p:cNvSpPr txBox="1"/>
          <p:nvPr>
            <p:custDataLst>
              <p:tags r:id="rId2"/>
            </p:custDataLst>
          </p:nvPr>
        </p:nvSpPr>
        <p:spPr>
          <a:xfrm>
            <a:off x="3143672" y="3296362"/>
            <a:ext cx="2075965" cy="492443"/>
          </a:xfrm>
          <a:prstGeom prst="rect">
            <a:avLst/>
          </a:prstGeom>
          <a:noFill/>
        </p:spPr>
        <p:txBody>
          <a:bodyPr wrap="square" rtlCol="0">
            <a:spAutoFit/>
          </a:bodyPr>
          <a:lstStyle/>
          <a:p>
            <a:r>
              <a:rPr lang="zh-CN" altLang="en-US" sz="2600" b="1" dirty="0">
                <a:solidFill>
                  <a:schemeClr val="bg1"/>
                </a:solidFill>
              </a:rPr>
              <a:t>题型探究</a:t>
            </a:r>
          </a:p>
        </p:txBody>
      </p:sp>
      <p:sp>
        <p:nvSpPr>
          <p:cNvPr id="17" name="PA_文本框 10">
            <a:hlinkClick r:id="rId9" action="ppaction://hlinksldjump"/>
            <a:extLst>
              <a:ext uri="{FF2B5EF4-FFF2-40B4-BE49-F238E27FC236}">
                <a16:creationId xmlns="" xmlns:a16="http://schemas.microsoft.com/office/drawing/2014/main" id="{0A911338-A9E3-BC45-9E72-7B1B17814308}"/>
              </a:ext>
            </a:extLst>
          </p:cNvPr>
          <p:cNvSpPr txBox="1"/>
          <p:nvPr>
            <p:custDataLst>
              <p:tags r:id="rId3"/>
            </p:custDataLst>
          </p:nvPr>
        </p:nvSpPr>
        <p:spPr>
          <a:xfrm>
            <a:off x="3143672" y="3885009"/>
            <a:ext cx="2075965" cy="492443"/>
          </a:xfrm>
          <a:prstGeom prst="rect">
            <a:avLst/>
          </a:prstGeom>
          <a:noFill/>
        </p:spPr>
        <p:txBody>
          <a:bodyPr wrap="square" rtlCol="0">
            <a:spAutoFit/>
          </a:bodyPr>
          <a:lstStyle/>
          <a:p>
            <a:r>
              <a:rPr lang="zh-CN" altLang="en-US" sz="2600" b="1" dirty="0">
                <a:solidFill>
                  <a:schemeClr val="bg1"/>
                </a:solidFill>
              </a:rPr>
              <a:t>随堂演练</a:t>
            </a:r>
          </a:p>
        </p:txBody>
      </p:sp>
      <p:sp>
        <p:nvSpPr>
          <p:cNvPr id="18" name="PA_文本框 10">
            <a:hlinkClick r:id="rId10" action="ppaction://hlinksldjump"/>
            <a:extLst>
              <a:ext uri="{FF2B5EF4-FFF2-40B4-BE49-F238E27FC236}">
                <a16:creationId xmlns="" xmlns:a16="http://schemas.microsoft.com/office/drawing/2014/main" id="{0A911338-A9E3-BC45-9E72-7B1B17814308}"/>
              </a:ext>
            </a:extLst>
          </p:cNvPr>
          <p:cNvSpPr txBox="1"/>
          <p:nvPr>
            <p:custDataLst>
              <p:tags r:id="rId4"/>
            </p:custDataLst>
          </p:nvPr>
        </p:nvSpPr>
        <p:spPr>
          <a:xfrm>
            <a:off x="3143672" y="4473656"/>
            <a:ext cx="2075965" cy="492443"/>
          </a:xfrm>
          <a:prstGeom prst="rect">
            <a:avLst/>
          </a:prstGeom>
          <a:noFill/>
        </p:spPr>
        <p:txBody>
          <a:bodyPr wrap="square" rtlCol="0">
            <a:spAutoFit/>
          </a:bodyPr>
          <a:lstStyle/>
          <a:p>
            <a:r>
              <a:rPr lang="zh-CN" altLang="en-US" sz="2600" b="1" dirty="0" smtClean="0">
                <a:solidFill>
                  <a:schemeClr val="bg1"/>
                </a:solidFill>
              </a:rPr>
              <a:t>课时对点练</a:t>
            </a:r>
            <a:endParaRPr lang="zh-CN" altLang="en-US" sz="2600" b="1" dirty="0">
              <a:solidFill>
                <a:schemeClr val="bg1"/>
              </a:solidFill>
            </a:endParaRPr>
          </a:p>
        </p:txBody>
      </p:sp>
    </p:spTree>
    <p:extLst>
      <p:ext uri="{BB962C8B-B14F-4D97-AF65-F5344CB8AC3E}">
        <p14:creationId xmlns:p14="http://schemas.microsoft.com/office/powerpoint/2010/main" val="302147150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1">
            <a:hlinkClick r:id="rId3"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1</a:t>
            </a:r>
          </a:p>
        </p:txBody>
      </p:sp>
      <p:sp>
        <p:nvSpPr>
          <p:cNvPr id="22" name="Rectangle 21">
            <a:hlinkClick r:id="rId4"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2</a:t>
            </a:r>
          </a:p>
        </p:txBody>
      </p:sp>
      <p:sp>
        <p:nvSpPr>
          <p:cNvPr id="29" name="Rectangle 21">
            <a:hlinkClick r:id="rId5"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3</a:t>
            </a:r>
          </a:p>
        </p:txBody>
      </p:sp>
      <p:sp>
        <p:nvSpPr>
          <p:cNvPr id="30" name="Rectangle 21">
            <a:hlinkClick r:id="rId6"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31" name="Rectangle 21">
            <a:hlinkClick r:id="rId7" action="ppaction://hlinksldjump"/>
          </p:cNvPr>
          <p:cNvSpPr>
            <a:spLocks noChangeArrowheads="1"/>
          </p:cNvSpPr>
          <p:nvPr/>
        </p:nvSpPr>
        <p:spPr bwMode="auto">
          <a:xfrm>
            <a:off x="3399673"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srgbClr val="0000FF"/>
                </a:solidFill>
                <a:latin typeface="Broadway" pitchFamily="82" charset="0"/>
                <a:ea typeface="楷体" panose="02010609060101010101" pitchFamily="49" charset="-122"/>
                <a:cs typeface="经典繁仿黑" pitchFamily="49" charset="-122"/>
              </a:rPr>
              <a:t>5</a:t>
            </a:r>
          </a:p>
        </p:txBody>
      </p:sp>
      <p:graphicFrame>
        <p:nvGraphicFramePr>
          <p:cNvPr id="2" name="对象 1"/>
          <p:cNvGraphicFramePr>
            <a:graphicFrameLocks noChangeAspect="1"/>
          </p:cNvGraphicFramePr>
          <p:nvPr>
            <p:extLst>
              <p:ext uri="{D42A27DB-BD31-4B8C-83A1-F6EECF244321}">
                <p14:modId xmlns:p14="http://schemas.microsoft.com/office/powerpoint/2010/main" val="1863426140"/>
              </p:ext>
            </p:extLst>
          </p:nvPr>
        </p:nvGraphicFramePr>
        <p:xfrm>
          <a:off x="481013" y="692150"/>
          <a:ext cx="11147425" cy="1727200"/>
        </p:xfrm>
        <a:graphic>
          <a:graphicData uri="http://schemas.openxmlformats.org/presentationml/2006/ole">
            <mc:AlternateContent xmlns:mc="http://schemas.openxmlformats.org/markup-compatibility/2006">
              <mc:Choice xmlns:v="urn:schemas-microsoft-com:vml" Requires="v">
                <p:oleObj spid="_x0000_s374832" name="文档" r:id="rId8" imgW="11279154" imgH="1745052" progId="Word.Document.12">
                  <p:embed/>
                </p:oleObj>
              </mc:Choice>
              <mc:Fallback>
                <p:oleObj name="文档" r:id="rId8" imgW="11279154" imgH="1745052" progId="Word.Document.12">
                  <p:embed/>
                  <p:pic>
                    <p:nvPicPr>
                      <p:cNvPr id="0" name=""/>
                      <p:cNvPicPr/>
                      <p:nvPr/>
                    </p:nvPicPr>
                    <p:blipFill>
                      <a:blip r:embed="rId9"/>
                      <a:stretch>
                        <a:fillRect/>
                      </a:stretch>
                    </p:blipFill>
                    <p:spPr>
                      <a:xfrm>
                        <a:off x="481013" y="692150"/>
                        <a:ext cx="11147425" cy="1727200"/>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2949523991"/>
              </p:ext>
            </p:extLst>
          </p:nvPr>
        </p:nvGraphicFramePr>
        <p:xfrm>
          <a:off x="6168008" y="1214170"/>
          <a:ext cx="1052512" cy="989012"/>
        </p:xfrm>
        <a:graphic>
          <a:graphicData uri="http://schemas.openxmlformats.org/presentationml/2006/ole">
            <mc:AlternateContent xmlns:mc="http://schemas.openxmlformats.org/markup-compatibility/2006">
              <mc:Choice xmlns:v="urn:schemas-microsoft-com:vml" Requires="v">
                <p:oleObj spid="_x0000_s374833" name="文档" r:id="rId10" imgW="1056337" imgH="992300" progId="Word.Document.12">
                  <p:embed/>
                </p:oleObj>
              </mc:Choice>
              <mc:Fallback>
                <p:oleObj name="文档" r:id="rId10" imgW="1056337" imgH="992300" progId="Word.Document.12">
                  <p:embed/>
                  <p:pic>
                    <p:nvPicPr>
                      <p:cNvPr id="0" name=""/>
                      <p:cNvPicPr/>
                      <p:nvPr/>
                    </p:nvPicPr>
                    <p:blipFill>
                      <a:blip r:embed="rId11"/>
                      <a:stretch>
                        <a:fillRect/>
                      </a:stretch>
                    </p:blipFill>
                    <p:spPr>
                      <a:xfrm>
                        <a:off x="6168008" y="1214170"/>
                        <a:ext cx="1052512" cy="989012"/>
                      </a:xfrm>
                      <a:prstGeom prst="rect">
                        <a:avLst/>
                      </a:prstGeom>
                    </p:spPr>
                  </p:pic>
                </p:oleObj>
              </mc:Fallback>
            </mc:AlternateContent>
          </a:graphicData>
        </a:graphic>
      </p:graphicFrame>
    </p:spTree>
    <p:extLst>
      <p:ext uri="{BB962C8B-B14F-4D97-AF65-F5344CB8AC3E}">
        <p14:creationId xmlns:p14="http://schemas.microsoft.com/office/powerpoint/2010/main" val="103622450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1">
            <a:hlinkClick r:id="rId3"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1</a:t>
            </a:r>
          </a:p>
        </p:txBody>
      </p:sp>
      <p:sp>
        <p:nvSpPr>
          <p:cNvPr id="22" name="Rectangle 21">
            <a:hlinkClick r:id="rId4"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2</a:t>
            </a:r>
          </a:p>
        </p:txBody>
      </p:sp>
      <p:sp>
        <p:nvSpPr>
          <p:cNvPr id="29" name="Rectangle 21">
            <a:hlinkClick r:id="rId5"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3</a:t>
            </a:r>
          </a:p>
        </p:txBody>
      </p:sp>
      <p:sp>
        <p:nvSpPr>
          <p:cNvPr id="30" name="Rectangle 21">
            <a:hlinkClick r:id="rId6"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31" name="Rectangle 21">
            <a:hlinkClick r:id="rId7" action="ppaction://hlinksldjump"/>
          </p:cNvPr>
          <p:cNvSpPr>
            <a:spLocks noChangeArrowheads="1"/>
          </p:cNvSpPr>
          <p:nvPr/>
        </p:nvSpPr>
        <p:spPr bwMode="auto">
          <a:xfrm>
            <a:off x="3399673"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srgbClr val="0000FF"/>
                </a:solidFill>
                <a:latin typeface="Broadway" pitchFamily="82" charset="0"/>
                <a:ea typeface="楷体" panose="02010609060101010101" pitchFamily="49" charset="-122"/>
                <a:cs typeface="经典繁仿黑" pitchFamily="49" charset="-122"/>
              </a:rPr>
              <a:t>5</a:t>
            </a:r>
          </a:p>
        </p:txBody>
      </p:sp>
      <p:graphicFrame>
        <p:nvGraphicFramePr>
          <p:cNvPr id="2" name="对象 1"/>
          <p:cNvGraphicFramePr>
            <a:graphicFrameLocks noChangeAspect="1"/>
          </p:cNvGraphicFramePr>
          <p:nvPr>
            <p:extLst>
              <p:ext uri="{D42A27DB-BD31-4B8C-83A1-F6EECF244321}">
                <p14:modId xmlns:p14="http://schemas.microsoft.com/office/powerpoint/2010/main" val="36836917"/>
              </p:ext>
            </p:extLst>
          </p:nvPr>
        </p:nvGraphicFramePr>
        <p:xfrm>
          <a:off x="481013" y="1052513"/>
          <a:ext cx="9771062" cy="1081087"/>
        </p:xfrm>
        <a:graphic>
          <a:graphicData uri="http://schemas.openxmlformats.org/presentationml/2006/ole">
            <mc:AlternateContent xmlns:mc="http://schemas.openxmlformats.org/markup-compatibility/2006">
              <mc:Choice xmlns:v="urn:schemas-microsoft-com:vml" Requires="v">
                <p:oleObj spid="_x0000_s425018" name="文档" r:id="rId8" imgW="9884656" imgH="1096992" progId="Word.Document.12">
                  <p:embed/>
                </p:oleObj>
              </mc:Choice>
              <mc:Fallback>
                <p:oleObj name="文档" r:id="rId8" imgW="9884656" imgH="1096992" progId="Word.Document.12">
                  <p:embed/>
                  <p:pic>
                    <p:nvPicPr>
                      <p:cNvPr id="0" name=""/>
                      <p:cNvPicPr/>
                      <p:nvPr/>
                    </p:nvPicPr>
                    <p:blipFill>
                      <a:blip r:embed="rId9"/>
                      <a:stretch>
                        <a:fillRect/>
                      </a:stretch>
                    </p:blipFill>
                    <p:spPr>
                      <a:xfrm>
                        <a:off x="481013" y="1052513"/>
                        <a:ext cx="9771062" cy="1081087"/>
                      </a:xfrm>
                      <a:prstGeom prst="rect">
                        <a:avLst/>
                      </a:prstGeom>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663372911"/>
              </p:ext>
            </p:extLst>
          </p:nvPr>
        </p:nvGraphicFramePr>
        <p:xfrm>
          <a:off x="481013" y="1911350"/>
          <a:ext cx="9771062" cy="1081088"/>
        </p:xfrm>
        <a:graphic>
          <a:graphicData uri="http://schemas.openxmlformats.org/presentationml/2006/ole">
            <mc:AlternateContent xmlns:mc="http://schemas.openxmlformats.org/markup-compatibility/2006">
              <mc:Choice xmlns:v="urn:schemas-microsoft-com:vml" Requires="v">
                <p:oleObj spid="_x0000_s425019" name="文档" r:id="rId10" imgW="9884656" imgH="1095195" progId="Word.Document.12">
                  <p:embed/>
                </p:oleObj>
              </mc:Choice>
              <mc:Fallback>
                <p:oleObj name="文档" r:id="rId10" imgW="9884656" imgH="1095195" progId="Word.Document.12">
                  <p:embed/>
                  <p:pic>
                    <p:nvPicPr>
                      <p:cNvPr id="0" name=""/>
                      <p:cNvPicPr/>
                      <p:nvPr/>
                    </p:nvPicPr>
                    <p:blipFill>
                      <a:blip r:embed="rId11"/>
                      <a:stretch>
                        <a:fillRect/>
                      </a:stretch>
                    </p:blipFill>
                    <p:spPr>
                      <a:xfrm>
                        <a:off x="481013" y="1911350"/>
                        <a:ext cx="9771062" cy="1081088"/>
                      </a:xfrm>
                      <a:prstGeom prst="rect">
                        <a:avLst/>
                      </a:prstGeom>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1965553044"/>
              </p:ext>
            </p:extLst>
          </p:nvPr>
        </p:nvGraphicFramePr>
        <p:xfrm>
          <a:off x="481013" y="2779713"/>
          <a:ext cx="9771062" cy="1081087"/>
        </p:xfrm>
        <a:graphic>
          <a:graphicData uri="http://schemas.openxmlformats.org/presentationml/2006/ole">
            <mc:AlternateContent xmlns:mc="http://schemas.openxmlformats.org/markup-compatibility/2006">
              <mc:Choice xmlns:v="urn:schemas-microsoft-com:vml" Requires="v">
                <p:oleObj spid="_x0000_s425020" name="文档" r:id="rId12" imgW="9884656" imgH="1093758" progId="Word.Document.12">
                  <p:embed/>
                </p:oleObj>
              </mc:Choice>
              <mc:Fallback>
                <p:oleObj name="文档" r:id="rId12" imgW="9884656" imgH="1093758" progId="Word.Document.12">
                  <p:embed/>
                  <p:pic>
                    <p:nvPicPr>
                      <p:cNvPr id="0" name=""/>
                      <p:cNvPicPr/>
                      <p:nvPr/>
                    </p:nvPicPr>
                    <p:blipFill>
                      <a:blip r:embed="rId13"/>
                      <a:stretch>
                        <a:fillRect/>
                      </a:stretch>
                    </p:blipFill>
                    <p:spPr>
                      <a:xfrm>
                        <a:off x="481013" y="2779713"/>
                        <a:ext cx="9771062" cy="1081087"/>
                      </a:xfrm>
                      <a:prstGeom prst="rect">
                        <a:avLst/>
                      </a:prstGeom>
                    </p:spPr>
                  </p:pic>
                </p:oleObj>
              </mc:Fallback>
            </mc:AlternateContent>
          </a:graphicData>
        </a:graphic>
      </p:graphicFrame>
      <p:sp>
        <p:nvSpPr>
          <p:cNvPr id="5" name="矩形 4"/>
          <p:cNvSpPr/>
          <p:nvPr/>
        </p:nvSpPr>
        <p:spPr>
          <a:xfrm>
            <a:off x="407368" y="3501008"/>
            <a:ext cx="7376160" cy="1303177"/>
          </a:xfrm>
          <a:prstGeom prst="rect">
            <a:avLst/>
          </a:prstGeom>
        </p:spPr>
        <p:txBody>
          <a:bodyPr>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k</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e</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k</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e</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e</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e</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λ</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k</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e</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λ</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k</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e</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p:cNvSpPr/>
          <p:nvPr/>
        </p:nvSpPr>
        <p:spPr>
          <a:xfrm>
            <a:off x="355645" y="288305"/>
            <a:ext cx="5192447" cy="738664"/>
          </a:xfrm>
          <a:prstGeom prst="rect">
            <a:avLst/>
          </a:prstGeom>
        </p:spPr>
        <p:txBody>
          <a:bodyPr wrap="non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因为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三点共线，</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7" name="对象 16"/>
          <p:cNvGraphicFramePr>
            <a:graphicFrameLocks noChangeAspect="1"/>
          </p:cNvGraphicFramePr>
          <p:nvPr>
            <p:extLst>
              <p:ext uri="{D42A27DB-BD31-4B8C-83A1-F6EECF244321}">
                <p14:modId xmlns:p14="http://schemas.microsoft.com/office/powerpoint/2010/main" val="1199638171"/>
              </p:ext>
            </p:extLst>
          </p:nvPr>
        </p:nvGraphicFramePr>
        <p:xfrm>
          <a:off x="481013" y="5026620"/>
          <a:ext cx="9771062" cy="1282700"/>
        </p:xfrm>
        <a:graphic>
          <a:graphicData uri="http://schemas.openxmlformats.org/presentationml/2006/ole">
            <mc:AlternateContent xmlns:mc="http://schemas.openxmlformats.org/markup-compatibility/2006">
              <mc:Choice xmlns:v="urn:schemas-microsoft-com:vml" Requires="v">
                <p:oleObj spid="_x0000_s425021" name="文档" r:id="rId14" imgW="9884656" imgH="1304386" progId="Word.Document.12">
                  <p:embed/>
                </p:oleObj>
              </mc:Choice>
              <mc:Fallback>
                <p:oleObj name="文档" r:id="rId14" imgW="9884656" imgH="1304386" progId="Word.Document.12">
                  <p:embed/>
                  <p:pic>
                    <p:nvPicPr>
                      <p:cNvPr id="0" name=""/>
                      <p:cNvPicPr/>
                      <p:nvPr/>
                    </p:nvPicPr>
                    <p:blipFill>
                      <a:blip r:embed="rId15"/>
                      <a:stretch>
                        <a:fillRect/>
                      </a:stretch>
                    </p:blipFill>
                    <p:spPr>
                      <a:xfrm>
                        <a:off x="481013" y="5026620"/>
                        <a:ext cx="9771062" cy="1282700"/>
                      </a:xfrm>
                      <a:prstGeom prst="rect">
                        <a:avLst/>
                      </a:prstGeom>
                    </p:spPr>
                  </p:pic>
                </p:oleObj>
              </mc:Fallback>
            </mc:AlternateContent>
          </a:graphicData>
        </a:graphic>
      </p:graphicFrame>
    </p:spTree>
    <p:extLst>
      <p:ext uri="{BB962C8B-B14F-4D97-AF65-F5344CB8AC3E}">
        <p14:creationId xmlns:p14="http://schemas.microsoft.com/office/powerpoint/2010/main" val="85862697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blinds(horizontal)">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blinds(horizontal)">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linds(horizontal)">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返回">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
        <p:nvSpPr>
          <p:cNvPr id="11" name="标题 5"/>
          <p:cNvSpPr txBox="1">
            <a:spLocks/>
          </p:cNvSpPr>
          <p:nvPr/>
        </p:nvSpPr>
        <p:spPr>
          <a:xfrm>
            <a:off x="838200" y="255588"/>
            <a:ext cx="10515600" cy="381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solidFill>
                  <a:srgbClr val="000000"/>
                </a:solidFill>
              </a:rPr>
              <a:t>课堂小结</a:t>
            </a:r>
            <a:endParaRPr lang="zh-CN" altLang="en-US" sz="2400" b="1" dirty="0">
              <a:solidFill>
                <a:srgbClr val="000000"/>
              </a:solidFill>
            </a:endParaRPr>
          </a:p>
        </p:txBody>
      </p:sp>
      <p:sp>
        <p:nvSpPr>
          <p:cNvPr id="13" name="标题 5">
            <a:extLst>
              <a:ext uri="{FF2B5EF4-FFF2-40B4-BE49-F238E27FC236}">
                <a16:creationId xmlns="" xmlns:a16="http://schemas.microsoft.com/office/drawing/2014/main" id="{8338C955-F869-0D4F-AF60-AC1847908819}"/>
              </a:ext>
            </a:extLst>
          </p:cNvPr>
          <p:cNvSpPr txBox="1">
            <a:spLocks/>
          </p:cNvSpPr>
          <p:nvPr/>
        </p:nvSpPr>
        <p:spPr>
          <a:xfrm>
            <a:off x="838200" y="650235"/>
            <a:ext cx="10515600" cy="3807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1200" dirty="0" smtClean="0">
                <a:solidFill>
                  <a:srgbClr val="FFFFFF">
                    <a:lumMod val="65000"/>
                  </a:srgbClr>
                </a:solidFill>
                <a:latin typeface="Times New Roman" panose="02020603050405020304" pitchFamily="18" charset="0"/>
                <a:ea typeface="Times New Roman" panose="02020603050405020304" pitchFamily="18" charset="0"/>
                <a:cs typeface="Times New Roman" panose="02020603050405020304" pitchFamily="18" charset="0"/>
              </a:rPr>
              <a:t>KE TANG XIAO JIE</a:t>
            </a:r>
            <a:endParaRPr lang="en-US" altLang="zh-CN" sz="1200" dirty="0">
              <a:solidFill>
                <a:srgbClr val="FFFFFF">
                  <a:lumMod val="65000"/>
                </a:srgb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矩形 3"/>
          <p:cNvSpPr/>
          <p:nvPr/>
        </p:nvSpPr>
        <p:spPr>
          <a:xfrm>
            <a:off x="551384" y="1114866"/>
            <a:ext cx="11161240" cy="3249800"/>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知识清单：</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向量的数乘及运算律</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向量共线定理</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方法归纳：数形结合、分类讨论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常见误区：忽视零向量这一个特殊向量</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34066729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a:extLst>
              <a:ext uri="{FF2B5EF4-FFF2-40B4-BE49-F238E27FC236}">
                <a16:creationId xmlns="" xmlns:a16="http://schemas.microsoft.com/office/drawing/2014/main" id="{5C0B93A0-1072-704B-9BE9-2BBBB8442780}"/>
              </a:ext>
            </a:extLst>
          </p:cNvPr>
          <p:cNvSpPr/>
          <p:nvPr/>
        </p:nvSpPr>
        <p:spPr bwMode="auto">
          <a:xfrm>
            <a:off x="-732" y="2658850"/>
            <a:ext cx="1343472" cy="1186771"/>
          </a:xfrm>
          <a:prstGeom prst="rect">
            <a:avLst/>
          </a:prstGeom>
          <a:solidFill>
            <a:srgbClr val="69BDDC"/>
          </a:solidFill>
          <a:ln w="28575">
            <a:noFill/>
          </a:ln>
          <a:extLst>
            <a:ext uri="{91240B29-F687-4F45-9708-019B960494DF}">
              <a14:hiddenLine xmlns:a14="http://schemas.microsoft.com/office/drawing/2010/main" w="28575">
                <a:solidFill>
                  <a:schemeClr val="accent1"/>
                </a:solidFill>
              </a14:hiddenLine>
            </a:ext>
          </a:extLst>
        </p:spPr>
        <p:txBody>
          <a:bodyPr anchor="ctr"/>
          <a:lstStyle/>
          <a:p>
            <a:pPr algn="ctr">
              <a:defRPr/>
            </a:pPr>
            <a:r>
              <a:rPr lang="en-US" altLang="zh-CN" sz="5400" dirty="0" smtClean="0">
                <a:solidFill>
                  <a:srgbClr val="F5C131">
                    <a:lumMod val="20000"/>
                    <a:lumOff val="80000"/>
                  </a:srgbClr>
                </a:solidFill>
                <a:latin typeface="微软雅黑" panose="020B0503020204020204" pitchFamily="34" charset="-122"/>
              </a:rPr>
              <a:t>4</a:t>
            </a:r>
            <a:endParaRPr sz="5400" dirty="0">
              <a:solidFill>
                <a:srgbClr val="F5C131">
                  <a:lumMod val="20000"/>
                  <a:lumOff val="80000"/>
                </a:srgbClr>
              </a:solidFill>
              <a:latin typeface="微软雅黑" panose="020B0503020204020204" pitchFamily="34" charset="-122"/>
            </a:endParaRPr>
          </a:p>
        </p:txBody>
      </p:sp>
      <p:sp>
        <p:nvSpPr>
          <p:cNvPr id="7" name="文本框 18">
            <a:extLst>
              <a:ext uri="{FF2B5EF4-FFF2-40B4-BE49-F238E27FC236}">
                <a16:creationId xmlns="" xmlns:a16="http://schemas.microsoft.com/office/drawing/2014/main" id="{BD048E81-1781-914B-9126-831580D51281}"/>
              </a:ext>
            </a:extLst>
          </p:cNvPr>
          <p:cNvSpPr txBox="1"/>
          <p:nvPr/>
        </p:nvSpPr>
        <p:spPr>
          <a:xfrm>
            <a:off x="1701062" y="2977468"/>
            <a:ext cx="3386826" cy="707886"/>
          </a:xfrm>
          <a:prstGeom prst="rect">
            <a:avLst/>
          </a:prstGeom>
          <a:noFill/>
        </p:spPr>
        <p:txBody>
          <a:bodyPr wrap="square" rtlCol="0">
            <a:spAutoFit/>
          </a:bodyPr>
          <a:lstStyle/>
          <a:p>
            <a:pPr>
              <a:defRPr/>
            </a:pPr>
            <a:r>
              <a:rPr lang="zh-CN" altLang="en-US" sz="4000" b="1" dirty="0">
                <a:solidFill>
                  <a:srgbClr val="000000">
                    <a:lumMod val="75000"/>
                    <a:lumOff val="25000"/>
                  </a:srgbClr>
                </a:solidFill>
                <a:latin typeface="微软雅黑" panose="020B0503020204020204" pitchFamily="34" charset="-122"/>
              </a:rPr>
              <a:t>课时对点练</a:t>
            </a:r>
          </a:p>
        </p:txBody>
      </p:sp>
      <p:pic>
        <p:nvPicPr>
          <p:cNvPr id="8" name="图片 7">
            <a:extLst>
              <a:ext uri="{FF2B5EF4-FFF2-40B4-BE49-F238E27FC236}">
                <a16:creationId xmlns="" xmlns:a16="http://schemas.microsoft.com/office/drawing/2014/main" id="{FFC846ED-24D9-544C-A7B1-00C1C0E7EE9C}"/>
              </a:ext>
            </a:extLst>
          </p:cNvPr>
          <p:cNvPicPr>
            <a:picLocks noChangeAspect="1"/>
          </p:cNvPicPr>
          <p:nvPr/>
        </p:nvPicPr>
        <p:blipFill>
          <a:blip r:embed="rId2">
            <a:alphaModFix amt="18000"/>
            <a:extLst>
              <a:ext uri="{28A0092B-C50C-407E-A947-70E740481C1C}">
                <a14:useLocalDpi xmlns:a14="http://schemas.microsoft.com/office/drawing/2010/main" val="0"/>
              </a:ext>
            </a:extLst>
          </a:blip>
          <a:stretch>
            <a:fillRect/>
          </a:stretch>
        </p:blipFill>
        <p:spPr>
          <a:xfrm>
            <a:off x="0" y="0"/>
            <a:ext cx="4093029" cy="2451662"/>
          </a:xfrm>
          <a:prstGeom prst="rect">
            <a:avLst/>
          </a:prstGeom>
        </p:spPr>
      </p:pic>
      <p:sp>
        <p:nvSpPr>
          <p:cNvPr id="9" name="文本框 17">
            <a:extLst>
              <a:ext uri="{FF2B5EF4-FFF2-40B4-BE49-F238E27FC236}">
                <a16:creationId xmlns="" xmlns:a16="http://schemas.microsoft.com/office/drawing/2014/main" id="{34BAE266-6D78-8441-80C0-79C85588BFCA}"/>
              </a:ext>
            </a:extLst>
          </p:cNvPr>
          <p:cNvSpPr txBox="1"/>
          <p:nvPr/>
        </p:nvSpPr>
        <p:spPr>
          <a:xfrm>
            <a:off x="-55029" y="3519781"/>
            <a:ext cx="1452066" cy="338554"/>
          </a:xfrm>
          <a:prstGeom prst="rect">
            <a:avLst/>
          </a:prstGeom>
          <a:noFill/>
          <a:effectLst/>
        </p:spPr>
        <p:txBody>
          <a:bodyPr wrap="square" rtlCol="0">
            <a:spAutoFit/>
          </a:bodyPr>
          <a:lstStyle/>
          <a:p>
            <a:pPr algn="ctr">
              <a:defRPr/>
            </a:pPr>
            <a:r>
              <a:rPr lang="en-US" altLang="zh-CN" sz="1600" dirty="0">
                <a:solidFill>
                  <a:srgbClr val="FFFFFF">
                    <a:lumMod val="50000"/>
                  </a:srgbClr>
                </a:solidFill>
                <a:latin typeface="微软雅黑" panose="020B0503020204020204" pitchFamily="34" charset="-122"/>
              </a:rPr>
              <a:t>PART </a:t>
            </a:r>
            <a:r>
              <a:rPr lang="en-US" altLang="zh-CN" sz="1600" dirty="0" smtClean="0">
                <a:solidFill>
                  <a:srgbClr val="FFFFFF">
                    <a:lumMod val="50000"/>
                  </a:srgbClr>
                </a:solidFill>
                <a:latin typeface="微软雅黑" panose="020B0503020204020204" pitchFamily="34" charset="-122"/>
              </a:rPr>
              <a:t>FOUR</a:t>
            </a:r>
            <a:endParaRPr lang="zh-CN" altLang="en-US" sz="1600" dirty="0">
              <a:solidFill>
                <a:srgbClr val="FFFFFF">
                  <a:lumMod val="50000"/>
                </a:srgbClr>
              </a:solidFill>
              <a:latin typeface="微软雅黑" panose="020B0503020204020204" pitchFamily="34" charset="-122"/>
            </a:endParaRPr>
          </a:p>
        </p:txBody>
      </p:sp>
    </p:spTree>
    <p:extLst>
      <p:ext uri="{BB962C8B-B14F-4D97-AF65-F5344CB8AC3E}">
        <p14:creationId xmlns:p14="http://schemas.microsoft.com/office/powerpoint/2010/main" val="135567769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38"/>
          <p:cNvSpPr txBox="1"/>
          <p:nvPr/>
        </p:nvSpPr>
        <p:spPr>
          <a:xfrm>
            <a:off x="1023764" y="168040"/>
            <a:ext cx="2524829" cy="525528"/>
          </a:xfrm>
          <a:prstGeom prst="rect">
            <a:avLst/>
          </a:prstGeom>
          <a:noFill/>
        </p:spPr>
        <p:txBody>
          <a:bodyPr wrap="square" rtlCol="0">
            <a:spAutoFit/>
          </a:bodyPr>
          <a:lstStyle/>
          <a:p>
            <a:pPr>
              <a:lnSpc>
                <a:spcPct val="130000"/>
              </a:lnSpc>
              <a:defRPr/>
            </a:pPr>
            <a:r>
              <a:rPr lang="zh-CN" altLang="en-US" sz="2399" b="1" kern="0" dirty="0" smtClean="0">
                <a:solidFill>
                  <a:schemeClr val="tx1">
                    <a:lumMod val="65000"/>
                    <a:lumOff val="35000"/>
                  </a:schemeClr>
                </a:solidFill>
                <a:latin typeface="微软雅黑" panose="020B0503020204020204" pitchFamily="34" charset="-122"/>
                <a:ea typeface="微软雅黑" panose="020B0503020204020204" pitchFamily="34" charset="-122"/>
              </a:rPr>
              <a:t>基础巩固</a:t>
            </a:r>
            <a:endParaRPr lang="en-US" altLang="zh-CN" sz="2399"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4" name="Picture 3" descr="C:\Users\Administrator\Desktop\微立体创业计划\005.png"/>
          <p:cNvPicPr>
            <a:picLocks noChangeAspect="1" noChangeArrowheads="1"/>
          </p:cNvPicPr>
          <p:nvPr/>
        </p:nvPicPr>
        <p:blipFill>
          <a:blip r:embed="rId2" cstate="email">
            <a:duotone>
              <a:srgbClr val="5B9BD5">
                <a:shade val="45000"/>
                <a:satMod val="135000"/>
              </a:srgbClr>
              <a:prstClr val="white"/>
            </a:duotone>
            <a:extLst>
              <a:ext uri="{BEBA8EAE-BF5A-486C-A8C5-ECC9F3942E4B}">
                <a14:imgProps xmlns:a14="http://schemas.microsoft.com/office/drawing/2010/main">
                  <a14:imgLayer r:embed="rId3">
                    <a14:imgEffect>
                      <a14:sharpenSoften amount="50000"/>
                    </a14:imgEffect>
                    <a14:imgEffect>
                      <a14:colorTemperature colorTemp="11200"/>
                    </a14:imgEffect>
                    <a14:imgEffect>
                      <a14:brightnessContrast bright="-24000"/>
                    </a14:imgEffect>
                  </a14:imgLayer>
                </a14:imgProps>
              </a:ext>
              <a:ext uri="{28A0092B-C50C-407E-A947-70E740481C1C}">
                <a14:useLocalDpi xmlns:a14="http://schemas.microsoft.com/office/drawing/2010/main"/>
              </a:ext>
            </a:extLst>
          </a:blip>
          <a:srcRect/>
          <a:stretch>
            <a:fillRect/>
          </a:stretch>
        </p:blipFill>
        <p:spPr bwMode="auto">
          <a:xfrm>
            <a:off x="261764" y="11663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35" name="Picture 4" descr="C:\Users\Administrator\Desktop\微立体创业计划\004.png"/>
          <p:cNvPicPr>
            <a:picLocks noChangeAspect="1" noChangeArrowheads="1"/>
          </p:cNvPicPr>
          <p:nvPr/>
        </p:nvPicPr>
        <p:blipFill>
          <a:blip r:embed="rId4" cstate="email">
            <a:duotone>
              <a:prstClr val="black"/>
              <a:srgbClr val="5B9BD5">
                <a:tint val="45000"/>
                <a:satMod val="400000"/>
              </a:srgbClr>
            </a:duotone>
            <a:extLst>
              <a:ext uri="{28A0092B-C50C-407E-A947-70E740481C1C}">
                <a14:useLocalDpi xmlns:a14="http://schemas.microsoft.com/office/drawing/2010/main"/>
              </a:ext>
            </a:extLst>
          </a:blip>
          <a:srcRect/>
          <a:stretch>
            <a:fillRect/>
          </a:stretch>
        </p:blipFill>
        <p:spPr bwMode="auto">
          <a:xfrm>
            <a:off x="414163" y="12600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32" name="Rectangle 21">
            <a:hlinkClick r:id="rId5"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a:t>
            </a:r>
          </a:p>
        </p:txBody>
      </p:sp>
      <p:sp>
        <p:nvSpPr>
          <p:cNvPr id="33" name="Rectangle 21">
            <a:hlinkClick r:id="rId6"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36" name="Rectangle 21">
            <a:hlinkClick r:id="rId7"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8"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38" name="Rectangle 21">
            <a:hlinkClick r:id="rId9"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39" name="Rectangle 21">
            <a:hlinkClick r:id="rId10"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40" name="Rectangle 21">
            <a:hlinkClick r:id="rId11"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1" name="Rectangle 21">
            <a:hlinkClick r:id="rId12"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42" name="Rectangle 21">
            <a:hlinkClick r:id="rId13"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43" name="Rectangle 21">
            <a:hlinkClick r:id="rId14"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44" name="Rectangle 21">
            <a:hlinkClick r:id="rId15"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45" name="Rectangle 21">
            <a:hlinkClick r:id="rId16"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46" name="Rectangle 21">
            <a:hlinkClick r:id="rId17"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47" name="Rectangle 21">
            <a:hlinkClick r:id="rId18"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48" name="Rectangle 21">
            <a:hlinkClick r:id="rId19"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49" name="Rectangle 21">
            <a:hlinkClick r:id="rId20"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4" name="矩形 3"/>
          <p:cNvSpPr/>
          <p:nvPr/>
        </p:nvSpPr>
        <p:spPr>
          <a:xfrm>
            <a:off x="500593" y="1052736"/>
            <a:ext cx="6096000" cy="3323987"/>
          </a:xfrm>
          <a:prstGeom prst="rect">
            <a:avLst/>
          </a:prstGeom>
        </p:spPr>
        <p:txBody>
          <a:bodyPr>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下列说法中正确的是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λ</a:t>
            </a:r>
            <a:r>
              <a:rPr lang="en-US" altLang="zh-CN" sz="2800" b="1" i="1" kern="100" dirty="0" err="1">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的方向不是相同就是相反</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共线，则</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λ</a:t>
            </a:r>
            <a:r>
              <a:rPr lang="en-US" altLang="zh-CN" sz="2800" b="1" i="1" kern="100" dirty="0" err="1">
                <a:latin typeface="Times New Roman" panose="02020603050405020304" pitchFamily="18" charset="0"/>
                <a:ea typeface="方正中等线简体" panose="03000509000000000000" pitchFamily="65" charset="-122"/>
                <a:cs typeface="Courier New" panose="02070309020205020404" pitchFamily="49" charset="0"/>
              </a:rPr>
              <a:t>a</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4" name="TextBox 19"/>
          <p:cNvSpPr txBox="1"/>
          <p:nvPr/>
        </p:nvSpPr>
        <p:spPr>
          <a:xfrm>
            <a:off x="358601" y="3562292"/>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275982005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9643" y="404664"/>
            <a:ext cx="6096000" cy="3323987"/>
          </a:xfrm>
          <a:prstGeom prst="rect">
            <a:avLst/>
          </a:prstGeom>
        </p:spPr>
        <p:txBody>
          <a:bodyPr>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多选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下列各式计算正确的有</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7)6</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42</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B.7(</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8</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15</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b="1" i="1" kern="100" dirty="0" err="1">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D.4(2</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8</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4"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45"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2</a:t>
            </a:r>
          </a:p>
        </p:txBody>
      </p:sp>
      <p:sp>
        <p:nvSpPr>
          <p:cNvPr id="46"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48"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49"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50"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52"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53"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54"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55"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6"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57"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58"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59"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26" name="TextBox 19"/>
          <p:cNvSpPr txBox="1"/>
          <p:nvPr/>
        </p:nvSpPr>
        <p:spPr>
          <a:xfrm>
            <a:off x="263352" y="1158568"/>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4" name="TextBox 19"/>
          <p:cNvSpPr txBox="1"/>
          <p:nvPr/>
        </p:nvSpPr>
        <p:spPr>
          <a:xfrm>
            <a:off x="263352" y="2276872"/>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5" name="TextBox 19"/>
          <p:cNvSpPr txBox="1"/>
          <p:nvPr/>
        </p:nvSpPr>
        <p:spPr>
          <a:xfrm>
            <a:off x="263352" y="2943821"/>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6" name="矩形 5"/>
          <p:cNvSpPr/>
          <p:nvPr/>
        </p:nvSpPr>
        <p:spPr>
          <a:xfrm>
            <a:off x="399643" y="4159374"/>
            <a:ext cx="9817669" cy="781794"/>
          </a:xfrm>
          <a:prstGeom prst="rect">
            <a:avLst/>
          </a:prstGeom>
        </p:spPr>
        <p:txBody>
          <a:bodyPr>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正确，</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错误，</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7(</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8</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7</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7</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8</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7</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72872870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linds(horizontal)">
                                      <p:cBhvr>
                                        <p:cTn id="10" dur="500"/>
                                        <p:tgtEl>
                                          <p:spTgt spid="2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linds(horizontal)">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4" grpId="0"/>
      <p:bldP spid="25" grpId="0"/>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对象 23"/>
          <p:cNvGraphicFramePr>
            <a:graphicFrameLocks noChangeAspect="1"/>
          </p:cNvGraphicFramePr>
          <p:nvPr>
            <p:extLst>
              <p:ext uri="{D42A27DB-BD31-4B8C-83A1-F6EECF244321}">
                <p14:modId xmlns:p14="http://schemas.microsoft.com/office/powerpoint/2010/main" val="479883050"/>
              </p:ext>
            </p:extLst>
          </p:nvPr>
        </p:nvGraphicFramePr>
        <p:xfrm>
          <a:off x="425450" y="718691"/>
          <a:ext cx="11082338" cy="2854325"/>
        </p:xfrm>
        <a:graphic>
          <a:graphicData uri="http://schemas.openxmlformats.org/presentationml/2006/ole">
            <mc:AlternateContent xmlns:mc="http://schemas.openxmlformats.org/markup-compatibility/2006">
              <mc:Choice xmlns:v="urn:schemas-microsoft-com:vml" Requires="v">
                <p:oleObj spid="_x0000_s375833" name="文档" r:id="rId3" imgW="11108083" imgH="2852468" progId="Word.Document.12">
                  <p:embed/>
                </p:oleObj>
              </mc:Choice>
              <mc:Fallback>
                <p:oleObj name="文档" r:id="rId3" imgW="11108083" imgH="2852468" progId="Word.Document.12">
                  <p:embed/>
                  <p:pic>
                    <p:nvPicPr>
                      <p:cNvPr id="0" name=""/>
                      <p:cNvPicPr/>
                      <p:nvPr/>
                    </p:nvPicPr>
                    <p:blipFill>
                      <a:blip r:embed="rId4"/>
                      <a:stretch>
                        <a:fillRect/>
                      </a:stretch>
                    </p:blipFill>
                    <p:spPr>
                      <a:xfrm>
                        <a:off x="425450" y="718691"/>
                        <a:ext cx="11082338" cy="2854325"/>
                      </a:xfrm>
                      <a:prstGeom prst="rect">
                        <a:avLst/>
                      </a:prstGeom>
                    </p:spPr>
                  </p:pic>
                </p:oleObj>
              </mc:Fallback>
            </mc:AlternateContent>
          </a:graphicData>
        </a:graphic>
      </p:graphicFrame>
      <p:sp>
        <p:nvSpPr>
          <p:cNvPr id="5" name="Rectangle 21">
            <a:hlinkClick r:id="rId5"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6" name="Rectangle 21">
            <a:hlinkClick r:id="rId6"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7" name="Rectangle 21">
            <a:hlinkClick r:id="rId7"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3</a:t>
            </a:r>
          </a:p>
        </p:txBody>
      </p:sp>
      <p:sp>
        <p:nvSpPr>
          <p:cNvPr id="8" name="Rectangle 21">
            <a:hlinkClick r:id="rId8"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9" name="Rectangle 21">
            <a:hlinkClick r:id="rId9"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13" name="Rectangle 21">
            <a:hlinkClick r:id="rId10"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14" name="Rectangle 21">
            <a:hlinkClick r:id="rId11"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7</a:t>
            </a:r>
          </a:p>
        </p:txBody>
      </p:sp>
      <p:sp>
        <p:nvSpPr>
          <p:cNvPr id="15" name="Rectangle 21">
            <a:hlinkClick r:id="rId12"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16" name="Rectangle 21">
            <a:hlinkClick r:id="rId13"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17" name="Rectangle 21">
            <a:hlinkClick r:id="rId14"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18" name="Rectangle 21">
            <a:hlinkClick r:id="rId15"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19" name="Rectangle 21">
            <a:hlinkClick r:id="rId16"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20" name="Rectangle 21">
            <a:hlinkClick r:id="rId17"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21" name="Rectangle 21">
            <a:hlinkClick r:id="rId18"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22" name="Rectangle 21">
            <a:hlinkClick r:id="rId19"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23" name="Rectangle 21">
            <a:hlinkClick r:id="rId20"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26" name="TextBox 19"/>
          <p:cNvSpPr txBox="1"/>
          <p:nvPr/>
        </p:nvSpPr>
        <p:spPr>
          <a:xfrm>
            <a:off x="6578541" y="2276872"/>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403392181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对象 23"/>
          <p:cNvGraphicFramePr>
            <a:graphicFrameLocks noChangeAspect="1"/>
          </p:cNvGraphicFramePr>
          <p:nvPr>
            <p:extLst>
              <p:ext uri="{D42A27DB-BD31-4B8C-83A1-F6EECF244321}">
                <p14:modId xmlns:p14="http://schemas.microsoft.com/office/powerpoint/2010/main" val="4040443598"/>
              </p:ext>
            </p:extLst>
          </p:nvPr>
        </p:nvGraphicFramePr>
        <p:xfrm>
          <a:off x="517802" y="3177133"/>
          <a:ext cx="7886700" cy="2124075"/>
        </p:xfrm>
        <a:graphic>
          <a:graphicData uri="http://schemas.openxmlformats.org/presentationml/2006/ole">
            <mc:AlternateContent xmlns:mc="http://schemas.openxmlformats.org/markup-compatibility/2006">
              <mc:Choice xmlns:v="urn:schemas-microsoft-com:vml" Requires="v">
                <p:oleObj spid="_x0000_s409619" name="文档" r:id="rId3" imgW="7901119" imgH="2131887" progId="Word.Document.12">
                  <p:embed/>
                </p:oleObj>
              </mc:Choice>
              <mc:Fallback>
                <p:oleObj name="文档" r:id="rId3" imgW="7901119" imgH="2131887" progId="Word.Document.12">
                  <p:embed/>
                  <p:pic>
                    <p:nvPicPr>
                      <p:cNvPr id="0" name=""/>
                      <p:cNvPicPr/>
                      <p:nvPr/>
                    </p:nvPicPr>
                    <p:blipFill>
                      <a:blip r:embed="rId4"/>
                      <a:stretch>
                        <a:fillRect/>
                      </a:stretch>
                    </p:blipFill>
                    <p:spPr>
                      <a:xfrm>
                        <a:off x="517802" y="3177133"/>
                        <a:ext cx="7886700" cy="2124075"/>
                      </a:xfrm>
                      <a:prstGeom prst="rect">
                        <a:avLst/>
                      </a:prstGeom>
                    </p:spPr>
                  </p:pic>
                </p:oleObj>
              </mc:Fallback>
            </mc:AlternateContent>
          </a:graphicData>
        </a:graphic>
      </p:graphicFrame>
      <p:sp>
        <p:nvSpPr>
          <p:cNvPr id="5" name="Rectangle 21">
            <a:hlinkClick r:id="rId5"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6" name="Rectangle 21">
            <a:hlinkClick r:id="rId6"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7" name="Rectangle 21">
            <a:hlinkClick r:id="rId7"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3</a:t>
            </a:r>
          </a:p>
        </p:txBody>
      </p:sp>
      <p:sp>
        <p:nvSpPr>
          <p:cNvPr id="8" name="Rectangle 21">
            <a:hlinkClick r:id="rId8"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9" name="Rectangle 21">
            <a:hlinkClick r:id="rId9"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13" name="Rectangle 21">
            <a:hlinkClick r:id="rId10"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14" name="Rectangle 21">
            <a:hlinkClick r:id="rId11"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7</a:t>
            </a:r>
          </a:p>
        </p:txBody>
      </p:sp>
      <p:sp>
        <p:nvSpPr>
          <p:cNvPr id="15" name="Rectangle 21">
            <a:hlinkClick r:id="rId12"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16" name="Rectangle 21">
            <a:hlinkClick r:id="rId13"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17" name="Rectangle 21">
            <a:hlinkClick r:id="rId14"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18" name="Rectangle 21">
            <a:hlinkClick r:id="rId15"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19" name="Rectangle 21">
            <a:hlinkClick r:id="rId16"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20" name="Rectangle 21">
            <a:hlinkClick r:id="rId17"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21" name="Rectangle 21">
            <a:hlinkClick r:id="rId18"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22" name="Rectangle 21">
            <a:hlinkClick r:id="rId19"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23" name="Rectangle 21">
            <a:hlinkClick r:id="rId20"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3" name="矩形 2"/>
          <p:cNvSpPr/>
          <p:nvPr/>
        </p:nvSpPr>
        <p:spPr>
          <a:xfrm>
            <a:off x="399643" y="476672"/>
            <a:ext cx="6096000" cy="2595839"/>
          </a:xfrm>
          <a:prstGeom prst="rect">
            <a:avLst/>
          </a:prstGeom>
        </p:spPr>
        <p:txBody>
          <a:bodyPr>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向量</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与向量</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n</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共线，</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设</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err="1">
                <a:latin typeface="Times New Roman" panose="02020603050405020304" pitchFamily="18" charset="0"/>
                <a:ea typeface="黑体" panose="02010609060101010101" pitchFamily="49" charset="-122"/>
                <a:cs typeface="Courier New" panose="02070309020205020404" pitchFamily="49" charset="0"/>
              </a:rPr>
              <a:t>λ</a:t>
            </a:r>
            <a:r>
              <a:rPr lang="en-US" altLang="zh-CN" sz="2800" b="1" i="1" kern="100" dirty="0" err="1">
                <a:latin typeface="Times New Roman" panose="02020603050405020304" pitchFamily="18" charset="0"/>
                <a:ea typeface="黑体" panose="02010609060101010101" pitchFamily="49" charset="-122"/>
                <a:cs typeface="Courier New" panose="02070309020205020404" pitchFamily="49" charset="0"/>
              </a:rPr>
              <a:t>n</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sz="2800" i="1" kern="100" dirty="0" err="1">
                <a:latin typeface="Times New Roman" panose="02020603050405020304" pitchFamily="18" charset="0"/>
                <a:ea typeface="黑体" panose="02010609060101010101" pitchFamily="49" charset="-122"/>
                <a:cs typeface="Courier New" panose="02070309020205020404" pitchFamily="49" charset="0"/>
              </a:rPr>
              <a:t>λ</a:t>
            </a:r>
            <a:r>
              <a:rPr lang="en-US" altLang="zh-CN" sz="2800" kern="100" dirty="0" err="1">
                <a:latin typeface="宋体" panose="02010600030101010101" pitchFamily="2" charset="-122"/>
                <a:ea typeface="黑体" panose="02010609060101010101" pitchFamily="49" charset="-122"/>
                <a:cs typeface="Times New Roman" panose="02020603050405020304" pitchFamily="18" charset="0"/>
              </a:rPr>
              <a:t>∈</a:t>
            </a:r>
            <a:r>
              <a:rPr lang="en-US" altLang="zh-CN" sz="2800" b="1" kern="100" dirty="0" err="1">
                <a:latin typeface="Times New Roman" panose="02020603050405020304" pitchFamily="18" charset="0"/>
                <a:ea typeface="黑体" panose="02010609060101010101" pitchFamily="49" charset="-122"/>
                <a:cs typeface="Courier New" panose="02070309020205020404" pitchFamily="49" charset="0"/>
              </a:rPr>
              <a:t>R</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e</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k</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e</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λ</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e</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λ</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e</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e</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与</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e</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不共线，</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87681865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linds(horizontal)">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2289928934"/>
              </p:ext>
            </p:extLst>
          </p:nvPr>
        </p:nvGraphicFramePr>
        <p:xfrm>
          <a:off x="517525" y="415206"/>
          <a:ext cx="11074400" cy="4525962"/>
        </p:xfrm>
        <a:graphic>
          <a:graphicData uri="http://schemas.openxmlformats.org/presentationml/2006/ole">
            <mc:AlternateContent xmlns:mc="http://schemas.openxmlformats.org/markup-compatibility/2006">
              <mc:Choice xmlns:v="urn:schemas-microsoft-com:vml" Requires="v">
                <p:oleObj spid="_x0000_s377885" name="文档" r:id="rId3" imgW="11095478" imgH="4528149" progId="Word.Document.12">
                  <p:embed/>
                </p:oleObj>
              </mc:Choice>
              <mc:Fallback>
                <p:oleObj name="文档" r:id="rId3" imgW="11095478" imgH="4528149" progId="Word.Document.12">
                  <p:embed/>
                  <p:pic>
                    <p:nvPicPr>
                      <p:cNvPr id="0" name=""/>
                      <p:cNvPicPr/>
                      <p:nvPr/>
                    </p:nvPicPr>
                    <p:blipFill>
                      <a:blip r:embed="rId4"/>
                      <a:stretch>
                        <a:fillRect/>
                      </a:stretch>
                    </p:blipFill>
                    <p:spPr>
                      <a:xfrm>
                        <a:off x="517525" y="415206"/>
                        <a:ext cx="11074400" cy="4525962"/>
                      </a:xfrm>
                      <a:prstGeom prst="rect">
                        <a:avLst/>
                      </a:prstGeom>
                    </p:spPr>
                  </p:pic>
                </p:oleObj>
              </mc:Fallback>
            </mc:AlternateContent>
          </a:graphicData>
        </a:graphic>
      </p:graphicFrame>
      <p:sp>
        <p:nvSpPr>
          <p:cNvPr id="30" name="Rectangle 21">
            <a:hlinkClick r:id="rId5"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31" name="Rectangle 21">
            <a:hlinkClick r:id="rId6"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32" name="Rectangle 21">
            <a:hlinkClick r:id="rId7"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3" name="Rectangle 21">
            <a:hlinkClick r:id="rId8"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4</a:t>
            </a:r>
          </a:p>
        </p:txBody>
      </p:sp>
      <p:sp>
        <p:nvSpPr>
          <p:cNvPr id="34" name="Rectangle 21">
            <a:hlinkClick r:id="rId9"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35" name="Rectangle 21">
            <a:hlinkClick r:id="rId10"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36" name="Rectangle 21">
            <a:hlinkClick r:id="rId11"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12"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38" name="Rectangle 21">
            <a:hlinkClick r:id="rId13"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39" name="Rectangle 21">
            <a:hlinkClick r:id="rId14"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40" name="Rectangle 21">
            <a:hlinkClick r:id="rId15"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41" name="Rectangle 21">
            <a:hlinkClick r:id="rId16"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42" name="Rectangle 21">
            <a:hlinkClick r:id="rId17"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43" name="Rectangle 21">
            <a:hlinkClick r:id="rId18"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60" name="Rectangle 21">
            <a:hlinkClick r:id="rId19"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61" name="Rectangle 21">
            <a:hlinkClick r:id="rId20"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24" name="TextBox 19"/>
          <p:cNvSpPr txBox="1"/>
          <p:nvPr/>
        </p:nvSpPr>
        <p:spPr>
          <a:xfrm>
            <a:off x="2394518" y="4156338"/>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260476070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2363338071"/>
              </p:ext>
            </p:extLst>
          </p:nvPr>
        </p:nvGraphicFramePr>
        <p:xfrm>
          <a:off x="517525" y="793552"/>
          <a:ext cx="11074400" cy="1201737"/>
        </p:xfrm>
        <a:graphic>
          <a:graphicData uri="http://schemas.openxmlformats.org/presentationml/2006/ole">
            <mc:AlternateContent xmlns:mc="http://schemas.openxmlformats.org/markup-compatibility/2006">
              <mc:Choice xmlns:v="urn:schemas-microsoft-com:vml" Requires="v">
                <p:oleObj spid="_x0000_s426025" name="文档" r:id="rId3" imgW="11095478" imgH="1199791" progId="Word.Document.12">
                  <p:embed/>
                </p:oleObj>
              </mc:Choice>
              <mc:Fallback>
                <p:oleObj name="文档" r:id="rId3" imgW="11095478" imgH="1199791" progId="Word.Document.12">
                  <p:embed/>
                  <p:pic>
                    <p:nvPicPr>
                      <p:cNvPr id="0" name=""/>
                      <p:cNvPicPr/>
                      <p:nvPr/>
                    </p:nvPicPr>
                    <p:blipFill>
                      <a:blip r:embed="rId4"/>
                      <a:stretch>
                        <a:fillRect/>
                      </a:stretch>
                    </p:blipFill>
                    <p:spPr>
                      <a:xfrm>
                        <a:off x="517525" y="793552"/>
                        <a:ext cx="11074400" cy="1201737"/>
                      </a:xfrm>
                      <a:prstGeom prst="rect">
                        <a:avLst/>
                      </a:prstGeom>
                    </p:spPr>
                  </p:pic>
                </p:oleObj>
              </mc:Fallback>
            </mc:AlternateContent>
          </a:graphicData>
        </a:graphic>
      </p:graphicFrame>
      <p:sp>
        <p:nvSpPr>
          <p:cNvPr id="30" name="Rectangle 21">
            <a:hlinkClick r:id="rId5"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31" name="Rectangle 21">
            <a:hlinkClick r:id="rId6"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32" name="Rectangle 21">
            <a:hlinkClick r:id="rId7"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3" name="Rectangle 21">
            <a:hlinkClick r:id="rId8"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4</a:t>
            </a:r>
          </a:p>
        </p:txBody>
      </p:sp>
      <p:sp>
        <p:nvSpPr>
          <p:cNvPr id="34" name="Rectangle 21">
            <a:hlinkClick r:id="rId9"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35" name="Rectangle 21">
            <a:hlinkClick r:id="rId10"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36" name="Rectangle 21">
            <a:hlinkClick r:id="rId11"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12"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38" name="Rectangle 21">
            <a:hlinkClick r:id="rId13"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39" name="Rectangle 21">
            <a:hlinkClick r:id="rId14"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40" name="Rectangle 21">
            <a:hlinkClick r:id="rId15"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41" name="Rectangle 21">
            <a:hlinkClick r:id="rId16"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42" name="Rectangle 21">
            <a:hlinkClick r:id="rId17"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43" name="Rectangle 21">
            <a:hlinkClick r:id="rId18"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60" name="Rectangle 21">
            <a:hlinkClick r:id="rId19"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61" name="Rectangle 21">
            <a:hlinkClick r:id="rId20"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graphicFrame>
        <p:nvGraphicFramePr>
          <p:cNvPr id="22" name="对象 21"/>
          <p:cNvGraphicFramePr>
            <a:graphicFrameLocks noChangeAspect="1"/>
          </p:cNvGraphicFramePr>
          <p:nvPr>
            <p:extLst>
              <p:ext uri="{D42A27DB-BD31-4B8C-83A1-F6EECF244321}">
                <p14:modId xmlns:p14="http://schemas.microsoft.com/office/powerpoint/2010/main" val="1392007517"/>
              </p:ext>
            </p:extLst>
          </p:nvPr>
        </p:nvGraphicFramePr>
        <p:xfrm>
          <a:off x="517525" y="1862113"/>
          <a:ext cx="11120438" cy="1357312"/>
        </p:xfrm>
        <a:graphic>
          <a:graphicData uri="http://schemas.openxmlformats.org/presentationml/2006/ole">
            <mc:AlternateContent xmlns:mc="http://schemas.openxmlformats.org/markup-compatibility/2006">
              <mc:Choice xmlns:v="urn:schemas-microsoft-com:vml" Requires="v">
                <p:oleObj spid="_x0000_s426026" name="文档" r:id="rId21" imgW="11249262" imgH="1379508" progId="Word.Document.12">
                  <p:embed/>
                </p:oleObj>
              </mc:Choice>
              <mc:Fallback>
                <p:oleObj name="文档" r:id="rId21" imgW="11249262" imgH="1379508" progId="Word.Document.12">
                  <p:embed/>
                  <p:pic>
                    <p:nvPicPr>
                      <p:cNvPr id="0" name=""/>
                      <p:cNvPicPr/>
                      <p:nvPr/>
                    </p:nvPicPr>
                    <p:blipFill>
                      <a:blip r:embed="rId22"/>
                      <a:stretch>
                        <a:fillRect/>
                      </a:stretch>
                    </p:blipFill>
                    <p:spPr>
                      <a:xfrm>
                        <a:off x="517525" y="1862113"/>
                        <a:ext cx="11120438" cy="1357312"/>
                      </a:xfrm>
                      <a:prstGeom prst="rect">
                        <a:avLst/>
                      </a:prstGeom>
                    </p:spPr>
                  </p:pic>
                </p:oleObj>
              </mc:Fallback>
            </mc:AlternateContent>
          </a:graphicData>
        </a:graphic>
      </p:graphicFrame>
      <p:graphicFrame>
        <p:nvGraphicFramePr>
          <p:cNvPr id="21" name="对象 20"/>
          <p:cNvGraphicFramePr>
            <a:graphicFrameLocks noChangeAspect="1"/>
          </p:cNvGraphicFramePr>
          <p:nvPr>
            <p:extLst>
              <p:ext uri="{D42A27DB-BD31-4B8C-83A1-F6EECF244321}">
                <p14:modId xmlns:p14="http://schemas.microsoft.com/office/powerpoint/2010/main" val="331515850"/>
              </p:ext>
            </p:extLst>
          </p:nvPr>
        </p:nvGraphicFramePr>
        <p:xfrm>
          <a:off x="517525" y="2942233"/>
          <a:ext cx="11120438" cy="1357312"/>
        </p:xfrm>
        <a:graphic>
          <a:graphicData uri="http://schemas.openxmlformats.org/presentationml/2006/ole">
            <mc:AlternateContent xmlns:mc="http://schemas.openxmlformats.org/markup-compatibility/2006">
              <mc:Choice xmlns:v="urn:schemas-microsoft-com:vml" Requires="v">
                <p:oleObj spid="_x0000_s426027" name="文档" r:id="rId23" imgW="11249262" imgH="1377351" progId="Word.Document.12">
                  <p:embed/>
                </p:oleObj>
              </mc:Choice>
              <mc:Fallback>
                <p:oleObj name="文档" r:id="rId23" imgW="11249262" imgH="1377351" progId="Word.Document.12">
                  <p:embed/>
                  <p:pic>
                    <p:nvPicPr>
                      <p:cNvPr id="0" name=""/>
                      <p:cNvPicPr/>
                      <p:nvPr/>
                    </p:nvPicPr>
                    <p:blipFill>
                      <a:blip r:embed="rId24"/>
                      <a:stretch>
                        <a:fillRect/>
                      </a:stretch>
                    </p:blipFill>
                    <p:spPr>
                      <a:xfrm>
                        <a:off x="517525" y="2942233"/>
                        <a:ext cx="11120438" cy="1357312"/>
                      </a:xfrm>
                      <a:prstGeom prst="rect">
                        <a:avLst/>
                      </a:prstGeom>
                    </p:spPr>
                  </p:pic>
                </p:oleObj>
              </mc:Fallback>
            </mc:AlternateContent>
          </a:graphicData>
        </a:graphic>
      </p:graphicFrame>
      <p:sp>
        <p:nvSpPr>
          <p:cNvPr id="4" name="矩形 3"/>
          <p:cNvSpPr/>
          <p:nvPr/>
        </p:nvSpPr>
        <p:spPr>
          <a:xfrm>
            <a:off x="506734" y="4087366"/>
            <a:ext cx="7376160" cy="781794"/>
          </a:xfrm>
          <a:prstGeom prst="rect">
            <a:avLst/>
          </a:prstGeom>
        </p:spPr>
        <p:txBody>
          <a:bodyPr>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则</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与</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共线，若</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e</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与</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e</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不共线，则</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与</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不共线</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65617480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linds(horizont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2">
            <a:extLst>
              <a:ext uri="{FF2B5EF4-FFF2-40B4-BE49-F238E27FC236}">
                <a16:creationId xmlns="" xmlns:a16="http://schemas.microsoft.com/office/drawing/2014/main" id="{5C0B93A0-1072-704B-9BE9-2BBBB8442780}"/>
              </a:ext>
            </a:extLst>
          </p:cNvPr>
          <p:cNvSpPr/>
          <p:nvPr/>
        </p:nvSpPr>
        <p:spPr bwMode="auto">
          <a:xfrm>
            <a:off x="-732" y="2658850"/>
            <a:ext cx="1343472" cy="1186771"/>
          </a:xfrm>
          <a:prstGeom prst="rect">
            <a:avLst/>
          </a:prstGeom>
          <a:solidFill>
            <a:srgbClr val="69BDDC"/>
          </a:solidFill>
          <a:ln w="28575">
            <a:noFill/>
          </a:ln>
          <a:extLst>
            <a:ext uri="{91240B29-F687-4F45-9708-019B960494DF}">
              <a14:hiddenLine xmlns:a14="http://schemas.microsoft.com/office/drawing/2010/main" w="28575">
                <a:solidFill>
                  <a:schemeClr val="accent1"/>
                </a:solidFill>
              </a14:hiddenLine>
            </a:ext>
          </a:extLst>
        </p:spPr>
        <p:txBody>
          <a:bodyPr anchor="ctr"/>
          <a:lstStyle/>
          <a:p>
            <a:pPr algn="ctr">
              <a:defRPr/>
            </a:pPr>
            <a:r>
              <a:rPr lang="en-US" altLang="zh-CN" sz="5400" dirty="0">
                <a:solidFill>
                  <a:srgbClr val="F5C131">
                    <a:lumMod val="20000"/>
                    <a:lumOff val="80000"/>
                  </a:srgbClr>
                </a:solidFill>
                <a:latin typeface="微软雅黑" panose="020B0503020204020204" pitchFamily="34" charset="-122"/>
              </a:rPr>
              <a:t>1</a:t>
            </a:r>
            <a:endParaRPr sz="5400" dirty="0">
              <a:solidFill>
                <a:srgbClr val="F5C131">
                  <a:lumMod val="20000"/>
                  <a:lumOff val="80000"/>
                </a:srgbClr>
              </a:solidFill>
              <a:latin typeface="微软雅黑" panose="020B0503020204020204" pitchFamily="34" charset="-122"/>
            </a:endParaRPr>
          </a:p>
        </p:txBody>
      </p:sp>
      <p:sp>
        <p:nvSpPr>
          <p:cNvPr id="19" name="文本框 18">
            <a:extLst>
              <a:ext uri="{FF2B5EF4-FFF2-40B4-BE49-F238E27FC236}">
                <a16:creationId xmlns="" xmlns:a16="http://schemas.microsoft.com/office/drawing/2014/main" id="{BD048E81-1781-914B-9126-831580D51281}"/>
              </a:ext>
            </a:extLst>
          </p:cNvPr>
          <p:cNvSpPr txBox="1"/>
          <p:nvPr/>
        </p:nvSpPr>
        <p:spPr>
          <a:xfrm>
            <a:off x="1701062" y="2977468"/>
            <a:ext cx="4738804" cy="707886"/>
          </a:xfrm>
          <a:prstGeom prst="rect">
            <a:avLst/>
          </a:prstGeom>
          <a:noFill/>
        </p:spPr>
        <p:txBody>
          <a:bodyPr wrap="square" rtlCol="0">
            <a:spAutoFit/>
          </a:bodyPr>
          <a:lstStyle/>
          <a:p>
            <a:pPr>
              <a:defRPr/>
            </a:pPr>
            <a:r>
              <a:rPr lang="zh-CN" altLang="en-US" sz="4000" b="1" dirty="0">
                <a:solidFill>
                  <a:srgbClr val="000000">
                    <a:lumMod val="75000"/>
                    <a:lumOff val="25000"/>
                  </a:srgbClr>
                </a:solidFill>
                <a:latin typeface="微软雅黑" panose="020B0503020204020204" pitchFamily="34" charset="-122"/>
              </a:rPr>
              <a:t>知识梳理</a:t>
            </a:r>
          </a:p>
        </p:txBody>
      </p:sp>
      <p:pic>
        <p:nvPicPr>
          <p:cNvPr id="21" name="图片 20">
            <a:extLst>
              <a:ext uri="{FF2B5EF4-FFF2-40B4-BE49-F238E27FC236}">
                <a16:creationId xmlns="" xmlns:a16="http://schemas.microsoft.com/office/drawing/2014/main" id="{FFC846ED-24D9-544C-A7B1-00C1C0E7EE9C}"/>
              </a:ext>
            </a:extLst>
          </p:cNvPr>
          <p:cNvPicPr>
            <a:picLocks noChangeAspect="1"/>
          </p:cNvPicPr>
          <p:nvPr/>
        </p:nvPicPr>
        <p:blipFill>
          <a:blip r:embed="rId2">
            <a:alphaModFix amt="18000"/>
            <a:extLst>
              <a:ext uri="{28A0092B-C50C-407E-A947-70E740481C1C}">
                <a14:useLocalDpi xmlns:a14="http://schemas.microsoft.com/office/drawing/2010/main" val="0"/>
              </a:ext>
            </a:extLst>
          </a:blip>
          <a:stretch>
            <a:fillRect/>
          </a:stretch>
        </p:blipFill>
        <p:spPr>
          <a:xfrm>
            <a:off x="0" y="0"/>
            <a:ext cx="4093029" cy="2451662"/>
          </a:xfrm>
          <a:prstGeom prst="rect">
            <a:avLst/>
          </a:prstGeom>
        </p:spPr>
      </p:pic>
      <p:sp>
        <p:nvSpPr>
          <p:cNvPr id="7" name="文本框 17">
            <a:extLst>
              <a:ext uri="{FF2B5EF4-FFF2-40B4-BE49-F238E27FC236}">
                <a16:creationId xmlns="" xmlns:a16="http://schemas.microsoft.com/office/drawing/2014/main" id="{34BAE266-6D78-8441-80C0-79C85588BFCA}"/>
              </a:ext>
            </a:extLst>
          </p:cNvPr>
          <p:cNvSpPr txBox="1"/>
          <p:nvPr/>
        </p:nvSpPr>
        <p:spPr>
          <a:xfrm>
            <a:off x="-55029" y="3519781"/>
            <a:ext cx="1452066" cy="338554"/>
          </a:xfrm>
          <a:prstGeom prst="rect">
            <a:avLst/>
          </a:prstGeom>
          <a:noFill/>
          <a:effectLst/>
        </p:spPr>
        <p:txBody>
          <a:bodyPr wrap="square" rtlCol="0">
            <a:spAutoFit/>
          </a:bodyPr>
          <a:lstStyle/>
          <a:p>
            <a:pPr algn="ctr">
              <a:defRPr/>
            </a:pPr>
            <a:r>
              <a:rPr lang="en-US" altLang="zh-CN" sz="1600" dirty="0">
                <a:solidFill>
                  <a:srgbClr val="FFFFFF">
                    <a:lumMod val="50000"/>
                  </a:srgbClr>
                </a:solidFill>
                <a:latin typeface="微软雅黑" panose="020B0503020204020204" pitchFamily="34" charset="-122"/>
              </a:rPr>
              <a:t>PART ONE</a:t>
            </a:r>
            <a:endParaRPr lang="zh-CN" altLang="en-US" sz="1600" dirty="0">
              <a:solidFill>
                <a:srgbClr val="FFFFFF">
                  <a:lumMod val="50000"/>
                </a:srgbClr>
              </a:solidFill>
              <a:latin typeface="微软雅黑" panose="020B0503020204020204" pitchFamily="34" charset="-122"/>
            </a:endParaRPr>
          </a:p>
        </p:txBody>
      </p:sp>
    </p:spTree>
    <p:extLst>
      <p:ext uri="{BB962C8B-B14F-4D97-AF65-F5344CB8AC3E}">
        <p14:creationId xmlns:p14="http://schemas.microsoft.com/office/powerpoint/2010/main" val="108699872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26"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29"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0"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31"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5</a:t>
            </a:r>
          </a:p>
        </p:txBody>
      </p:sp>
      <p:sp>
        <p:nvSpPr>
          <p:cNvPr id="32"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33"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50"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51"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52"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53"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4"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55"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56"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57"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4" name="矩形 3"/>
          <p:cNvSpPr/>
          <p:nvPr/>
        </p:nvSpPr>
        <p:spPr>
          <a:xfrm>
            <a:off x="445154" y="3789040"/>
            <a:ext cx="11051446" cy="2031325"/>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由向量数乘的运算律知</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正确</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pPr>
            <a:r>
              <a:rPr lang="en-US" altLang="zh-CN" sz="2800" kern="100" dirty="0" smtClean="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中当</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时，</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err="1">
                <a:latin typeface="Times New Roman" panose="02020603050405020304" pitchFamily="18" charset="0"/>
                <a:ea typeface="黑体" panose="02010609060101010101" pitchFamily="49" charset="-122"/>
                <a:cs typeface="Courier New" panose="02070309020205020404" pitchFamily="49" charset="0"/>
              </a:rPr>
              <a:t>m</a:t>
            </a:r>
            <a:r>
              <a:rPr lang="en-US" altLang="zh-CN" sz="2800" b="1" i="1" kern="100" dirty="0" err="1">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，但</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不一定等于</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，故错误</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pPr>
            <a:r>
              <a:rPr lang="en-US" altLang="zh-CN" sz="2800" kern="100" dirty="0" smtClean="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中当</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kern="100" dirty="0">
                <a:latin typeface="Times New Roman" panose="02020603050405020304" pitchFamily="18" charset="0"/>
                <a:ea typeface="黑体" panose="02010609060101010101" pitchFamily="49" charset="-122"/>
                <a:cs typeface="Courier New" panose="02070309020205020404" pitchFamily="49" charset="0"/>
              </a:rPr>
              <a:t>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时等式成立，但</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不一定等于</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n</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，故错误</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p:cNvSpPr/>
          <p:nvPr/>
        </p:nvSpPr>
        <p:spPr>
          <a:xfrm>
            <a:off x="445154" y="304103"/>
            <a:ext cx="11051446" cy="3323987"/>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多选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已知</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是实数，</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是向量，则下列说法中正确的是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m</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m</a:t>
            </a:r>
            <a:r>
              <a:rPr lang="en-US" altLang="zh-CN" sz="2800" b="1" i="1" kern="100" dirty="0" err="1">
                <a:latin typeface="Times New Roman" panose="02020603050405020304" pitchFamily="18" charset="0"/>
                <a:ea typeface="方正中等线简体" panose="03000509000000000000" pitchFamily="65" charset="-122"/>
                <a:cs typeface="Courier New" panose="02070309020205020404" pitchFamily="49" charset="0"/>
              </a:rPr>
              <a:t>b</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n</a:t>
            </a:r>
            <a:r>
              <a:rPr lang="en-US" altLang="zh-CN" sz="2800" b="1" i="1" kern="100" dirty="0" err="1">
                <a:latin typeface="Times New Roman" panose="02020603050405020304" pitchFamily="18" charset="0"/>
                <a:ea typeface="方正中等线简体" panose="03000509000000000000" pitchFamily="65" charset="-122"/>
                <a:cs typeface="Courier New" panose="02070309020205020404" pitchFamily="49" charset="0"/>
              </a:rPr>
              <a:t>a</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m</a:t>
            </a:r>
            <a:r>
              <a:rPr lang="en-US" altLang="zh-CN" sz="2800" b="1" i="1" kern="100" dirty="0" err="1">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n</a:t>
            </a:r>
            <a:r>
              <a:rPr lang="en-US" altLang="zh-CN" sz="2800" b="1" i="1" kern="100" dirty="0" err="1">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8" name="TextBox 19"/>
          <p:cNvSpPr txBox="1"/>
          <p:nvPr/>
        </p:nvSpPr>
        <p:spPr>
          <a:xfrm>
            <a:off x="297004" y="952175"/>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1" name="TextBox 19"/>
          <p:cNvSpPr txBox="1"/>
          <p:nvPr/>
        </p:nvSpPr>
        <p:spPr>
          <a:xfrm>
            <a:off x="297004" y="1600247"/>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84847409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blinds(horizontal)">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blinds(horizontal)">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blinds(horizontal)">
                                      <p:cBhvr>
                                        <p:cTn id="2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extLst>
              <p:ext uri="{D42A27DB-BD31-4B8C-83A1-F6EECF244321}">
                <p14:modId xmlns:p14="http://schemas.microsoft.com/office/powerpoint/2010/main" val="833673258"/>
              </p:ext>
            </p:extLst>
          </p:nvPr>
        </p:nvGraphicFramePr>
        <p:xfrm>
          <a:off x="10165613" y="619721"/>
          <a:ext cx="673100" cy="1081087"/>
        </p:xfrm>
        <a:graphic>
          <a:graphicData uri="http://schemas.openxmlformats.org/presentationml/2006/ole">
            <mc:AlternateContent xmlns:mc="http://schemas.openxmlformats.org/markup-compatibility/2006">
              <mc:Choice xmlns:v="urn:schemas-microsoft-com:vml" Requires="v">
                <p:oleObj spid="_x0000_s379947" name="文档" r:id="rId3" imgW="679151" imgH="1083165" progId="Word.Document.12">
                  <p:embed/>
                </p:oleObj>
              </mc:Choice>
              <mc:Fallback>
                <p:oleObj name="文档" r:id="rId3" imgW="679151" imgH="1083165" progId="Word.Document.12">
                  <p:embed/>
                  <p:pic>
                    <p:nvPicPr>
                      <p:cNvPr id="0" name=""/>
                      <p:cNvPicPr/>
                      <p:nvPr/>
                    </p:nvPicPr>
                    <p:blipFill>
                      <a:blip r:embed="rId4"/>
                      <a:stretch>
                        <a:fillRect/>
                      </a:stretch>
                    </p:blipFill>
                    <p:spPr>
                      <a:xfrm>
                        <a:off x="10165613" y="619721"/>
                        <a:ext cx="673100" cy="1081087"/>
                      </a:xfrm>
                      <a:prstGeom prst="rect">
                        <a:avLst/>
                      </a:prstGeom>
                    </p:spPr>
                  </p:pic>
                </p:oleObj>
              </mc:Fallback>
            </mc:AlternateContent>
          </a:graphicData>
        </a:graphic>
      </p:graphicFrame>
      <p:sp>
        <p:nvSpPr>
          <p:cNvPr id="34" name="Rectangle 21">
            <a:hlinkClick r:id="rId5"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35" name="Rectangle 21">
            <a:hlinkClick r:id="rId6"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36" name="Rectangle 21">
            <a:hlinkClick r:id="rId7"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8"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38" name="Rectangle 21">
            <a:hlinkClick r:id="rId9"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39" name="Rectangle 21">
            <a:hlinkClick r:id="rId10"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6</a:t>
            </a:r>
          </a:p>
        </p:txBody>
      </p:sp>
      <p:sp>
        <p:nvSpPr>
          <p:cNvPr id="40" name="Rectangle 21">
            <a:hlinkClick r:id="rId11"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1" name="Rectangle 21">
            <a:hlinkClick r:id="rId12"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42" name="Rectangle 21">
            <a:hlinkClick r:id="rId13"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43" name="Rectangle 21">
            <a:hlinkClick r:id="rId14"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44" name="Rectangle 21">
            <a:hlinkClick r:id="rId15"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45" name="Rectangle 21">
            <a:hlinkClick r:id="rId16"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46" name="Rectangle 21">
            <a:hlinkClick r:id="rId17"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47" name="Rectangle 21">
            <a:hlinkClick r:id="rId18"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48" name="Rectangle 21">
            <a:hlinkClick r:id="rId19"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49" name="Rectangle 21">
            <a:hlinkClick r:id="rId20"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graphicFrame>
        <p:nvGraphicFramePr>
          <p:cNvPr id="22" name="对象 21"/>
          <p:cNvGraphicFramePr>
            <a:graphicFrameLocks noChangeAspect="1"/>
          </p:cNvGraphicFramePr>
          <p:nvPr>
            <p:extLst>
              <p:ext uri="{D42A27DB-BD31-4B8C-83A1-F6EECF244321}">
                <p14:modId xmlns:p14="http://schemas.microsoft.com/office/powerpoint/2010/main" val="1708700010"/>
              </p:ext>
            </p:extLst>
          </p:nvPr>
        </p:nvGraphicFramePr>
        <p:xfrm>
          <a:off x="540568" y="3212976"/>
          <a:ext cx="10668000" cy="1228725"/>
        </p:xfrm>
        <a:graphic>
          <a:graphicData uri="http://schemas.openxmlformats.org/presentationml/2006/ole">
            <mc:AlternateContent xmlns:mc="http://schemas.openxmlformats.org/markup-compatibility/2006">
              <mc:Choice xmlns:v="urn:schemas-microsoft-com:vml" Requires="v">
                <p:oleObj spid="_x0000_s379948" name="文档" r:id="rId21" imgW="10687069" imgH="1233218" progId="Word.Document.12">
                  <p:embed/>
                </p:oleObj>
              </mc:Choice>
              <mc:Fallback>
                <p:oleObj name="文档" r:id="rId21" imgW="10687069" imgH="1233218" progId="Word.Document.12">
                  <p:embed/>
                  <p:pic>
                    <p:nvPicPr>
                      <p:cNvPr id="0" name=""/>
                      <p:cNvPicPr/>
                      <p:nvPr/>
                    </p:nvPicPr>
                    <p:blipFill>
                      <a:blip r:embed="rId22"/>
                      <a:stretch>
                        <a:fillRect/>
                      </a:stretch>
                    </p:blipFill>
                    <p:spPr>
                      <a:xfrm>
                        <a:off x="540568" y="3212976"/>
                        <a:ext cx="10668000" cy="1228725"/>
                      </a:xfrm>
                      <a:prstGeom prst="rect">
                        <a:avLst/>
                      </a:prstGeom>
                    </p:spPr>
                  </p:pic>
                </p:oleObj>
              </mc:Fallback>
            </mc:AlternateContent>
          </a:graphicData>
        </a:graphic>
      </p:graphicFrame>
      <p:sp>
        <p:nvSpPr>
          <p:cNvPr id="4" name="矩形 3"/>
          <p:cNvSpPr/>
          <p:nvPr/>
        </p:nvSpPr>
        <p:spPr>
          <a:xfrm>
            <a:off x="409132" y="907753"/>
            <a:ext cx="10799436" cy="738664"/>
          </a:xfrm>
          <a:prstGeom prst="rect">
            <a:avLst/>
          </a:prstGeom>
        </p:spPr>
        <p:txBody>
          <a:bodyPr>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已知向量</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满足</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，且</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λ</a:t>
            </a:r>
            <a:r>
              <a:rPr lang="en-US" altLang="zh-CN" sz="2800" b="1" i="1" kern="100" dirty="0" err="1">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，则实数</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λ</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的值是</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7" name="矩形 6"/>
          <p:cNvSpPr/>
          <p:nvPr/>
        </p:nvSpPr>
        <p:spPr>
          <a:xfrm>
            <a:off x="409132" y="2301290"/>
            <a:ext cx="5447325" cy="738664"/>
          </a:xfrm>
          <a:prstGeom prst="rect">
            <a:avLst/>
          </a:prstGeom>
        </p:spPr>
        <p:txBody>
          <a:bodyPr wrap="non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由</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err="1">
                <a:latin typeface="Times New Roman" panose="02020603050405020304" pitchFamily="18" charset="0"/>
                <a:ea typeface="黑体" panose="02010609060101010101" pitchFamily="49" charset="-122"/>
                <a:cs typeface="Courier New" panose="02070309020205020404" pitchFamily="49" charset="0"/>
              </a:rPr>
              <a:t>λ</a:t>
            </a:r>
            <a:r>
              <a:rPr lang="en-US" altLang="zh-CN" sz="2800" b="1" i="1" kern="100" dirty="0" err="1">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，得</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sz="2800" i="1" kern="100" dirty="0" err="1">
                <a:latin typeface="Times New Roman" panose="02020603050405020304" pitchFamily="18" charset="0"/>
                <a:ea typeface="黑体" panose="02010609060101010101" pitchFamily="49" charset="-122"/>
                <a:cs typeface="Courier New" panose="02070309020205020404" pitchFamily="49" charset="0"/>
              </a:rPr>
              <a:t>λ</a:t>
            </a:r>
            <a:r>
              <a:rPr lang="en-US" altLang="zh-CN" sz="2800" b="1" i="1" kern="100" dirty="0" err="1">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λ</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38889575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linds(horizontal)">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786115346"/>
              </p:ext>
            </p:extLst>
          </p:nvPr>
        </p:nvGraphicFramePr>
        <p:xfrm>
          <a:off x="461963" y="1014661"/>
          <a:ext cx="9190037" cy="1320800"/>
        </p:xfrm>
        <a:graphic>
          <a:graphicData uri="http://schemas.openxmlformats.org/presentationml/2006/ole">
            <mc:AlternateContent xmlns:mc="http://schemas.openxmlformats.org/markup-compatibility/2006">
              <mc:Choice xmlns:v="urn:schemas-microsoft-com:vml" Requires="v">
                <p:oleObj spid="_x0000_s380979" name="文档" r:id="rId3" imgW="9302655" imgH="1332781" progId="Word.Document.12">
                  <p:embed/>
                </p:oleObj>
              </mc:Choice>
              <mc:Fallback>
                <p:oleObj name="文档" r:id="rId3" imgW="9302655" imgH="1332781" progId="Word.Document.12">
                  <p:embed/>
                  <p:pic>
                    <p:nvPicPr>
                      <p:cNvPr id="0" name=""/>
                      <p:cNvPicPr/>
                      <p:nvPr/>
                    </p:nvPicPr>
                    <p:blipFill>
                      <a:blip r:embed="rId4"/>
                      <a:stretch>
                        <a:fillRect/>
                      </a:stretch>
                    </p:blipFill>
                    <p:spPr>
                      <a:xfrm>
                        <a:off x="461963" y="1014661"/>
                        <a:ext cx="9190037" cy="1320800"/>
                      </a:xfrm>
                      <a:prstGeom prst="rect">
                        <a:avLst/>
                      </a:prstGeom>
                    </p:spPr>
                  </p:pic>
                </p:oleObj>
              </mc:Fallback>
            </mc:AlternateContent>
          </a:graphicData>
        </a:graphic>
      </p:graphicFrame>
      <p:sp>
        <p:nvSpPr>
          <p:cNvPr id="42" name="Rectangle 21">
            <a:hlinkClick r:id="rId5"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43" name="Rectangle 21">
            <a:hlinkClick r:id="rId6"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44" name="Rectangle 21">
            <a:hlinkClick r:id="rId7"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8"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46" name="Rectangle 21">
            <a:hlinkClick r:id="rId9"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47" name="Rectangle 21">
            <a:hlinkClick r:id="rId10"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48" name="Rectangle 21">
            <a:hlinkClick r:id="rId11"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7</a:t>
            </a:r>
          </a:p>
        </p:txBody>
      </p:sp>
      <p:sp>
        <p:nvSpPr>
          <p:cNvPr id="49" name="Rectangle 21">
            <a:hlinkClick r:id="rId12"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50" name="Rectangle 21">
            <a:hlinkClick r:id="rId13"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51" name="Rectangle 21">
            <a:hlinkClick r:id="rId14"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52" name="Rectangle 21">
            <a:hlinkClick r:id="rId15"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53" name="Rectangle 21">
            <a:hlinkClick r:id="rId16"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4" name="Rectangle 21">
            <a:hlinkClick r:id="rId17"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55" name="Rectangle 21">
            <a:hlinkClick r:id="rId18"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56" name="Rectangle 21">
            <a:hlinkClick r:id="rId19"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57" name="Rectangle 21">
            <a:hlinkClick r:id="rId20"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graphicFrame>
        <p:nvGraphicFramePr>
          <p:cNvPr id="21" name="对象 20"/>
          <p:cNvGraphicFramePr>
            <a:graphicFrameLocks noChangeAspect="1"/>
          </p:cNvGraphicFramePr>
          <p:nvPr>
            <p:extLst>
              <p:ext uri="{D42A27DB-BD31-4B8C-83A1-F6EECF244321}">
                <p14:modId xmlns:p14="http://schemas.microsoft.com/office/powerpoint/2010/main" val="1568882184"/>
              </p:ext>
            </p:extLst>
          </p:nvPr>
        </p:nvGraphicFramePr>
        <p:xfrm>
          <a:off x="6043563" y="764704"/>
          <a:ext cx="1930400" cy="979488"/>
        </p:xfrm>
        <a:graphic>
          <a:graphicData uri="http://schemas.openxmlformats.org/presentationml/2006/ole">
            <mc:AlternateContent xmlns:mc="http://schemas.openxmlformats.org/markup-compatibility/2006">
              <mc:Choice xmlns:v="urn:schemas-microsoft-com:vml" Requires="v">
                <p:oleObj spid="_x0000_s380980" name="文档" r:id="rId21" imgW="1952873" imgH="992300" progId="Word.Document.12">
                  <p:embed/>
                </p:oleObj>
              </mc:Choice>
              <mc:Fallback>
                <p:oleObj name="文档" r:id="rId21" imgW="1952873" imgH="992300" progId="Word.Document.12">
                  <p:embed/>
                  <p:pic>
                    <p:nvPicPr>
                      <p:cNvPr id="0" name=""/>
                      <p:cNvPicPr/>
                      <p:nvPr/>
                    </p:nvPicPr>
                    <p:blipFill>
                      <a:blip r:embed="rId22"/>
                      <a:stretch>
                        <a:fillRect/>
                      </a:stretch>
                    </p:blipFill>
                    <p:spPr>
                      <a:xfrm>
                        <a:off x="6043563" y="764704"/>
                        <a:ext cx="1930400" cy="979488"/>
                      </a:xfrm>
                      <a:prstGeom prst="rect">
                        <a:avLst/>
                      </a:prstGeom>
                    </p:spPr>
                  </p:pic>
                </p:oleObj>
              </mc:Fallback>
            </mc:AlternateContent>
          </a:graphicData>
        </a:graphic>
      </p:graphicFrame>
      <p:graphicFrame>
        <p:nvGraphicFramePr>
          <p:cNvPr id="23" name="对象 22"/>
          <p:cNvGraphicFramePr>
            <a:graphicFrameLocks noChangeAspect="1"/>
          </p:cNvGraphicFramePr>
          <p:nvPr>
            <p:extLst>
              <p:ext uri="{D42A27DB-BD31-4B8C-83A1-F6EECF244321}">
                <p14:modId xmlns:p14="http://schemas.microsoft.com/office/powerpoint/2010/main" val="3216062184"/>
              </p:ext>
            </p:extLst>
          </p:nvPr>
        </p:nvGraphicFramePr>
        <p:xfrm>
          <a:off x="461963" y="2493963"/>
          <a:ext cx="10585450" cy="1301750"/>
        </p:xfrm>
        <a:graphic>
          <a:graphicData uri="http://schemas.openxmlformats.org/presentationml/2006/ole">
            <mc:AlternateContent xmlns:mc="http://schemas.openxmlformats.org/markup-compatibility/2006">
              <mc:Choice xmlns:v="urn:schemas-microsoft-com:vml" Requires="v">
                <p:oleObj spid="_x0000_s380981" name="文档" r:id="rId23" imgW="10810240" imgH="1327390" progId="Word.Document.12">
                  <p:embed/>
                </p:oleObj>
              </mc:Choice>
              <mc:Fallback>
                <p:oleObj name="文档" r:id="rId23" imgW="10810240" imgH="1327390" progId="Word.Document.12">
                  <p:embed/>
                  <p:pic>
                    <p:nvPicPr>
                      <p:cNvPr id="0" name=""/>
                      <p:cNvPicPr/>
                      <p:nvPr/>
                    </p:nvPicPr>
                    <p:blipFill>
                      <a:blip r:embed="rId24"/>
                      <a:stretch>
                        <a:fillRect/>
                      </a:stretch>
                    </p:blipFill>
                    <p:spPr>
                      <a:xfrm>
                        <a:off x="461963" y="2493963"/>
                        <a:ext cx="10585450" cy="1301750"/>
                      </a:xfrm>
                      <a:prstGeom prst="rect">
                        <a:avLst/>
                      </a:prstGeom>
                    </p:spPr>
                  </p:pic>
                </p:oleObj>
              </mc:Fallback>
            </mc:AlternateContent>
          </a:graphicData>
        </a:graphic>
      </p:graphicFrame>
    </p:spTree>
    <p:extLst>
      <p:ext uri="{BB962C8B-B14F-4D97-AF65-F5344CB8AC3E}">
        <p14:creationId xmlns:p14="http://schemas.microsoft.com/office/powerpoint/2010/main" val="211109642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linds(horizontal)">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60"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61"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2"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63"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64"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65"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6"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8</a:t>
            </a:r>
          </a:p>
        </p:txBody>
      </p:sp>
      <p:sp>
        <p:nvSpPr>
          <p:cNvPr id="67"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68" name="Rectangle 21">
            <a:hlinkClick r:id="rId1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69" name="Rectangle 21">
            <a:hlinkClick r:id="rId1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70" name="Rectangle 21">
            <a:hlinkClick r:id="rId1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71" name="Rectangle 21">
            <a:hlinkClick r:id="rId1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72" name="Rectangle 21">
            <a:hlinkClick r:id="rId1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73" name="Rectangle 21">
            <a:hlinkClick r:id="rId1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74" name="Rectangle 21">
            <a:hlinkClick r:id="rId1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graphicFrame>
        <p:nvGraphicFramePr>
          <p:cNvPr id="2" name="对象 1"/>
          <p:cNvGraphicFramePr>
            <a:graphicFrameLocks noChangeAspect="1"/>
          </p:cNvGraphicFramePr>
          <p:nvPr>
            <p:extLst>
              <p:ext uri="{D42A27DB-BD31-4B8C-83A1-F6EECF244321}">
                <p14:modId xmlns:p14="http://schemas.microsoft.com/office/powerpoint/2010/main" val="4272099774"/>
              </p:ext>
            </p:extLst>
          </p:nvPr>
        </p:nvGraphicFramePr>
        <p:xfrm>
          <a:off x="433388" y="332656"/>
          <a:ext cx="10844212" cy="2032000"/>
        </p:xfrm>
        <a:graphic>
          <a:graphicData uri="http://schemas.openxmlformats.org/presentationml/2006/ole">
            <mc:AlternateContent xmlns:mc="http://schemas.openxmlformats.org/markup-compatibility/2006">
              <mc:Choice xmlns:v="urn:schemas-microsoft-com:vml" Requires="v">
                <p:oleObj spid="_x0000_s382044" name="文档" r:id="rId19" imgW="10967985" imgH="2055603" progId="Word.Document.12">
                  <p:embed/>
                </p:oleObj>
              </mc:Choice>
              <mc:Fallback>
                <p:oleObj name="文档" r:id="rId19" imgW="10967985" imgH="2055603" progId="Word.Document.12">
                  <p:embed/>
                  <p:pic>
                    <p:nvPicPr>
                      <p:cNvPr id="0" name=""/>
                      <p:cNvPicPr/>
                      <p:nvPr/>
                    </p:nvPicPr>
                    <p:blipFill>
                      <a:blip r:embed="rId20"/>
                      <a:stretch>
                        <a:fillRect/>
                      </a:stretch>
                    </p:blipFill>
                    <p:spPr>
                      <a:xfrm>
                        <a:off x="433388" y="332656"/>
                        <a:ext cx="10844212" cy="2032000"/>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2057660479"/>
              </p:ext>
            </p:extLst>
          </p:nvPr>
        </p:nvGraphicFramePr>
        <p:xfrm>
          <a:off x="4653205" y="1165763"/>
          <a:ext cx="1957388" cy="979487"/>
        </p:xfrm>
        <a:graphic>
          <a:graphicData uri="http://schemas.openxmlformats.org/presentationml/2006/ole">
            <mc:AlternateContent xmlns:mc="http://schemas.openxmlformats.org/markup-compatibility/2006">
              <mc:Choice xmlns:v="urn:schemas-microsoft-com:vml" Requires="v">
                <p:oleObj spid="_x0000_s382045" name="文档" r:id="rId21" imgW="1985265" imgH="992300" progId="Word.Document.12">
                  <p:embed/>
                </p:oleObj>
              </mc:Choice>
              <mc:Fallback>
                <p:oleObj name="文档" r:id="rId21" imgW="1985265" imgH="992300" progId="Word.Document.12">
                  <p:embed/>
                  <p:pic>
                    <p:nvPicPr>
                      <p:cNvPr id="0" name=""/>
                      <p:cNvPicPr/>
                      <p:nvPr/>
                    </p:nvPicPr>
                    <p:blipFill>
                      <a:blip r:embed="rId22"/>
                      <a:stretch>
                        <a:fillRect/>
                      </a:stretch>
                    </p:blipFill>
                    <p:spPr>
                      <a:xfrm>
                        <a:off x="4653205" y="1165763"/>
                        <a:ext cx="1957388" cy="979487"/>
                      </a:xfrm>
                      <a:prstGeom prst="rect">
                        <a:avLst/>
                      </a:prstGeom>
                    </p:spPr>
                  </p:pic>
                </p:oleObj>
              </mc:Fallback>
            </mc:AlternateContent>
          </a:graphicData>
        </a:graphic>
      </p:graphicFrame>
      <p:graphicFrame>
        <p:nvGraphicFramePr>
          <p:cNvPr id="26" name="对象 25"/>
          <p:cNvGraphicFramePr>
            <a:graphicFrameLocks noChangeAspect="1"/>
          </p:cNvGraphicFramePr>
          <p:nvPr>
            <p:extLst>
              <p:ext uri="{D42A27DB-BD31-4B8C-83A1-F6EECF244321}">
                <p14:modId xmlns:p14="http://schemas.microsoft.com/office/powerpoint/2010/main" val="2812180646"/>
              </p:ext>
            </p:extLst>
          </p:nvPr>
        </p:nvGraphicFramePr>
        <p:xfrm>
          <a:off x="433388" y="2447925"/>
          <a:ext cx="10733087" cy="1127125"/>
        </p:xfrm>
        <a:graphic>
          <a:graphicData uri="http://schemas.openxmlformats.org/presentationml/2006/ole">
            <mc:AlternateContent xmlns:mc="http://schemas.openxmlformats.org/markup-compatibility/2006">
              <mc:Choice xmlns:v="urn:schemas-microsoft-com:vml" Requires="v">
                <p:oleObj spid="_x0000_s382046" name="文档" r:id="rId23" imgW="10967985" imgH="1150548" progId="Word.Document.12">
                  <p:embed/>
                </p:oleObj>
              </mc:Choice>
              <mc:Fallback>
                <p:oleObj name="文档" r:id="rId23" imgW="10967985" imgH="1150548" progId="Word.Document.12">
                  <p:embed/>
                  <p:pic>
                    <p:nvPicPr>
                      <p:cNvPr id="0" name=""/>
                      <p:cNvPicPr/>
                      <p:nvPr/>
                    </p:nvPicPr>
                    <p:blipFill>
                      <a:blip r:embed="rId24"/>
                      <a:stretch>
                        <a:fillRect/>
                      </a:stretch>
                    </p:blipFill>
                    <p:spPr>
                      <a:xfrm>
                        <a:off x="433388" y="2447925"/>
                        <a:ext cx="10733087" cy="1127125"/>
                      </a:xfrm>
                      <a:prstGeom prst="rect">
                        <a:avLst/>
                      </a:prstGeom>
                    </p:spPr>
                  </p:pic>
                </p:oleObj>
              </mc:Fallback>
            </mc:AlternateContent>
          </a:graphicData>
        </a:graphic>
      </p:graphicFrame>
      <p:graphicFrame>
        <p:nvGraphicFramePr>
          <p:cNvPr id="25" name="对象 24"/>
          <p:cNvGraphicFramePr>
            <a:graphicFrameLocks noChangeAspect="1"/>
          </p:cNvGraphicFramePr>
          <p:nvPr>
            <p:extLst>
              <p:ext uri="{D42A27DB-BD31-4B8C-83A1-F6EECF244321}">
                <p14:modId xmlns:p14="http://schemas.microsoft.com/office/powerpoint/2010/main" val="367681676"/>
              </p:ext>
            </p:extLst>
          </p:nvPr>
        </p:nvGraphicFramePr>
        <p:xfrm>
          <a:off x="433388" y="3529013"/>
          <a:ext cx="10631487" cy="1108075"/>
        </p:xfrm>
        <a:graphic>
          <a:graphicData uri="http://schemas.openxmlformats.org/presentationml/2006/ole">
            <mc:AlternateContent xmlns:mc="http://schemas.openxmlformats.org/markup-compatibility/2006">
              <mc:Choice xmlns:v="urn:schemas-microsoft-com:vml" Requires="v">
                <p:oleObj spid="_x0000_s382047" name="文档" r:id="rId25" imgW="10967985" imgH="1147673" progId="Word.Document.12">
                  <p:embed/>
                </p:oleObj>
              </mc:Choice>
              <mc:Fallback>
                <p:oleObj name="文档" r:id="rId25" imgW="10967985" imgH="1147673" progId="Word.Document.12">
                  <p:embed/>
                  <p:pic>
                    <p:nvPicPr>
                      <p:cNvPr id="0" name=""/>
                      <p:cNvPicPr/>
                      <p:nvPr/>
                    </p:nvPicPr>
                    <p:blipFill>
                      <a:blip r:embed="rId26"/>
                      <a:stretch>
                        <a:fillRect/>
                      </a:stretch>
                    </p:blipFill>
                    <p:spPr>
                      <a:xfrm>
                        <a:off x="433388" y="3529013"/>
                        <a:ext cx="10631487" cy="1108075"/>
                      </a:xfrm>
                      <a:prstGeom prst="rect">
                        <a:avLst/>
                      </a:prstGeom>
                    </p:spPr>
                  </p:pic>
                </p:oleObj>
              </mc:Fallback>
            </mc:AlternateContent>
          </a:graphicData>
        </a:graphic>
      </p:graphicFrame>
      <p:graphicFrame>
        <p:nvGraphicFramePr>
          <p:cNvPr id="24" name="对象 23"/>
          <p:cNvGraphicFramePr>
            <a:graphicFrameLocks noChangeAspect="1"/>
          </p:cNvGraphicFramePr>
          <p:nvPr>
            <p:extLst>
              <p:ext uri="{D42A27DB-BD31-4B8C-83A1-F6EECF244321}">
                <p14:modId xmlns:p14="http://schemas.microsoft.com/office/powerpoint/2010/main" val="1523836031"/>
              </p:ext>
            </p:extLst>
          </p:nvPr>
        </p:nvGraphicFramePr>
        <p:xfrm>
          <a:off x="433388" y="4697189"/>
          <a:ext cx="10631487" cy="1108075"/>
        </p:xfrm>
        <a:graphic>
          <a:graphicData uri="http://schemas.openxmlformats.org/presentationml/2006/ole">
            <mc:AlternateContent xmlns:mc="http://schemas.openxmlformats.org/markup-compatibility/2006">
              <mc:Choice xmlns:v="urn:schemas-microsoft-com:vml" Requires="v">
                <p:oleObj spid="_x0000_s382048" name="文档" r:id="rId27" imgW="10967985" imgH="1144438" progId="Word.Document.12">
                  <p:embed/>
                </p:oleObj>
              </mc:Choice>
              <mc:Fallback>
                <p:oleObj name="文档" r:id="rId27" imgW="10967985" imgH="1144438" progId="Word.Document.12">
                  <p:embed/>
                  <p:pic>
                    <p:nvPicPr>
                      <p:cNvPr id="0" name=""/>
                      <p:cNvPicPr/>
                      <p:nvPr/>
                    </p:nvPicPr>
                    <p:blipFill>
                      <a:blip r:embed="rId28"/>
                      <a:stretch>
                        <a:fillRect/>
                      </a:stretch>
                    </p:blipFill>
                    <p:spPr>
                      <a:xfrm>
                        <a:off x="433388" y="4697189"/>
                        <a:ext cx="10631487" cy="1108075"/>
                      </a:xfrm>
                      <a:prstGeom prst="rect">
                        <a:avLst/>
                      </a:prstGeom>
                    </p:spPr>
                  </p:pic>
                </p:oleObj>
              </mc:Fallback>
            </mc:AlternateContent>
          </a:graphicData>
        </a:graphic>
      </p:graphicFrame>
    </p:spTree>
    <p:extLst>
      <p:ext uri="{BB962C8B-B14F-4D97-AF65-F5344CB8AC3E}">
        <p14:creationId xmlns:p14="http://schemas.microsoft.com/office/powerpoint/2010/main" val="208049882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linds(horizontal)">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linds(horizontal)">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linds(horizontal)">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0" y="1750874"/>
            <a:ext cx="12190413" cy="1001315"/>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45"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46"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47"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49"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50"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51"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53"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9</a:t>
            </a:r>
          </a:p>
        </p:txBody>
      </p:sp>
      <p:sp>
        <p:nvSpPr>
          <p:cNvPr id="54"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55"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56"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7"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58"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59"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60"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4" name="矩形 3"/>
          <p:cNvSpPr/>
          <p:nvPr/>
        </p:nvSpPr>
        <p:spPr>
          <a:xfrm>
            <a:off x="399643" y="260648"/>
            <a:ext cx="6096000" cy="1384995"/>
          </a:xfrm>
          <a:prstGeom prst="rect">
            <a:avLst/>
          </a:prstGeom>
        </p:spPr>
        <p:txBody>
          <a:bodyPr>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9.</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计算：</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(1)6(3</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9(</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p:cNvSpPr/>
          <p:nvPr/>
        </p:nvSpPr>
        <p:spPr>
          <a:xfrm>
            <a:off x="399643" y="2924944"/>
            <a:ext cx="6705600" cy="781794"/>
          </a:xfrm>
          <a:prstGeom prst="rect">
            <a:avLst/>
          </a:prstGeom>
        </p:spPr>
        <p:txBody>
          <a:bodyPr>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(2)6(</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8" name="矩形 7"/>
          <p:cNvSpPr/>
          <p:nvPr/>
        </p:nvSpPr>
        <p:spPr>
          <a:xfrm>
            <a:off x="400135" y="1844824"/>
            <a:ext cx="6199133" cy="738664"/>
          </a:xfrm>
          <a:prstGeom prst="rect">
            <a:avLst/>
          </a:prstGeom>
        </p:spPr>
        <p:txBody>
          <a:bodyPr wrap="non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原式＝</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18</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12</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18</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9</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0" name="矩形 9"/>
          <p:cNvSpPr/>
          <p:nvPr/>
        </p:nvSpPr>
        <p:spPr>
          <a:xfrm>
            <a:off x="400135" y="3885346"/>
            <a:ext cx="7376160" cy="2063934"/>
          </a:xfrm>
          <a:prstGeom prst="rect">
            <a:avLst/>
          </a:prstGeom>
        </p:spPr>
        <p:txBody>
          <a:bodyPr>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原式＝</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6</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6</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6</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8</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c</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(6</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8b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6</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(6</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c</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6</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29388871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linds(horizont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blinds(horizontal)">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blinds(horizontal)">
                                      <p:cBhvr>
                                        <p:cTn id="2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04264" y="1906954"/>
            <a:ext cx="8113776" cy="4185761"/>
          </a:xfrm>
          <a:prstGeom prst="rect">
            <a:avLst/>
          </a:prstGeom>
        </p:spPr>
        <p:txBody>
          <a:bodyPr>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由题意可知，存在实数</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λ</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使</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k</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λ</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(8</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k</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即</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k</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8</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λ</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err="1">
                <a:latin typeface="Times New Roman" panose="02020603050405020304" pitchFamily="18" charset="0"/>
                <a:ea typeface="黑体" panose="02010609060101010101" pitchFamily="49" charset="-122"/>
                <a:cs typeface="Courier New" panose="02070309020205020404" pitchFamily="49" charset="0"/>
              </a:rPr>
              <a:t>λk</a:t>
            </a:r>
            <a:r>
              <a:rPr lang="en-US" altLang="zh-CN" sz="2800" b="1" i="1" kern="100" dirty="0" err="1">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endParaRPr lang="en-US" altLang="zh-CN" sz="2800" kern="100" dirty="0" smtClean="0">
              <a:latin typeface="宋体" panose="02010600030101010101" pitchFamily="2" charset="-122"/>
              <a:ea typeface="黑体" panose="02010609060101010101" pitchFamily="49" charset="-122"/>
              <a:cs typeface="Times New Roman" panose="02020603050405020304" pitchFamily="18" charset="0"/>
            </a:endParaRPr>
          </a:p>
          <a:p>
            <a:pPr algn="just">
              <a:lnSpc>
                <a:spcPct val="150000"/>
              </a:lnSpc>
              <a:spcAft>
                <a:spcPts val="0"/>
              </a:spcAft>
            </a:pPr>
            <a:endParaRPr lang="en-US" altLang="zh-CN" sz="2800" kern="100" dirty="0">
              <a:latin typeface="宋体" panose="02010600030101010101" pitchFamily="2" charset="-122"/>
              <a:ea typeface="黑体" panose="02010609060101010101" pitchFamily="49" charset="-122"/>
              <a:cs typeface="Times New Roman" panose="02020603050405020304" pitchFamily="18" charset="0"/>
            </a:endParaRPr>
          </a:p>
          <a:p>
            <a:pPr algn="just">
              <a:lnSpc>
                <a:spcPct val="200000"/>
              </a:lnSpc>
              <a:spcAft>
                <a:spcPts val="0"/>
              </a:spcAft>
            </a:pPr>
            <a:r>
              <a:rPr lang="en-US" altLang="zh-CN" sz="2800" kern="100" dirty="0" smtClean="0">
                <a:latin typeface="宋体" panose="02010600030101010101" pitchFamily="2" charset="-122"/>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k</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与</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8</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k</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的方向相反，</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k</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不符合题意，舍去</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smtClean="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k</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85"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86"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87"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8"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89"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90"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91"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2"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93"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94" name="Rectangle 21">
            <a:hlinkClick r:id="rId1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10</a:t>
            </a:r>
          </a:p>
        </p:txBody>
      </p:sp>
      <p:sp>
        <p:nvSpPr>
          <p:cNvPr id="95" name="Rectangle 21">
            <a:hlinkClick r:id="rId1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96" name="Rectangle 21">
            <a:hlinkClick r:id="rId1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97" name="Rectangle 21">
            <a:hlinkClick r:id="rId1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98" name="Rectangle 21">
            <a:hlinkClick r:id="rId1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99" name="Rectangle 21">
            <a:hlinkClick r:id="rId1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100" name="Rectangle 21">
            <a:hlinkClick r:id="rId1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4" name="矩形 3"/>
          <p:cNvSpPr/>
          <p:nvPr/>
        </p:nvSpPr>
        <p:spPr>
          <a:xfrm>
            <a:off x="295611" y="332656"/>
            <a:ext cx="11350315" cy="1384995"/>
          </a:xfrm>
          <a:prstGeom prst="rect">
            <a:avLst/>
          </a:prstGeom>
        </p:spPr>
        <p:txBody>
          <a:bodyPr>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设</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是两个不共线的非零向量，若向量</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k</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8</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k</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的方向相反，求</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k</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的值</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2194998408"/>
              </p:ext>
            </p:extLst>
          </p:nvPr>
        </p:nvGraphicFramePr>
        <p:xfrm>
          <a:off x="453286" y="3222030"/>
          <a:ext cx="8129587" cy="1935162"/>
        </p:xfrm>
        <a:graphic>
          <a:graphicData uri="http://schemas.openxmlformats.org/presentationml/2006/ole">
            <mc:AlternateContent xmlns:mc="http://schemas.openxmlformats.org/markup-compatibility/2006">
              <mc:Choice xmlns:v="urn:schemas-microsoft-com:vml" Requires="v">
                <p:oleObj spid="_x0000_s427022" name="文档" r:id="rId19" imgW="8128922" imgH="1934376" progId="Word.Document.12">
                  <p:embed/>
                </p:oleObj>
              </mc:Choice>
              <mc:Fallback>
                <p:oleObj name="文档" r:id="rId19" imgW="8128922" imgH="1934376" progId="Word.Document.12">
                  <p:embed/>
                  <p:pic>
                    <p:nvPicPr>
                      <p:cNvPr id="0" name=""/>
                      <p:cNvPicPr/>
                      <p:nvPr/>
                    </p:nvPicPr>
                    <p:blipFill>
                      <a:blip r:embed="rId20"/>
                      <a:stretch>
                        <a:fillRect/>
                      </a:stretch>
                    </p:blipFill>
                    <p:spPr>
                      <a:xfrm>
                        <a:off x="453286" y="3222030"/>
                        <a:ext cx="8129587" cy="1935162"/>
                      </a:xfrm>
                      <a:prstGeom prst="rect">
                        <a:avLst/>
                      </a:prstGeom>
                    </p:spPr>
                  </p:pic>
                </p:oleObj>
              </mc:Fallback>
            </mc:AlternateContent>
          </a:graphicData>
        </a:graphic>
      </p:graphicFrame>
    </p:spTree>
    <p:extLst>
      <p:ext uri="{BB962C8B-B14F-4D97-AF65-F5344CB8AC3E}">
        <p14:creationId xmlns:p14="http://schemas.microsoft.com/office/powerpoint/2010/main" val="391377993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linds(horizontal)">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blinds(horizontal)">
                                      <p:cBhvr>
                                        <p:cTn id="2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2785337821"/>
              </p:ext>
            </p:extLst>
          </p:nvPr>
        </p:nvGraphicFramePr>
        <p:xfrm>
          <a:off x="407368" y="980728"/>
          <a:ext cx="11425237" cy="2078038"/>
        </p:xfrm>
        <a:graphic>
          <a:graphicData uri="http://schemas.openxmlformats.org/presentationml/2006/ole">
            <mc:AlternateContent xmlns:mc="http://schemas.openxmlformats.org/markup-compatibility/2006">
              <mc:Choice xmlns:v="urn:schemas-microsoft-com:vml" Requires="v">
                <p:oleObj spid="_x0000_s413739" name="文档" r:id="rId3" imgW="11451306" imgH="2077169" progId="Word.Document.12">
                  <p:embed/>
                </p:oleObj>
              </mc:Choice>
              <mc:Fallback>
                <p:oleObj name="文档" r:id="rId3" imgW="11451306" imgH="2077169" progId="Word.Document.12">
                  <p:embed/>
                  <p:pic>
                    <p:nvPicPr>
                      <p:cNvPr id="0" name=""/>
                      <p:cNvPicPr/>
                      <p:nvPr/>
                    </p:nvPicPr>
                    <p:blipFill>
                      <a:blip r:embed="rId4"/>
                      <a:stretch>
                        <a:fillRect/>
                      </a:stretch>
                    </p:blipFill>
                    <p:spPr>
                      <a:xfrm>
                        <a:off x="407368" y="980728"/>
                        <a:ext cx="11425237" cy="2078038"/>
                      </a:xfrm>
                      <a:prstGeom prst="rect">
                        <a:avLst/>
                      </a:prstGeom>
                    </p:spPr>
                  </p:pic>
                </p:oleObj>
              </mc:Fallback>
            </mc:AlternateContent>
          </a:graphicData>
        </a:graphic>
      </p:graphicFrame>
      <p:sp>
        <p:nvSpPr>
          <p:cNvPr id="24" name="TextBox 38"/>
          <p:cNvSpPr txBox="1"/>
          <p:nvPr/>
        </p:nvSpPr>
        <p:spPr>
          <a:xfrm>
            <a:off x="1023764" y="168040"/>
            <a:ext cx="2524829" cy="572273"/>
          </a:xfrm>
          <a:prstGeom prst="rect">
            <a:avLst/>
          </a:prstGeom>
          <a:noFill/>
        </p:spPr>
        <p:txBody>
          <a:bodyPr wrap="square" rtlCol="0">
            <a:spAutoFit/>
          </a:bodyPr>
          <a:lstStyle/>
          <a:p>
            <a:pPr>
              <a:lnSpc>
                <a:spcPct val="130000"/>
              </a:lnSpc>
              <a:defRPr/>
            </a:pPr>
            <a:r>
              <a:rPr lang="zh-CN" altLang="en-US" sz="2399" b="1" kern="0" dirty="0" smtClean="0">
                <a:solidFill>
                  <a:schemeClr val="tx1">
                    <a:lumMod val="65000"/>
                    <a:lumOff val="35000"/>
                  </a:schemeClr>
                </a:solidFill>
                <a:latin typeface="微软雅黑" panose="020B0503020204020204" pitchFamily="34" charset="-122"/>
                <a:ea typeface="微软雅黑" panose="020B0503020204020204" pitchFamily="34" charset="-122"/>
              </a:rPr>
              <a:t>综合运用</a:t>
            </a:r>
            <a:endParaRPr lang="en-US" altLang="zh-CN" sz="2399"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25" name="Picture 3" descr="C:\Users\Administrator\Desktop\微立体创业计划\005.png"/>
          <p:cNvPicPr>
            <a:picLocks noChangeAspect="1" noChangeArrowheads="1"/>
          </p:cNvPicPr>
          <p:nvPr/>
        </p:nvPicPr>
        <p:blipFill>
          <a:blip r:embed="rId5" cstate="email">
            <a:duotone>
              <a:srgbClr val="5B9BD5">
                <a:shade val="45000"/>
                <a:satMod val="135000"/>
              </a:srgbClr>
              <a:prstClr val="white"/>
            </a:duotone>
            <a:extLst>
              <a:ext uri="{BEBA8EAE-BF5A-486C-A8C5-ECC9F3942E4B}">
                <a14:imgProps xmlns:a14="http://schemas.microsoft.com/office/drawing/2010/main">
                  <a14:imgLayer r:embed="rId6">
                    <a14:imgEffect>
                      <a14:sharpenSoften amount="50000"/>
                    </a14:imgEffect>
                    <a14:imgEffect>
                      <a14:colorTemperature colorTemp="11200"/>
                    </a14:imgEffect>
                    <a14:imgEffect>
                      <a14:brightnessContrast bright="-24000"/>
                    </a14:imgEffect>
                  </a14:imgLayer>
                </a14:imgProps>
              </a:ext>
              <a:ext uri="{28A0092B-C50C-407E-A947-70E740481C1C}">
                <a14:useLocalDpi xmlns:a14="http://schemas.microsoft.com/office/drawing/2010/main"/>
              </a:ext>
            </a:extLst>
          </a:blip>
          <a:srcRect/>
          <a:stretch>
            <a:fillRect/>
          </a:stretch>
        </p:blipFill>
        <p:spPr bwMode="auto">
          <a:xfrm>
            <a:off x="261764" y="11663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26" name="Picture 4" descr="C:\Users\Administrator\Desktop\微立体创业计划\004.png"/>
          <p:cNvPicPr>
            <a:picLocks noChangeAspect="1" noChangeArrowheads="1"/>
          </p:cNvPicPr>
          <p:nvPr/>
        </p:nvPicPr>
        <p:blipFill>
          <a:blip r:embed="rId7" cstate="email">
            <a:duotone>
              <a:prstClr val="black"/>
              <a:srgbClr val="5B9BD5">
                <a:tint val="45000"/>
                <a:satMod val="400000"/>
              </a:srgbClr>
            </a:duotone>
            <a:extLst>
              <a:ext uri="{28A0092B-C50C-407E-A947-70E740481C1C}">
                <a14:useLocalDpi xmlns:a14="http://schemas.microsoft.com/office/drawing/2010/main"/>
              </a:ext>
            </a:extLst>
          </a:blip>
          <a:srcRect/>
          <a:stretch>
            <a:fillRect/>
          </a:stretch>
        </p:blipFill>
        <p:spPr bwMode="auto">
          <a:xfrm>
            <a:off x="414163" y="12600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81" name="Rectangle 21">
            <a:hlinkClick r:id="rId8"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82" name="Rectangle 21">
            <a:hlinkClick r:id="rId9"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83" name="Rectangle 21">
            <a:hlinkClick r:id="rId10"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4" name="Rectangle 21">
            <a:hlinkClick r:id="rId11"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85" name="Rectangle 21">
            <a:hlinkClick r:id="rId12"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86" name="Rectangle 21">
            <a:hlinkClick r:id="rId13"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87" name="Rectangle 21">
            <a:hlinkClick r:id="rId14"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8" name="Rectangle 21">
            <a:hlinkClick r:id="rId15"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89" name="Rectangle 21">
            <a:hlinkClick r:id="rId16"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90" name="Rectangle 21">
            <a:hlinkClick r:id="rId17"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91" name="Rectangle 21">
            <a:hlinkClick r:id="rId18"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11</a:t>
            </a:r>
          </a:p>
        </p:txBody>
      </p:sp>
      <p:sp>
        <p:nvSpPr>
          <p:cNvPr id="92" name="Rectangle 21">
            <a:hlinkClick r:id="rId19"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93" name="Rectangle 21">
            <a:hlinkClick r:id="rId20"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94" name="Rectangle 21">
            <a:hlinkClick r:id="rId21"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95" name="Rectangle 21">
            <a:hlinkClick r:id="rId22"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96" name="Rectangle 21">
            <a:hlinkClick r:id="rId23"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28" name="TextBox 19"/>
          <p:cNvSpPr txBox="1"/>
          <p:nvPr/>
        </p:nvSpPr>
        <p:spPr>
          <a:xfrm>
            <a:off x="4176680" y="2019747"/>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graphicFrame>
        <p:nvGraphicFramePr>
          <p:cNvPr id="30" name="对象 29"/>
          <p:cNvGraphicFramePr>
            <a:graphicFrameLocks noChangeAspect="1"/>
          </p:cNvGraphicFramePr>
          <p:nvPr>
            <p:extLst>
              <p:ext uri="{D42A27DB-BD31-4B8C-83A1-F6EECF244321}">
                <p14:modId xmlns:p14="http://schemas.microsoft.com/office/powerpoint/2010/main" val="3824531588"/>
              </p:ext>
            </p:extLst>
          </p:nvPr>
        </p:nvGraphicFramePr>
        <p:xfrm>
          <a:off x="406400" y="3335958"/>
          <a:ext cx="11314113" cy="1173162"/>
        </p:xfrm>
        <a:graphic>
          <a:graphicData uri="http://schemas.openxmlformats.org/presentationml/2006/ole">
            <mc:AlternateContent xmlns:mc="http://schemas.openxmlformats.org/markup-compatibility/2006">
              <mc:Choice xmlns:v="urn:schemas-microsoft-com:vml" Requires="v">
                <p:oleObj spid="_x0000_s413740" name="文档" r:id="rId24" imgW="11451306" imgH="1183975" progId="Word.Document.12">
                  <p:embed/>
                </p:oleObj>
              </mc:Choice>
              <mc:Fallback>
                <p:oleObj name="文档" r:id="rId24" imgW="11451306" imgH="1183975" progId="Word.Document.12">
                  <p:embed/>
                  <p:pic>
                    <p:nvPicPr>
                      <p:cNvPr id="0" name=""/>
                      <p:cNvPicPr/>
                      <p:nvPr/>
                    </p:nvPicPr>
                    <p:blipFill>
                      <a:blip r:embed="rId25"/>
                      <a:stretch>
                        <a:fillRect/>
                      </a:stretch>
                    </p:blipFill>
                    <p:spPr>
                      <a:xfrm>
                        <a:off x="406400" y="3335958"/>
                        <a:ext cx="11314113" cy="1173162"/>
                      </a:xfrm>
                      <a:prstGeom prst="rect">
                        <a:avLst/>
                      </a:prstGeom>
                    </p:spPr>
                  </p:pic>
                </p:oleObj>
              </mc:Fallback>
            </mc:AlternateContent>
          </a:graphicData>
        </a:graphic>
      </p:graphicFrame>
      <p:graphicFrame>
        <p:nvGraphicFramePr>
          <p:cNvPr id="31" name="对象 30"/>
          <p:cNvGraphicFramePr>
            <a:graphicFrameLocks noChangeAspect="1"/>
          </p:cNvGraphicFramePr>
          <p:nvPr>
            <p:extLst>
              <p:ext uri="{D42A27DB-BD31-4B8C-83A1-F6EECF244321}">
                <p14:modId xmlns:p14="http://schemas.microsoft.com/office/powerpoint/2010/main" val="3764477942"/>
              </p:ext>
            </p:extLst>
          </p:nvPr>
        </p:nvGraphicFramePr>
        <p:xfrm>
          <a:off x="406400" y="4200054"/>
          <a:ext cx="11314113" cy="1173162"/>
        </p:xfrm>
        <a:graphic>
          <a:graphicData uri="http://schemas.openxmlformats.org/presentationml/2006/ole">
            <mc:AlternateContent xmlns:mc="http://schemas.openxmlformats.org/markup-compatibility/2006">
              <mc:Choice xmlns:v="urn:schemas-microsoft-com:vml" Requires="v">
                <p:oleObj spid="_x0000_s413741" name="文档" r:id="rId26" imgW="11451306" imgH="1182538" progId="Word.Document.12">
                  <p:embed/>
                </p:oleObj>
              </mc:Choice>
              <mc:Fallback>
                <p:oleObj name="文档" r:id="rId26" imgW="11451306" imgH="1182538" progId="Word.Document.12">
                  <p:embed/>
                  <p:pic>
                    <p:nvPicPr>
                      <p:cNvPr id="0" name=""/>
                      <p:cNvPicPr/>
                      <p:nvPr/>
                    </p:nvPicPr>
                    <p:blipFill>
                      <a:blip r:embed="rId27"/>
                      <a:stretch>
                        <a:fillRect/>
                      </a:stretch>
                    </p:blipFill>
                    <p:spPr>
                      <a:xfrm>
                        <a:off x="406400" y="4200054"/>
                        <a:ext cx="11314113" cy="1173162"/>
                      </a:xfrm>
                      <a:prstGeom prst="rect">
                        <a:avLst/>
                      </a:prstGeom>
                    </p:spPr>
                  </p:pic>
                </p:oleObj>
              </mc:Fallback>
            </mc:AlternateContent>
          </a:graphicData>
        </a:graphic>
      </p:graphicFrame>
      <p:pic>
        <p:nvPicPr>
          <p:cNvPr id="413702" name="Picture 6" descr="S65"/>
          <p:cNvPicPr>
            <a:picLocks noChangeAspect="1" noChangeArrowheads="1"/>
          </p:cNvPicPr>
          <p:nvPr/>
        </p:nvPicPr>
        <p:blipFill>
          <a:blip r:embed="rId2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15491" y="4115540"/>
            <a:ext cx="2788370" cy="195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221834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linds(horizontal)">
                                      <p:cBhvr>
                                        <p:cTn id="12" dur="500"/>
                                        <p:tgtEl>
                                          <p:spTgt spid="30"/>
                                        </p:tgtEl>
                                      </p:cBhvr>
                                    </p:animEffect>
                                  </p:childTnLst>
                                </p:cTn>
                              </p:par>
                              <p:par>
                                <p:cTn id="13" presetID="3" presetClass="entr" presetSubtype="10" fill="hold" nodeType="withEffect">
                                  <p:stCondLst>
                                    <p:cond delay="0"/>
                                  </p:stCondLst>
                                  <p:childTnLst>
                                    <p:set>
                                      <p:cBhvr>
                                        <p:cTn id="14" dur="1" fill="hold">
                                          <p:stCondLst>
                                            <p:cond delay="0"/>
                                          </p:stCondLst>
                                        </p:cTn>
                                        <p:tgtEl>
                                          <p:spTgt spid="413702"/>
                                        </p:tgtEl>
                                        <p:attrNameLst>
                                          <p:attrName>style.visibility</p:attrName>
                                        </p:attrNameLst>
                                      </p:cBhvr>
                                      <p:to>
                                        <p:strVal val="visible"/>
                                      </p:to>
                                    </p:set>
                                    <p:animEffect transition="in" filter="blinds(horizontal)">
                                      <p:cBhvr>
                                        <p:cTn id="15" dur="500"/>
                                        <p:tgtEl>
                                          <p:spTgt spid="41370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blinds(horizontal)">
                                      <p:cBhvr>
                                        <p:cTn id="2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3278733874"/>
              </p:ext>
            </p:extLst>
          </p:nvPr>
        </p:nvGraphicFramePr>
        <p:xfrm>
          <a:off x="474913" y="434603"/>
          <a:ext cx="11285537" cy="2346325"/>
        </p:xfrm>
        <a:graphic>
          <a:graphicData uri="http://schemas.openxmlformats.org/presentationml/2006/ole">
            <mc:AlternateContent xmlns:mc="http://schemas.openxmlformats.org/markup-compatibility/2006">
              <mc:Choice xmlns:v="urn:schemas-microsoft-com:vml" Requires="v">
                <p:oleObj spid="_x0000_s348212" name="文档" r:id="rId3" imgW="11314089" imgH="2353933" progId="Word.Document.12">
                  <p:embed/>
                </p:oleObj>
              </mc:Choice>
              <mc:Fallback>
                <p:oleObj name="文档" r:id="rId3" imgW="11314089" imgH="2353933" progId="Word.Document.12">
                  <p:embed/>
                  <p:pic>
                    <p:nvPicPr>
                      <p:cNvPr id="0" name=""/>
                      <p:cNvPicPr/>
                      <p:nvPr/>
                    </p:nvPicPr>
                    <p:blipFill>
                      <a:blip r:embed="rId4"/>
                      <a:stretch>
                        <a:fillRect/>
                      </a:stretch>
                    </p:blipFill>
                    <p:spPr>
                      <a:xfrm>
                        <a:off x="474913" y="434603"/>
                        <a:ext cx="11285537" cy="2346325"/>
                      </a:xfrm>
                      <a:prstGeom prst="rect">
                        <a:avLst/>
                      </a:prstGeom>
                    </p:spPr>
                  </p:pic>
                </p:oleObj>
              </mc:Fallback>
            </mc:AlternateContent>
          </a:graphicData>
        </a:graphic>
      </p:graphicFrame>
      <p:sp>
        <p:nvSpPr>
          <p:cNvPr id="32" name="Rectangle 21">
            <a:hlinkClick r:id="rId5"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33" name="Rectangle 21">
            <a:hlinkClick r:id="rId6"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34" name="Rectangle 21">
            <a:hlinkClick r:id="rId7"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5" name="Rectangle 21">
            <a:hlinkClick r:id="rId8"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36" name="Rectangle 21">
            <a:hlinkClick r:id="rId9"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37" name="Rectangle 21">
            <a:hlinkClick r:id="rId10"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38" name="Rectangle 21">
            <a:hlinkClick r:id="rId11"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9" name="Rectangle 21">
            <a:hlinkClick r:id="rId12"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40" name="Rectangle 21">
            <a:hlinkClick r:id="rId13"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41" name="Rectangle 21">
            <a:hlinkClick r:id="rId14"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42" name="Rectangle 21">
            <a:hlinkClick r:id="rId15"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43" name="Rectangle 21">
            <a:hlinkClick r:id="rId16"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12</a:t>
            </a:r>
          </a:p>
        </p:txBody>
      </p:sp>
      <p:sp>
        <p:nvSpPr>
          <p:cNvPr id="44" name="Rectangle 21">
            <a:hlinkClick r:id="rId17"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45" name="Rectangle 21">
            <a:hlinkClick r:id="rId18"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46" name="Rectangle 21">
            <a:hlinkClick r:id="rId19"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47" name="Rectangle 21">
            <a:hlinkClick r:id="rId20"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23" name="TextBox 19"/>
          <p:cNvSpPr txBox="1"/>
          <p:nvPr/>
        </p:nvSpPr>
        <p:spPr>
          <a:xfrm>
            <a:off x="1800464" y="1591468"/>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6" name="矩形 5"/>
          <p:cNvSpPr/>
          <p:nvPr/>
        </p:nvSpPr>
        <p:spPr>
          <a:xfrm>
            <a:off x="371967" y="3194392"/>
            <a:ext cx="10799436" cy="738664"/>
          </a:xfrm>
          <a:prstGeom prst="rect">
            <a:avLst/>
          </a:prstGeom>
        </p:spPr>
        <p:txBody>
          <a:bodyPr>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三点共线</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8" name="对象 27"/>
          <p:cNvGraphicFramePr>
            <a:graphicFrameLocks noChangeAspect="1"/>
          </p:cNvGraphicFramePr>
          <p:nvPr>
            <p:extLst>
              <p:ext uri="{D42A27DB-BD31-4B8C-83A1-F6EECF244321}">
                <p14:modId xmlns:p14="http://schemas.microsoft.com/office/powerpoint/2010/main" val="1400248802"/>
              </p:ext>
            </p:extLst>
          </p:nvPr>
        </p:nvGraphicFramePr>
        <p:xfrm>
          <a:off x="471488" y="4125441"/>
          <a:ext cx="4562475" cy="1247775"/>
        </p:xfrm>
        <a:graphic>
          <a:graphicData uri="http://schemas.openxmlformats.org/presentationml/2006/ole">
            <mc:AlternateContent xmlns:mc="http://schemas.openxmlformats.org/markup-compatibility/2006">
              <mc:Choice xmlns:v="urn:schemas-microsoft-com:vml" Requires="v">
                <p:oleObj spid="_x0000_s348213" name="文档" r:id="rId21" imgW="4569061" imgH="1249750" progId="Word.Document.12">
                  <p:embed/>
                </p:oleObj>
              </mc:Choice>
              <mc:Fallback>
                <p:oleObj name="文档" r:id="rId21" imgW="4569061" imgH="1249750" progId="Word.Document.12">
                  <p:embed/>
                  <p:pic>
                    <p:nvPicPr>
                      <p:cNvPr id="0" name=""/>
                      <p:cNvPicPr/>
                      <p:nvPr/>
                    </p:nvPicPr>
                    <p:blipFill>
                      <a:blip r:embed="rId22"/>
                      <a:stretch>
                        <a:fillRect/>
                      </a:stretch>
                    </p:blipFill>
                    <p:spPr>
                      <a:xfrm>
                        <a:off x="471488" y="4125441"/>
                        <a:ext cx="4562475" cy="1247775"/>
                      </a:xfrm>
                      <a:prstGeom prst="rect">
                        <a:avLst/>
                      </a:prstGeom>
                    </p:spPr>
                  </p:pic>
                </p:oleObj>
              </mc:Fallback>
            </mc:AlternateContent>
          </a:graphicData>
        </a:graphic>
      </p:graphicFrame>
    </p:spTree>
    <p:extLst>
      <p:ext uri="{BB962C8B-B14F-4D97-AF65-F5344CB8AC3E}">
        <p14:creationId xmlns:p14="http://schemas.microsoft.com/office/powerpoint/2010/main" val="353922029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linds(horizontal)">
                                      <p:cBhvr>
                                        <p:cTn id="1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7032" y="620688"/>
            <a:ext cx="11237936" cy="1387423"/>
          </a:xfrm>
          <a:prstGeom prst="rect">
            <a:avLst/>
          </a:prstGeom>
        </p:spPr>
        <p:txBody>
          <a:bodyPr>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如果实数</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和非零向量</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满足</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kern="10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，则向量</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________.(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填</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共线</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或</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不共线</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9"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70"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71"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2"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73"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74"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75"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6"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77"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78" name="Rectangle 21">
            <a:hlinkClick r:id="rId1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79" name="Rectangle 21">
            <a:hlinkClick r:id="rId1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80" name="Rectangle 21">
            <a:hlinkClick r:id="rId1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81" name="Rectangle 21">
            <a:hlinkClick r:id="rId1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13</a:t>
            </a:r>
          </a:p>
        </p:txBody>
      </p:sp>
      <p:sp>
        <p:nvSpPr>
          <p:cNvPr id="82" name="Rectangle 21">
            <a:hlinkClick r:id="rId1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83" name="Rectangle 21">
            <a:hlinkClick r:id="rId1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84" name="Rectangle 21">
            <a:hlinkClick r:id="rId1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3" name="矩形 2"/>
          <p:cNvSpPr/>
          <p:nvPr/>
        </p:nvSpPr>
        <p:spPr>
          <a:xfrm>
            <a:off x="983432" y="1359978"/>
            <a:ext cx="902811" cy="523220"/>
          </a:xfrm>
          <a:prstGeom prst="rect">
            <a:avLst/>
          </a:prstGeom>
        </p:spPr>
        <p:txBody>
          <a:bodyPr wrap="none">
            <a:spAutoFit/>
          </a:bodyPr>
          <a:lstStyle/>
          <a:p>
            <a:r>
              <a:rPr lang="zh-CN" altLang="en-US" sz="2800" kern="100">
                <a:solidFill>
                  <a:srgbClr val="C00000"/>
                </a:solidFill>
                <a:latin typeface="Times New Roman" panose="02020603050405020304" pitchFamily="18" charset="0"/>
                <a:ea typeface="方正中等线简体" panose="03000509000000000000" pitchFamily="65" charset="-122"/>
              </a:rPr>
              <a:t>共线</a:t>
            </a:r>
            <a:endParaRPr lang="zh-CN" altLang="en-US" dirty="0"/>
          </a:p>
        </p:txBody>
      </p:sp>
      <p:graphicFrame>
        <p:nvGraphicFramePr>
          <p:cNvPr id="23" name="对象 22"/>
          <p:cNvGraphicFramePr>
            <a:graphicFrameLocks noChangeAspect="1"/>
          </p:cNvGraphicFramePr>
          <p:nvPr>
            <p:extLst>
              <p:ext uri="{D42A27DB-BD31-4B8C-83A1-F6EECF244321}">
                <p14:modId xmlns:p14="http://schemas.microsoft.com/office/powerpoint/2010/main" val="829472068"/>
              </p:ext>
            </p:extLst>
          </p:nvPr>
        </p:nvGraphicFramePr>
        <p:xfrm>
          <a:off x="517525" y="2634283"/>
          <a:ext cx="11277600" cy="1874837"/>
        </p:xfrm>
        <a:graphic>
          <a:graphicData uri="http://schemas.openxmlformats.org/presentationml/2006/ole">
            <mc:AlternateContent xmlns:mc="http://schemas.openxmlformats.org/markup-compatibility/2006">
              <mc:Choice xmlns:v="urn:schemas-microsoft-com:vml" Requires="v">
                <p:oleObj spid="_x0000_s415770" name="文档" r:id="rId19" imgW="11298963" imgH="1876605" progId="Word.Document.12">
                  <p:embed/>
                </p:oleObj>
              </mc:Choice>
              <mc:Fallback>
                <p:oleObj name="文档" r:id="rId19" imgW="11298963" imgH="1876605" progId="Word.Document.12">
                  <p:embed/>
                  <p:pic>
                    <p:nvPicPr>
                      <p:cNvPr id="0" name=""/>
                      <p:cNvPicPr/>
                      <p:nvPr/>
                    </p:nvPicPr>
                    <p:blipFill>
                      <a:blip r:embed="rId20"/>
                      <a:stretch>
                        <a:fillRect/>
                      </a:stretch>
                    </p:blipFill>
                    <p:spPr>
                      <a:xfrm>
                        <a:off x="517525" y="2634283"/>
                        <a:ext cx="11277600" cy="1874837"/>
                      </a:xfrm>
                      <a:prstGeom prst="rect">
                        <a:avLst/>
                      </a:prstGeom>
                    </p:spPr>
                  </p:pic>
                </p:oleObj>
              </mc:Fallback>
            </mc:AlternateContent>
          </a:graphicData>
        </a:graphic>
      </p:graphicFrame>
    </p:spTree>
    <p:extLst>
      <p:ext uri="{BB962C8B-B14F-4D97-AF65-F5344CB8AC3E}">
        <p14:creationId xmlns:p14="http://schemas.microsoft.com/office/powerpoint/2010/main" val="11213883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linds(horizontal)">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6"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7"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9"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13"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14"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5"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16"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17" name="Rectangle 21">
            <a:hlinkClick r:id="rId1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18" name="Rectangle 21">
            <a:hlinkClick r:id="rId1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19" name="Rectangle 21">
            <a:hlinkClick r:id="rId1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20" name="Rectangle 21">
            <a:hlinkClick r:id="rId1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21" name="Rectangle 21">
            <a:hlinkClick r:id="rId1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14</a:t>
            </a:r>
          </a:p>
        </p:txBody>
      </p:sp>
      <p:sp>
        <p:nvSpPr>
          <p:cNvPr id="22" name="Rectangle 21">
            <a:hlinkClick r:id="rId1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23" name="Rectangle 21">
            <a:hlinkClick r:id="rId1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4" name="矩形 3"/>
          <p:cNvSpPr/>
          <p:nvPr/>
        </p:nvSpPr>
        <p:spPr>
          <a:xfrm>
            <a:off x="1271464" y="1238348"/>
            <a:ext cx="723275"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solidFill>
                  <a:srgbClr val="C00000"/>
                </a:solidFill>
                <a:latin typeface="Times New Roman" panose="02020603050405020304" pitchFamily="18" charset="0"/>
                <a:ea typeface="方正中等线简体" panose="03000509000000000000" pitchFamily="65" charset="-122"/>
              </a:rPr>
              <a:t>2</a:t>
            </a:r>
            <a:endParaRPr lang="zh-CN" altLang="en-US" dirty="0">
              <a:latin typeface="Times New Roman" panose="02020603050405020304" pitchFamily="18" charset="0"/>
              <a:cs typeface="Times New Roman" panose="02020603050405020304" pitchFamily="18" charset="0"/>
            </a:endParaRPr>
          </a:p>
        </p:txBody>
      </p:sp>
      <p:sp>
        <p:nvSpPr>
          <p:cNvPr id="26" name="矩形 25"/>
          <p:cNvSpPr/>
          <p:nvPr/>
        </p:nvSpPr>
        <p:spPr>
          <a:xfrm>
            <a:off x="390000" y="459033"/>
            <a:ext cx="11412000" cy="1384995"/>
          </a:xfrm>
          <a:prstGeom prst="rect">
            <a:avLst/>
          </a:prstGeom>
        </p:spPr>
        <p:txBody>
          <a:bodyPr>
            <a:spAutoFit/>
          </a:bodyPr>
          <a:lstStyle/>
          <a:p>
            <a:pPr algn="just">
              <a:lnSpc>
                <a:spcPct val="150000"/>
              </a:lnSpc>
              <a:spcAft>
                <a:spcPts val="0"/>
              </a:spcAft>
            </a:pPr>
            <a:r>
              <a:rPr lang="en-US" altLang="zh-CN" sz="2800" kern="100" spc="-60" dirty="0">
                <a:latin typeface="Times New Roman" panose="02020603050405020304" pitchFamily="18" charset="0"/>
                <a:ea typeface="方正中等线简体" panose="03000509000000000000" pitchFamily="65" charset="-122"/>
              </a:rPr>
              <a:t>14.</a:t>
            </a:r>
            <a:r>
              <a:rPr lang="zh-CN" altLang="zh-CN" sz="2800" kern="100" spc="-60" dirty="0">
                <a:latin typeface="Times New Roman" panose="02020603050405020304" pitchFamily="18" charset="0"/>
                <a:ea typeface="方正中等线简体" panose="03000509000000000000" pitchFamily="65" charset="-122"/>
                <a:cs typeface="Times New Roman" panose="02020603050405020304" pitchFamily="18" charset="0"/>
              </a:rPr>
              <a:t>已知</a:t>
            </a:r>
            <a:r>
              <a:rPr lang="en-US" altLang="zh-CN" sz="2800" i="1" kern="100" spc="-60" dirty="0">
                <a:latin typeface="Times New Roman" panose="02020603050405020304" pitchFamily="18" charset="0"/>
                <a:ea typeface="方正中等线简体" panose="03000509000000000000" pitchFamily="65" charset="-122"/>
              </a:rPr>
              <a:t>O</a:t>
            </a:r>
            <a:r>
              <a:rPr lang="zh-CN" altLang="zh-CN" sz="2800" kern="100" spc="-6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spc="-60" dirty="0">
                <a:latin typeface="Times New Roman" panose="02020603050405020304" pitchFamily="18" charset="0"/>
                <a:ea typeface="方正中等线简体" panose="03000509000000000000" pitchFamily="65" charset="-122"/>
              </a:rPr>
              <a:t>A</a:t>
            </a:r>
            <a:r>
              <a:rPr lang="zh-CN" altLang="zh-CN" sz="2800" kern="100" spc="-5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spc="-60" dirty="0">
                <a:latin typeface="Times New Roman" panose="02020603050405020304" pitchFamily="18" charset="0"/>
                <a:ea typeface="方正中等线简体" panose="03000509000000000000" pitchFamily="65" charset="-122"/>
              </a:rPr>
              <a:t>B</a:t>
            </a:r>
            <a:r>
              <a:rPr lang="zh-CN" altLang="zh-CN" sz="2800" kern="100" spc="-60" dirty="0">
                <a:latin typeface="Times New Roman" panose="02020603050405020304" pitchFamily="18" charset="0"/>
                <a:ea typeface="方正中等线简体" panose="03000509000000000000" pitchFamily="65" charset="-122"/>
                <a:cs typeface="Times New Roman" panose="02020603050405020304" pitchFamily="18" charset="0"/>
              </a:rPr>
              <a:t>是平面内任意三点</a:t>
            </a:r>
            <a:r>
              <a:rPr lang="zh-CN" altLang="zh-CN" sz="2800" kern="100" spc="-5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spc="-60" dirty="0">
                <a:latin typeface="Times New Roman" panose="02020603050405020304" pitchFamily="18" charset="0"/>
                <a:ea typeface="方正中等线简体" panose="03000509000000000000" pitchFamily="65" charset="-122"/>
                <a:cs typeface="Times New Roman" panose="02020603050405020304" pitchFamily="18" charset="0"/>
              </a:rPr>
              <a:t>点</a:t>
            </a:r>
            <a:r>
              <a:rPr lang="en-US" altLang="zh-CN" sz="2800" i="1" kern="100" spc="-60" dirty="0">
                <a:latin typeface="Times New Roman" panose="02020603050405020304" pitchFamily="18" charset="0"/>
                <a:ea typeface="方正中等线简体" panose="03000509000000000000" pitchFamily="65" charset="-122"/>
              </a:rPr>
              <a:t>P</a:t>
            </a:r>
            <a:r>
              <a:rPr lang="zh-CN" altLang="zh-CN" sz="2800" kern="100" spc="-60" dirty="0">
                <a:latin typeface="Times New Roman" panose="02020603050405020304" pitchFamily="18" charset="0"/>
                <a:ea typeface="方正中等线简体" panose="03000509000000000000" pitchFamily="65" charset="-122"/>
                <a:cs typeface="Times New Roman" panose="02020603050405020304" pitchFamily="18" charset="0"/>
              </a:rPr>
              <a:t>在直线</a:t>
            </a:r>
            <a:r>
              <a:rPr lang="en-US" altLang="zh-CN" sz="2800" i="1" kern="100" spc="-60" dirty="0">
                <a:latin typeface="Times New Roman" panose="02020603050405020304" pitchFamily="18" charset="0"/>
                <a:ea typeface="方正中等线简体" panose="03000509000000000000" pitchFamily="65" charset="-122"/>
              </a:rPr>
              <a:t>AB</a:t>
            </a:r>
            <a:r>
              <a:rPr lang="zh-CN" altLang="zh-CN" sz="2800" kern="100" spc="-60" dirty="0">
                <a:latin typeface="Times New Roman" panose="02020603050405020304" pitchFamily="18" charset="0"/>
                <a:ea typeface="方正中等线简体" panose="03000509000000000000" pitchFamily="65" charset="-122"/>
                <a:cs typeface="Times New Roman" panose="02020603050405020304" pitchFamily="18" charset="0"/>
              </a:rPr>
              <a:t>上</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spc="-60" dirty="0" smtClean="0">
                <a:latin typeface="Times New Roman" panose="02020603050405020304" pitchFamily="18" charset="0"/>
                <a:ea typeface="方正中等线简体" panose="03000509000000000000" pitchFamily="65" charset="-122"/>
                <a:cs typeface="Times New Roman" panose="02020603050405020304" pitchFamily="18" charset="0"/>
              </a:rPr>
              <a:t>若</a:t>
            </a:r>
            <a:r>
              <a:rPr lang="en-US" altLang="zh-CN" sz="2800" kern="100" spc="-6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spc="-6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i="1" kern="100" dirty="0" smtClean="0">
                <a:latin typeface="Times New Roman" panose="02020603050405020304" pitchFamily="18" charset="0"/>
                <a:ea typeface="方正中等线简体" panose="03000509000000000000" pitchFamily="65" charset="-122"/>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rPr>
              <a:t>____.</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3771244507"/>
              </p:ext>
            </p:extLst>
          </p:nvPr>
        </p:nvGraphicFramePr>
        <p:xfrm>
          <a:off x="9127869" y="389679"/>
          <a:ext cx="3709988" cy="933450"/>
        </p:xfrm>
        <a:graphic>
          <a:graphicData uri="http://schemas.openxmlformats.org/presentationml/2006/ole">
            <mc:AlternateContent xmlns:mc="http://schemas.openxmlformats.org/markup-compatibility/2006">
              <mc:Choice xmlns:v="urn:schemas-microsoft-com:vml" Requires="v">
                <p:oleObj spid="_x0000_s390203" name="文档" r:id="rId19" imgW="3710726" imgH="934167" progId="Word.Document.12">
                  <p:embed/>
                </p:oleObj>
              </mc:Choice>
              <mc:Fallback>
                <p:oleObj name="文档" r:id="rId19" imgW="3710726" imgH="934167" progId="Word.Document.12">
                  <p:embed/>
                  <p:pic>
                    <p:nvPicPr>
                      <p:cNvPr id="0" name=""/>
                      <p:cNvPicPr/>
                      <p:nvPr/>
                    </p:nvPicPr>
                    <p:blipFill>
                      <a:blip r:embed="rId20"/>
                      <a:stretch>
                        <a:fillRect/>
                      </a:stretch>
                    </p:blipFill>
                    <p:spPr>
                      <a:xfrm>
                        <a:off x="9127869" y="389679"/>
                        <a:ext cx="3709988" cy="933450"/>
                      </a:xfrm>
                      <a:prstGeom prst="rect">
                        <a:avLst/>
                      </a:prstGeom>
                    </p:spPr>
                  </p:pic>
                </p:oleObj>
              </mc:Fallback>
            </mc:AlternateContent>
          </a:graphicData>
        </a:graphic>
      </p:graphicFrame>
      <p:sp>
        <p:nvSpPr>
          <p:cNvPr id="27" name="矩形 26"/>
          <p:cNvSpPr/>
          <p:nvPr/>
        </p:nvSpPr>
        <p:spPr>
          <a:xfrm>
            <a:off x="390000" y="2123056"/>
            <a:ext cx="11412000" cy="657872"/>
          </a:xfrm>
          <a:prstGeom prst="rect">
            <a:avLst/>
          </a:prstGeom>
        </p:spPr>
        <p:txBody>
          <a:bodyPr>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因为点</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在直线</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上，</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0" name="对象 9"/>
          <p:cNvGraphicFramePr>
            <a:graphicFrameLocks noChangeAspect="1"/>
          </p:cNvGraphicFramePr>
          <p:nvPr>
            <p:extLst>
              <p:ext uri="{D42A27DB-BD31-4B8C-83A1-F6EECF244321}">
                <p14:modId xmlns:p14="http://schemas.microsoft.com/office/powerpoint/2010/main" val="3837272873"/>
              </p:ext>
            </p:extLst>
          </p:nvPr>
        </p:nvGraphicFramePr>
        <p:xfrm>
          <a:off x="454362" y="2783923"/>
          <a:ext cx="9648825" cy="1338262"/>
        </p:xfrm>
        <a:graphic>
          <a:graphicData uri="http://schemas.openxmlformats.org/presentationml/2006/ole">
            <mc:AlternateContent xmlns:mc="http://schemas.openxmlformats.org/markup-compatibility/2006">
              <mc:Choice xmlns:v="urn:schemas-microsoft-com:vml" Requires="v">
                <p:oleObj spid="_x0000_s390204" name="文档" r:id="rId21" imgW="9648493" imgH="1337860" progId="Word.Document.12">
                  <p:embed/>
                </p:oleObj>
              </mc:Choice>
              <mc:Fallback>
                <p:oleObj name="文档" r:id="rId21" imgW="9648493" imgH="1337860" progId="Word.Document.12">
                  <p:embed/>
                  <p:pic>
                    <p:nvPicPr>
                      <p:cNvPr id="0" name=""/>
                      <p:cNvPicPr/>
                      <p:nvPr/>
                    </p:nvPicPr>
                    <p:blipFill>
                      <a:blip r:embed="rId22"/>
                      <a:stretch>
                        <a:fillRect/>
                      </a:stretch>
                    </p:blipFill>
                    <p:spPr>
                      <a:xfrm>
                        <a:off x="454362" y="2783923"/>
                        <a:ext cx="9648825" cy="1338262"/>
                      </a:xfrm>
                      <a:prstGeom prst="rect">
                        <a:avLst/>
                      </a:prstGeom>
                    </p:spPr>
                  </p:pic>
                </p:oleObj>
              </mc:Fallback>
            </mc:AlternateContent>
          </a:graphicData>
        </a:graphic>
      </p:graphicFrame>
      <p:graphicFrame>
        <p:nvGraphicFramePr>
          <p:cNvPr id="28" name="对象 27"/>
          <p:cNvGraphicFramePr>
            <a:graphicFrameLocks noChangeAspect="1"/>
          </p:cNvGraphicFramePr>
          <p:nvPr>
            <p:extLst>
              <p:ext uri="{D42A27DB-BD31-4B8C-83A1-F6EECF244321}">
                <p14:modId xmlns:p14="http://schemas.microsoft.com/office/powerpoint/2010/main" val="4242130308"/>
              </p:ext>
            </p:extLst>
          </p:nvPr>
        </p:nvGraphicFramePr>
        <p:xfrm>
          <a:off x="454362" y="3573016"/>
          <a:ext cx="9648825" cy="1338262"/>
        </p:xfrm>
        <a:graphic>
          <a:graphicData uri="http://schemas.openxmlformats.org/presentationml/2006/ole">
            <mc:AlternateContent xmlns:mc="http://schemas.openxmlformats.org/markup-compatibility/2006">
              <mc:Choice xmlns:v="urn:schemas-microsoft-com:vml" Requires="v">
                <p:oleObj spid="_x0000_s390205" name="文档" r:id="rId23" imgW="9648493" imgH="1337500" progId="Word.Document.12">
                  <p:embed/>
                </p:oleObj>
              </mc:Choice>
              <mc:Fallback>
                <p:oleObj name="文档" r:id="rId23" imgW="9648493" imgH="1337500" progId="Word.Document.12">
                  <p:embed/>
                  <p:pic>
                    <p:nvPicPr>
                      <p:cNvPr id="0" name=""/>
                      <p:cNvPicPr/>
                      <p:nvPr/>
                    </p:nvPicPr>
                    <p:blipFill>
                      <a:blip r:embed="rId24"/>
                      <a:stretch>
                        <a:fillRect/>
                      </a:stretch>
                    </p:blipFill>
                    <p:spPr>
                      <a:xfrm>
                        <a:off x="454362" y="3573016"/>
                        <a:ext cx="9648825" cy="1338262"/>
                      </a:xfrm>
                      <a:prstGeom prst="rect">
                        <a:avLst/>
                      </a:prstGeom>
                    </p:spPr>
                  </p:pic>
                </p:oleObj>
              </mc:Fallback>
            </mc:AlternateContent>
          </a:graphicData>
        </a:graphic>
      </p:graphicFrame>
      <p:graphicFrame>
        <p:nvGraphicFramePr>
          <p:cNvPr id="29" name="对象 28"/>
          <p:cNvGraphicFramePr>
            <a:graphicFrameLocks noChangeAspect="1"/>
          </p:cNvGraphicFramePr>
          <p:nvPr>
            <p:extLst>
              <p:ext uri="{D42A27DB-BD31-4B8C-83A1-F6EECF244321}">
                <p14:modId xmlns:p14="http://schemas.microsoft.com/office/powerpoint/2010/main" val="3390053095"/>
              </p:ext>
            </p:extLst>
          </p:nvPr>
        </p:nvGraphicFramePr>
        <p:xfrm>
          <a:off x="454362" y="4467002"/>
          <a:ext cx="9648825" cy="1338262"/>
        </p:xfrm>
        <a:graphic>
          <a:graphicData uri="http://schemas.openxmlformats.org/presentationml/2006/ole">
            <mc:AlternateContent xmlns:mc="http://schemas.openxmlformats.org/markup-compatibility/2006">
              <mc:Choice xmlns:v="urn:schemas-microsoft-com:vml" Requires="v">
                <p:oleObj spid="_x0000_s390206" name="文档" r:id="rId25" imgW="9648493" imgH="1337500" progId="Word.Document.12">
                  <p:embed/>
                </p:oleObj>
              </mc:Choice>
              <mc:Fallback>
                <p:oleObj name="文档" r:id="rId25" imgW="9648493" imgH="1337500" progId="Word.Document.12">
                  <p:embed/>
                  <p:pic>
                    <p:nvPicPr>
                      <p:cNvPr id="0" name=""/>
                      <p:cNvPicPr/>
                      <p:nvPr/>
                    </p:nvPicPr>
                    <p:blipFill>
                      <a:blip r:embed="rId26"/>
                      <a:stretch>
                        <a:fillRect/>
                      </a:stretch>
                    </p:blipFill>
                    <p:spPr>
                      <a:xfrm>
                        <a:off x="454362" y="4467002"/>
                        <a:ext cx="9648825" cy="1338262"/>
                      </a:xfrm>
                      <a:prstGeom prst="rect">
                        <a:avLst/>
                      </a:prstGeom>
                    </p:spPr>
                  </p:pic>
                </p:oleObj>
              </mc:Fallback>
            </mc:AlternateContent>
          </a:graphicData>
        </a:graphic>
      </p:graphicFrame>
    </p:spTree>
    <p:extLst>
      <p:ext uri="{BB962C8B-B14F-4D97-AF65-F5344CB8AC3E}">
        <p14:creationId xmlns:p14="http://schemas.microsoft.com/office/powerpoint/2010/main" val="222810667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blinds(horizontal)">
                                      <p:cBhvr>
                                        <p:cTn id="12" dur="500"/>
                                        <p:tgtEl>
                                          <p:spTgt spid="2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blinds(horizontal)">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blinds(horizontal)">
                                      <p:cBhvr>
                                        <p:cTn id="2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5"/>
          <p:cNvSpPr txBox="1">
            <a:spLocks/>
          </p:cNvSpPr>
          <p:nvPr/>
        </p:nvSpPr>
        <p:spPr>
          <a:xfrm>
            <a:off x="866775" y="301599"/>
            <a:ext cx="10515600" cy="5071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Aft>
                <a:spcPts val="0"/>
              </a:spcAft>
            </a:pPr>
            <a:r>
              <a:rPr lang="zh-CN" altLang="en-US" sz="2800" b="1" kern="100">
                <a:latin typeface="Times New Roman" panose="02020603050405020304" pitchFamily="18" charset="0"/>
                <a:ea typeface="微软雅黑" panose="020B0503020204020204" pitchFamily="34" charset="-122"/>
                <a:cs typeface="Times New Roman" panose="02020603050405020304" pitchFamily="18" charset="0"/>
              </a:rPr>
              <a:t>知识点一　向量数乘的定义</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7" name="矩形 6"/>
          <p:cNvSpPr/>
          <p:nvPr/>
        </p:nvSpPr>
        <p:spPr>
          <a:xfrm>
            <a:off x="335360" y="911058"/>
            <a:ext cx="11161240" cy="4616648"/>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rPr>
              <a:t>1.</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一般</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地，实数</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λ</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与向量</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的积是一</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个</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这种运算叫作向量</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记作</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λ</a:t>
            </a:r>
            <a:r>
              <a:rPr lang="en-US" altLang="zh-CN" sz="2800" b="1" i="1" kern="100" dirty="0" err="1">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，其长度与方向规定如下：</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λ</a:t>
            </a:r>
            <a:r>
              <a:rPr lang="en-US" altLang="zh-CN" sz="2800" b="1" i="1" kern="100" dirty="0" err="1">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λ</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endPar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特别</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地，当</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λ</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时，</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λ</a:t>
            </a:r>
            <a:r>
              <a:rPr lang="en-US" altLang="zh-CN" sz="2800" b="1" i="1" kern="100" dirty="0" err="1">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当</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kern="10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时，</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λ</a:t>
            </a:r>
            <a:r>
              <a:rPr lang="en-US" altLang="zh-CN" sz="2800" b="1" kern="10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kern="100" dirty="0">
                <a:latin typeface="Times New Roman" panose="02020603050405020304" pitchFamily="18" charset="0"/>
                <a:ea typeface="方正中等线简体" panose="03000509000000000000" pitchFamily="65" charset="-122"/>
                <a:cs typeface="Courier New" panose="02070309020205020404" pitchFamily="49" charset="0"/>
              </a:rPr>
              <a:t>0</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 name="矩形 1"/>
          <p:cNvSpPr/>
          <p:nvPr/>
        </p:nvSpPr>
        <p:spPr>
          <a:xfrm>
            <a:off x="10216331" y="1049336"/>
            <a:ext cx="902811" cy="523220"/>
          </a:xfrm>
          <a:prstGeom prst="rect">
            <a:avLst/>
          </a:prstGeom>
        </p:spPr>
        <p:txBody>
          <a:bodyPr wrap="none">
            <a:spAutoFit/>
          </a:bodyPr>
          <a:lstStyle/>
          <a:p>
            <a:r>
              <a:rPr lang="zh-CN" altLang="en-US"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数乘</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1" name="矩形 10"/>
          <p:cNvSpPr/>
          <p:nvPr/>
        </p:nvSpPr>
        <p:spPr>
          <a:xfrm>
            <a:off x="5930687" y="1040722"/>
            <a:ext cx="902811" cy="523220"/>
          </a:xfrm>
          <a:prstGeom prst="rect">
            <a:avLst/>
          </a:prstGeom>
        </p:spPr>
        <p:txBody>
          <a:bodyPr wrap="none">
            <a:spAutoFit/>
          </a:bodyPr>
          <a:lstStyle/>
          <a:p>
            <a:r>
              <a:rPr lang="zh-CN" altLang="en-US" sz="2800" kern="100" dirty="0" smtClean="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向量</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2930205560"/>
              </p:ext>
            </p:extLst>
          </p:nvPr>
        </p:nvGraphicFramePr>
        <p:xfrm>
          <a:off x="406400" y="2925471"/>
          <a:ext cx="8118475" cy="1597025"/>
        </p:xfrm>
        <a:graphic>
          <a:graphicData uri="http://schemas.openxmlformats.org/presentationml/2006/ole">
            <mc:AlternateContent xmlns:mc="http://schemas.openxmlformats.org/markup-compatibility/2006">
              <mc:Choice xmlns:v="urn:schemas-microsoft-com:vml" Requires="v">
                <p:oleObj spid="_x0000_s417807" name="文档" r:id="rId3" imgW="8128922" imgH="1603511" progId="Word.Document.12">
                  <p:embed/>
                </p:oleObj>
              </mc:Choice>
              <mc:Fallback>
                <p:oleObj name="文档" r:id="rId3" imgW="8128922" imgH="1603511" progId="Word.Document.12">
                  <p:embed/>
                  <p:pic>
                    <p:nvPicPr>
                      <p:cNvPr id="0" name=""/>
                      <p:cNvPicPr/>
                      <p:nvPr/>
                    </p:nvPicPr>
                    <p:blipFill>
                      <a:blip r:embed="rId4"/>
                      <a:stretch>
                        <a:fillRect/>
                      </a:stretch>
                    </p:blipFill>
                    <p:spPr>
                      <a:xfrm>
                        <a:off x="406400" y="2925471"/>
                        <a:ext cx="8118475" cy="1597025"/>
                      </a:xfrm>
                      <a:prstGeom prst="rect">
                        <a:avLst/>
                      </a:prstGeom>
                    </p:spPr>
                  </p:pic>
                </p:oleObj>
              </mc:Fallback>
            </mc:AlternateContent>
          </a:graphicData>
        </a:graphic>
      </p:graphicFrame>
      <p:sp>
        <p:nvSpPr>
          <p:cNvPr id="5" name="矩形 4"/>
          <p:cNvSpPr/>
          <p:nvPr/>
        </p:nvSpPr>
        <p:spPr>
          <a:xfrm>
            <a:off x="3750489" y="2957772"/>
            <a:ext cx="721672" cy="523220"/>
          </a:xfrm>
          <a:prstGeom prst="rect">
            <a:avLst/>
          </a:prstGeom>
        </p:spPr>
        <p:txBody>
          <a:bodyPr wrap="none">
            <a:spAutoFit/>
          </a:bodyPr>
          <a:lstStyle/>
          <a:p>
            <a:r>
              <a:rPr lang="en-US" altLang="zh-CN" sz="2800" i="1" dirty="0">
                <a:solidFill>
                  <a:srgbClr val="C00000"/>
                </a:solidFill>
                <a:latin typeface="Times New Roman" panose="02020603050405020304" pitchFamily="18" charset="0"/>
                <a:ea typeface="方正中等线简体" panose="03000509000000000000" pitchFamily="65" charset="-122"/>
              </a:rPr>
              <a:t>λ</a:t>
            </a:r>
            <a:r>
              <a:rPr lang="en-US" altLang="zh-CN" sz="2800" dirty="0">
                <a:solidFill>
                  <a:srgbClr val="C00000"/>
                </a:solidFill>
                <a:latin typeface="Times New Roman" panose="02020603050405020304" pitchFamily="18" charset="0"/>
                <a:ea typeface="方正中等线简体" panose="03000509000000000000" pitchFamily="65" charset="-122"/>
              </a:rPr>
              <a:t>&gt;0</a:t>
            </a:r>
            <a:endParaRPr lang="zh-CN" altLang="en-US" dirty="0">
              <a:solidFill>
                <a:srgbClr val="C00000"/>
              </a:solidFill>
            </a:endParaRPr>
          </a:p>
        </p:txBody>
      </p:sp>
      <p:sp>
        <p:nvSpPr>
          <p:cNvPr id="8" name="矩形 7"/>
          <p:cNvSpPr/>
          <p:nvPr/>
        </p:nvSpPr>
        <p:spPr>
          <a:xfrm>
            <a:off x="3750489" y="3533687"/>
            <a:ext cx="721672" cy="523220"/>
          </a:xfrm>
          <a:prstGeom prst="rect">
            <a:avLst/>
          </a:prstGeom>
        </p:spPr>
        <p:txBody>
          <a:bodyPr wrap="none">
            <a:spAutoFit/>
          </a:bodyPr>
          <a:lstStyle/>
          <a:p>
            <a:r>
              <a:rPr lang="en-US" altLang="zh-CN" sz="2800" i="1" kern="100" dirty="0">
                <a:solidFill>
                  <a:srgbClr val="C00000"/>
                </a:solidFill>
                <a:latin typeface="Times New Roman" panose="02020603050405020304" pitchFamily="18" charset="0"/>
                <a:ea typeface="方正中等线简体" panose="03000509000000000000" pitchFamily="65" charset="-122"/>
              </a:rPr>
              <a:t>λ</a:t>
            </a:r>
            <a:r>
              <a:rPr lang="en-US" altLang="zh-CN" sz="2800" kern="100" dirty="0">
                <a:solidFill>
                  <a:srgbClr val="C00000"/>
                </a:solidFill>
                <a:latin typeface="Times New Roman" panose="02020603050405020304" pitchFamily="18" charset="0"/>
                <a:ea typeface="方正中等线简体" panose="03000509000000000000" pitchFamily="65" charset="-122"/>
              </a:rPr>
              <a:t>&lt;0</a:t>
            </a:r>
            <a:endParaRPr lang="zh-CN" altLang="en-US" dirty="0"/>
          </a:p>
        </p:txBody>
      </p:sp>
      <p:sp>
        <p:nvSpPr>
          <p:cNvPr id="10" name="矩形 9"/>
          <p:cNvSpPr/>
          <p:nvPr/>
        </p:nvSpPr>
        <p:spPr>
          <a:xfrm>
            <a:off x="4367808" y="4271921"/>
            <a:ext cx="364202"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0</a:t>
            </a:r>
            <a:endParaRPr lang="zh-CN" altLang="en-US" sz="2800" b="1"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2" name="矩形 11"/>
          <p:cNvSpPr/>
          <p:nvPr/>
        </p:nvSpPr>
        <p:spPr>
          <a:xfrm>
            <a:off x="335360" y="5392971"/>
            <a:ext cx="11161240" cy="1384995"/>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向量数乘</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λ</a:t>
            </a:r>
            <a:r>
              <a:rPr lang="en-US" altLang="zh-CN" sz="2800" b="1" i="1" kern="100" dirty="0" err="1">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的几何意义是：当</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λ</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时，把向量</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沿着</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方向</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放大或缩小；当</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λ</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时，把向量</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沿着</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方向</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放大或缩小</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p:cNvSpPr/>
          <p:nvPr/>
        </p:nvSpPr>
        <p:spPr>
          <a:xfrm>
            <a:off x="9111627" y="5535928"/>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相同</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4" name="矩形 13"/>
          <p:cNvSpPr/>
          <p:nvPr/>
        </p:nvSpPr>
        <p:spPr>
          <a:xfrm>
            <a:off x="6011404" y="6183707"/>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相反</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396782201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blinds(horizontal)">
                                      <p:cBhvr>
                                        <p:cTn id="23" dur="500"/>
                                        <p:tgtEl>
                                          <p:spTgt spid="10">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linds(horizontal)">
                                      <p:cBhvr>
                                        <p:cTn id="28" dur="500"/>
                                        <p:tgtEl>
                                          <p:spTgt spid="14"/>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linds(horizontal)">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5" grpId="0"/>
      <p:bldP spid="8" grpId="0"/>
      <p:bldP spid="6" grpId="0"/>
      <p:bldP spid="1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3881081653"/>
              </p:ext>
            </p:extLst>
          </p:nvPr>
        </p:nvGraphicFramePr>
        <p:xfrm>
          <a:off x="415925" y="1301750"/>
          <a:ext cx="11202988" cy="2522538"/>
        </p:xfrm>
        <a:graphic>
          <a:graphicData uri="http://schemas.openxmlformats.org/presentationml/2006/ole">
            <mc:AlternateContent xmlns:mc="http://schemas.openxmlformats.org/markup-compatibility/2006">
              <mc:Choice xmlns:v="urn:schemas-microsoft-com:vml" Requires="v">
                <p:oleObj spid="_x0000_s391191" name="文档" r:id="rId3" imgW="11212887" imgH="2523226" progId="Word.Document.12">
                  <p:embed/>
                </p:oleObj>
              </mc:Choice>
              <mc:Fallback>
                <p:oleObj name="文档" r:id="rId3" imgW="11212887" imgH="2523226" progId="Word.Document.12">
                  <p:embed/>
                  <p:pic>
                    <p:nvPicPr>
                      <p:cNvPr id="0" name=""/>
                      <p:cNvPicPr/>
                      <p:nvPr/>
                    </p:nvPicPr>
                    <p:blipFill>
                      <a:blip r:embed="rId4"/>
                      <a:stretch>
                        <a:fillRect/>
                      </a:stretch>
                    </p:blipFill>
                    <p:spPr>
                      <a:xfrm>
                        <a:off x="415925" y="1301750"/>
                        <a:ext cx="11202988" cy="2522538"/>
                      </a:xfrm>
                      <a:prstGeom prst="rect">
                        <a:avLst/>
                      </a:prstGeom>
                    </p:spPr>
                  </p:pic>
                </p:oleObj>
              </mc:Fallback>
            </mc:AlternateContent>
          </a:graphicData>
        </a:graphic>
      </p:graphicFrame>
      <p:sp>
        <p:nvSpPr>
          <p:cNvPr id="24" name="TextBox 38"/>
          <p:cNvSpPr txBox="1"/>
          <p:nvPr/>
        </p:nvSpPr>
        <p:spPr>
          <a:xfrm>
            <a:off x="1023764" y="168040"/>
            <a:ext cx="2524829" cy="525528"/>
          </a:xfrm>
          <a:prstGeom prst="rect">
            <a:avLst/>
          </a:prstGeom>
          <a:noFill/>
        </p:spPr>
        <p:txBody>
          <a:bodyPr wrap="square" rtlCol="0">
            <a:spAutoFit/>
          </a:bodyPr>
          <a:lstStyle/>
          <a:p>
            <a:pPr>
              <a:lnSpc>
                <a:spcPct val="130000"/>
              </a:lnSpc>
              <a:defRPr/>
            </a:pPr>
            <a:r>
              <a:rPr lang="zh-CN" altLang="en-US" sz="2399" b="1" kern="0" dirty="0" smtClean="0">
                <a:solidFill>
                  <a:schemeClr val="tx1">
                    <a:lumMod val="65000"/>
                    <a:lumOff val="35000"/>
                  </a:schemeClr>
                </a:solidFill>
                <a:latin typeface="微软雅黑" panose="020B0503020204020204" pitchFamily="34" charset="-122"/>
                <a:ea typeface="微软雅黑" panose="020B0503020204020204" pitchFamily="34" charset="-122"/>
              </a:rPr>
              <a:t>拓广探究</a:t>
            </a:r>
            <a:endParaRPr lang="en-US" altLang="zh-CN" sz="2399"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25" name="Picture 3" descr="C:\Users\Administrator\Desktop\微立体创业计划\005.png"/>
          <p:cNvPicPr>
            <a:picLocks noChangeAspect="1" noChangeArrowheads="1"/>
          </p:cNvPicPr>
          <p:nvPr/>
        </p:nvPicPr>
        <p:blipFill>
          <a:blip r:embed="rId5" cstate="email">
            <a:duotone>
              <a:srgbClr val="5B9BD5">
                <a:shade val="45000"/>
                <a:satMod val="135000"/>
              </a:srgbClr>
              <a:prstClr val="white"/>
            </a:duotone>
            <a:extLst>
              <a:ext uri="{BEBA8EAE-BF5A-486C-A8C5-ECC9F3942E4B}">
                <a14:imgProps xmlns:a14="http://schemas.microsoft.com/office/drawing/2010/main">
                  <a14:imgLayer r:embed="rId6">
                    <a14:imgEffect>
                      <a14:sharpenSoften amount="50000"/>
                    </a14:imgEffect>
                    <a14:imgEffect>
                      <a14:colorTemperature colorTemp="11200"/>
                    </a14:imgEffect>
                    <a14:imgEffect>
                      <a14:brightnessContrast bright="-24000"/>
                    </a14:imgEffect>
                  </a14:imgLayer>
                </a14:imgProps>
              </a:ext>
              <a:ext uri="{28A0092B-C50C-407E-A947-70E740481C1C}">
                <a14:useLocalDpi xmlns:a14="http://schemas.microsoft.com/office/drawing/2010/main"/>
              </a:ext>
            </a:extLst>
          </a:blip>
          <a:srcRect/>
          <a:stretch>
            <a:fillRect/>
          </a:stretch>
        </p:blipFill>
        <p:spPr bwMode="auto">
          <a:xfrm>
            <a:off x="261764" y="11663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26" name="Picture 4" descr="C:\Users\Administrator\Desktop\微立体创业计划\004.png"/>
          <p:cNvPicPr>
            <a:picLocks noChangeAspect="1" noChangeArrowheads="1"/>
          </p:cNvPicPr>
          <p:nvPr/>
        </p:nvPicPr>
        <p:blipFill>
          <a:blip r:embed="rId7" cstate="email">
            <a:duotone>
              <a:prstClr val="black"/>
              <a:srgbClr val="5B9BD5">
                <a:tint val="45000"/>
                <a:satMod val="400000"/>
              </a:srgbClr>
            </a:duotone>
            <a:extLst>
              <a:ext uri="{28A0092B-C50C-407E-A947-70E740481C1C}">
                <a14:useLocalDpi xmlns:a14="http://schemas.microsoft.com/office/drawing/2010/main"/>
              </a:ext>
            </a:extLst>
          </a:blip>
          <a:srcRect/>
          <a:stretch>
            <a:fillRect/>
          </a:stretch>
        </p:blipFill>
        <p:spPr bwMode="auto">
          <a:xfrm>
            <a:off x="414163" y="12600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32" name="Rectangle 21">
            <a:hlinkClick r:id="rId8"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33" name="Rectangle 21">
            <a:hlinkClick r:id="rId9"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34" name="Rectangle 21">
            <a:hlinkClick r:id="rId10"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5" name="Rectangle 21">
            <a:hlinkClick r:id="rId11"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36" name="Rectangle 21">
            <a:hlinkClick r:id="rId12"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37" name="Rectangle 21">
            <a:hlinkClick r:id="rId13"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38" name="Rectangle 21">
            <a:hlinkClick r:id="rId14"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9" name="Rectangle 21">
            <a:hlinkClick r:id="rId15"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40" name="Rectangle 21">
            <a:hlinkClick r:id="rId16"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41" name="Rectangle 21">
            <a:hlinkClick r:id="rId17"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42" name="Rectangle 21">
            <a:hlinkClick r:id="rId18"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43" name="Rectangle 21">
            <a:hlinkClick r:id="rId19"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44" name="Rectangle 21">
            <a:hlinkClick r:id="rId20"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61" name="Rectangle 21">
            <a:hlinkClick r:id="rId21"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62" name="Rectangle 21">
            <a:hlinkClick r:id="rId22"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15</a:t>
            </a:r>
          </a:p>
        </p:txBody>
      </p:sp>
      <p:sp>
        <p:nvSpPr>
          <p:cNvPr id="63" name="Rectangle 21">
            <a:hlinkClick r:id="rId23"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27" name="TextBox 19"/>
          <p:cNvSpPr txBox="1"/>
          <p:nvPr/>
        </p:nvSpPr>
        <p:spPr>
          <a:xfrm>
            <a:off x="188515" y="2924944"/>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115636710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33"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34"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5"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36"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37"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38"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9"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40"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41" name="Rectangle 21">
            <a:hlinkClick r:id="rId1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42" name="Rectangle 21">
            <a:hlinkClick r:id="rId1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43" name="Rectangle 21">
            <a:hlinkClick r:id="rId1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44" name="Rectangle 21">
            <a:hlinkClick r:id="rId1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61" name="Rectangle 21">
            <a:hlinkClick r:id="rId1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62" name="Rectangle 21">
            <a:hlinkClick r:id="rId1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15</a:t>
            </a:r>
          </a:p>
        </p:txBody>
      </p:sp>
      <p:sp>
        <p:nvSpPr>
          <p:cNvPr id="63" name="Rectangle 21">
            <a:hlinkClick r:id="rId1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5" name="矩形 4"/>
          <p:cNvSpPr/>
          <p:nvPr/>
        </p:nvSpPr>
        <p:spPr>
          <a:xfrm>
            <a:off x="361487" y="1268760"/>
            <a:ext cx="11449272" cy="3970318"/>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5</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8</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这两个向量所在的直线不重合，</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AD</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，且</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四边形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是以</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为两条底边的梯形</a:t>
            </a:r>
            <a:r>
              <a:rPr lang="en-US" altLang="zh-CN" sz="2800" kern="100" dirty="0" smtClean="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9" name="对象 28"/>
          <p:cNvGraphicFramePr>
            <a:graphicFrameLocks noChangeAspect="1"/>
          </p:cNvGraphicFramePr>
          <p:nvPr>
            <p:extLst>
              <p:ext uri="{D42A27DB-BD31-4B8C-83A1-F6EECF244321}">
                <p14:modId xmlns:p14="http://schemas.microsoft.com/office/powerpoint/2010/main" val="924497909"/>
              </p:ext>
            </p:extLst>
          </p:nvPr>
        </p:nvGraphicFramePr>
        <p:xfrm>
          <a:off x="442913" y="548680"/>
          <a:ext cx="10641012" cy="1006475"/>
        </p:xfrm>
        <a:graphic>
          <a:graphicData uri="http://schemas.openxmlformats.org/presentationml/2006/ole">
            <mc:AlternateContent xmlns:mc="http://schemas.openxmlformats.org/markup-compatibility/2006">
              <mc:Choice xmlns:v="urn:schemas-microsoft-com:vml" Requires="v">
                <p:oleObj spid="_x0000_s428056" name="文档" r:id="rId19" imgW="10657897" imgH="1028341" progId="Word.Document.12">
                  <p:embed/>
                </p:oleObj>
              </mc:Choice>
              <mc:Fallback>
                <p:oleObj name="文档" r:id="rId19" imgW="10657897" imgH="1028341" progId="Word.Document.12">
                  <p:embed/>
                  <p:pic>
                    <p:nvPicPr>
                      <p:cNvPr id="0" name=""/>
                      <p:cNvPicPr/>
                      <p:nvPr/>
                    </p:nvPicPr>
                    <p:blipFill>
                      <a:blip r:embed="rId20"/>
                      <a:stretch>
                        <a:fillRect/>
                      </a:stretch>
                    </p:blipFill>
                    <p:spPr>
                      <a:xfrm>
                        <a:off x="442913" y="548680"/>
                        <a:ext cx="10641012" cy="1006475"/>
                      </a:xfrm>
                      <a:prstGeom prst="rect">
                        <a:avLst/>
                      </a:prstGeom>
                    </p:spPr>
                  </p:pic>
                </p:oleObj>
              </mc:Fallback>
            </mc:AlternateContent>
          </a:graphicData>
        </a:graphic>
      </p:graphicFrame>
      <p:pic>
        <p:nvPicPr>
          <p:cNvPr id="428034" name="Picture 2" descr="S66"/>
          <p:cNvPicPr>
            <a:picLocks noChangeAspect="1" noChangeArrowheads="1"/>
          </p:cNvPicPr>
          <p:nvPr/>
        </p:nvPicPr>
        <p:blipFill>
          <a:blip r:embed="rId2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24962" y="812728"/>
            <a:ext cx="2405072" cy="1150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7" name="对象 26"/>
          <p:cNvGraphicFramePr>
            <a:graphicFrameLocks noChangeAspect="1"/>
          </p:cNvGraphicFramePr>
          <p:nvPr>
            <p:extLst>
              <p:ext uri="{D42A27DB-BD31-4B8C-83A1-F6EECF244321}">
                <p14:modId xmlns:p14="http://schemas.microsoft.com/office/powerpoint/2010/main" val="3702029518"/>
              </p:ext>
            </p:extLst>
          </p:nvPr>
        </p:nvGraphicFramePr>
        <p:xfrm>
          <a:off x="442913" y="2564904"/>
          <a:ext cx="10641012" cy="1025525"/>
        </p:xfrm>
        <a:graphic>
          <a:graphicData uri="http://schemas.openxmlformats.org/presentationml/2006/ole">
            <mc:AlternateContent xmlns:mc="http://schemas.openxmlformats.org/markup-compatibility/2006">
              <mc:Choice xmlns:v="urn:schemas-microsoft-com:vml" Requires="v">
                <p:oleObj spid="_x0000_s428057" name="文档" r:id="rId22" imgW="10657897" imgH="1027262" progId="Word.Document.12">
                  <p:embed/>
                </p:oleObj>
              </mc:Choice>
              <mc:Fallback>
                <p:oleObj name="文档" r:id="rId22" imgW="10657897" imgH="1027262" progId="Word.Document.12">
                  <p:embed/>
                  <p:pic>
                    <p:nvPicPr>
                      <p:cNvPr id="0" name=""/>
                      <p:cNvPicPr/>
                      <p:nvPr/>
                    </p:nvPicPr>
                    <p:blipFill>
                      <a:blip r:embed="rId23"/>
                      <a:stretch>
                        <a:fillRect/>
                      </a:stretch>
                    </p:blipFill>
                    <p:spPr>
                      <a:xfrm>
                        <a:off x="442913" y="2564904"/>
                        <a:ext cx="10641012" cy="1025525"/>
                      </a:xfrm>
                      <a:prstGeom prst="rect">
                        <a:avLst/>
                      </a:prstGeom>
                    </p:spPr>
                  </p:pic>
                </p:oleObj>
              </mc:Fallback>
            </mc:AlternateContent>
          </a:graphicData>
        </a:graphic>
      </p:graphicFrame>
    </p:spTree>
    <p:extLst>
      <p:ext uri="{BB962C8B-B14F-4D97-AF65-F5344CB8AC3E}">
        <p14:creationId xmlns:p14="http://schemas.microsoft.com/office/powerpoint/2010/main" val="175281564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par>
                                <p:cTn id="8" presetID="3" presetClass="entr" presetSubtype="10" fill="hold" nodeType="withEffect">
                                  <p:stCondLst>
                                    <p:cond delay="0"/>
                                  </p:stCondLst>
                                  <p:childTnLst>
                                    <p:set>
                                      <p:cBhvr>
                                        <p:cTn id="9" dur="1" fill="hold">
                                          <p:stCondLst>
                                            <p:cond delay="0"/>
                                          </p:stCondLst>
                                        </p:cTn>
                                        <p:tgtEl>
                                          <p:spTgt spid="428034"/>
                                        </p:tgtEl>
                                        <p:attrNameLst>
                                          <p:attrName>style.visibility</p:attrName>
                                        </p:attrNameLst>
                                      </p:cBhvr>
                                      <p:to>
                                        <p:strVal val="visible"/>
                                      </p:to>
                                    </p:set>
                                    <p:animEffect transition="in" filter="blinds(horizontal)">
                                      <p:cBhvr>
                                        <p:cTn id="10" dur="500"/>
                                        <p:tgtEl>
                                          <p:spTgt spid="42803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blinds(horizontal)">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blinds(horizontal)">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blinds(horizontal)">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blinds(horizontal)">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blinds(horizontal)">
                                      <p:cBhvr>
                                        <p:cTn id="35" dur="500"/>
                                        <p:tgtEl>
                                          <p:spTgt spid="5">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5">
                                            <p:txEl>
                                              <p:pRg st="5" end="5"/>
                                            </p:txEl>
                                          </p:spTgt>
                                        </p:tgtEl>
                                        <p:attrNameLst>
                                          <p:attrName>style.visibility</p:attrName>
                                        </p:attrNameLst>
                                      </p:cBhvr>
                                      <p:to>
                                        <p:strVal val="visible"/>
                                      </p:to>
                                    </p:set>
                                    <p:animEffect transition="in" filter="blinds(horizontal)">
                                      <p:cBhvr>
                                        <p:cTn id="40"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41"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42"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44"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45"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46"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48"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49"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50"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51"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2"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53"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54"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55"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16</a:t>
            </a:r>
          </a:p>
        </p:txBody>
      </p:sp>
      <p:sp>
        <p:nvSpPr>
          <p:cNvPr id="4" name="矩形 3"/>
          <p:cNvSpPr/>
          <p:nvPr/>
        </p:nvSpPr>
        <p:spPr>
          <a:xfrm>
            <a:off x="477032" y="620688"/>
            <a:ext cx="11237936" cy="1511467"/>
          </a:xfrm>
          <a:prstGeom prst="rect">
            <a:avLst/>
          </a:prstGeom>
        </p:spPr>
        <p:txBody>
          <a:bodyPr>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设</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为非零向量，其中任意两向量不共线，已知</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共线，且</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共线，则</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是否共线？请证明你的结论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78159347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41"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42"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44"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45"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46"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48"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49"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50"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51"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2"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53"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54"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55"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16</a:t>
            </a:r>
          </a:p>
        </p:txBody>
      </p:sp>
      <p:sp>
        <p:nvSpPr>
          <p:cNvPr id="4" name="矩形 3"/>
          <p:cNvSpPr/>
          <p:nvPr/>
        </p:nvSpPr>
        <p:spPr>
          <a:xfrm>
            <a:off x="407368" y="764704"/>
            <a:ext cx="10826118" cy="4616648"/>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与</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共线</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证明如下：</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与</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共线，</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存在唯一实数</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λ</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，使得</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err="1">
                <a:latin typeface="Times New Roman" panose="02020603050405020304" pitchFamily="18" charset="0"/>
                <a:ea typeface="黑体" panose="02010609060101010101" pitchFamily="49" charset="-122"/>
                <a:cs typeface="Courier New" panose="02070309020205020404" pitchFamily="49" charset="0"/>
              </a:rPr>
              <a:t>λ</a:t>
            </a:r>
            <a:r>
              <a:rPr lang="en-US" altLang="zh-CN" sz="2800" b="1" i="1" kern="100" dirty="0" err="1">
                <a:latin typeface="Times New Roman" panose="02020603050405020304" pitchFamily="18" charset="0"/>
                <a:ea typeface="黑体" panose="02010609060101010101" pitchFamily="49" charset="-122"/>
                <a:cs typeface="Courier New" panose="02070309020205020404" pitchFamily="49" charset="0"/>
              </a:rPr>
              <a:t>c</a:t>
            </a:r>
            <a:r>
              <a:rPr lang="en-US" altLang="zh-CN" sz="2800" kern="100" dirty="0" smtClean="0">
                <a:latin typeface="Times New Roman" panose="02020603050405020304" pitchFamily="18" charset="0"/>
                <a:ea typeface="黑体" panose="02010609060101010101" pitchFamily="49" charset="-122"/>
                <a:cs typeface="Courier New" panose="02070309020205020404" pitchFamily="49" charset="0"/>
              </a:rPr>
              <a:t>.						</a:t>
            </a:r>
            <a:r>
              <a:rPr lang="en-US" altLang="zh-CN" sz="2800" kern="100" dirty="0" smtClean="0">
                <a:latin typeface="宋体" panose="02010600030101010101" pitchFamily="2" charset="-122"/>
                <a:ea typeface="黑体" panose="02010609060101010101" pitchFamily="49" charset="-122"/>
                <a:cs typeface="Times New Roman" panose="02020603050405020304" pitchFamily="18" charset="0"/>
              </a:rPr>
              <a:t>①</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与</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共线，</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存在唯一实数</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μ</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，使得</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err="1">
                <a:latin typeface="Times New Roman" panose="02020603050405020304" pitchFamily="18" charset="0"/>
                <a:ea typeface="黑体" panose="02010609060101010101" pitchFamily="49" charset="-122"/>
                <a:cs typeface="Courier New" panose="02070309020205020404" pitchFamily="49" charset="0"/>
              </a:rPr>
              <a:t>μ</a:t>
            </a:r>
            <a:r>
              <a:rPr lang="en-US" altLang="zh-CN" sz="2800" b="1" i="1" kern="100" dirty="0" err="1">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dirty="0" smtClean="0">
                <a:latin typeface="Times New Roman" panose="02020603050405020304" pitchFamily="18" charset="0"/>
                <a:ea typeface="黑体" panose="02010609060101010101" pitchFamily="49" charset="-122"/>
                <a:cs typeface="Courier New" panose="02070309020205020404" pitchFamily="49" charset="0"/>
              </a:rPr>
              <a:t>.						</a:t>
            </a:r>
            <a:r>
              <a:rPr lang="en-US" altLang="zh-CN" sz="2800" kern="100" dirty="0" smtClean="0">
                <a:latin typeface="宋体" panose="02010600030101010101" pitchFamily="2" charset="-122"/>
                <a:ea typeface="黑体" panose="02010609060101010101" pitchFamily="49" charset="-122"/>
                <a:cs typeface="Times New Roman" panose="02020603050405020304" pitchFamily="18" charset="0"/>
              </a:rPr>
              <a:t>②</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由</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①</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②</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得，</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err="1">
                <a:latin typeface="Times New Roman" panose="02020603050405020304" pitchFamily="18" charset="0"/>
                <a:ea typeface="黑体" panose="02010609060101010101" pitchFamily="49" charset="-122"/>
                <a:cs typeface="Courier New" panose="02070309020205020404" pitchFamily="49" charset="0"/>
              </a:rPr>
              <a:t>λ</a:t>
            </a:r>
            <a:r>
              <a:rPr lang="en-US" altLang="zh-CN" sz="2800" b="1" i="1" kern="100" dirty="0" err="1">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err="1">
                <a:latin typeface="Times New Roman" panose="02020603050405020304" pitchFamily="18" charset="0"/>
                <a:ea typeface="黑体" panose="02010609060101010101" pitchFamily="49" charset="-122"/>
                <a:cs typeface="Courier New" panose="02070309020205020404" pitchFamily="49" charset="0"/>
              </a:rPr>
              <a:t>μ</a:t>
            </a:r>
            <a:r>
              <a:rPr lang="en-US" altLang="zh-CN" sz="2800" b="1" i="1" kern="100" dirty="0" err="1">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μ</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λ</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c</a:t>
            </a:r>
            <a:r>
              <a:rPr lang="en-US" altLang="zh-CN" sz="2800" kern="100" dirty="0" smtClean="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09135767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linds(horizont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linds(horizontal)">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blinds(horizontal)">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41"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42"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44"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45"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46"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48"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49"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50"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51"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2"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53"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54"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55"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16</a:t>
            </a:r>
          </a:p>
        </p:txBody>
      </p:sp>
      <p:pic>
        <p:nvPicPr>
          <p:cNvPr id="20" name="返回">
            <a:hlinkClick r:id="rId18" action="ppaction://hlinksldjump"/>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
        <p:nvSpPr>
          <p:cNvPr id="4" name="矩形 3"/>
          <p:cNvSpPr/>
          <p:nvPr/>
        </p:nvSpPr>
        <p:spPr>
          <a:xfrm>
            <a:off x="476045" y="836712"/>
            <a:ext cx="7376160" cy="2677656"/>
          </a:xfrm>
          <a:prstGeom prst="rect">
            <a:avLst/>
          </a:prstGeom>
        </p:spPr>
        <p:txBody>
          <a:bodyPr>
            <a:spAutoFit/>
          </a:bodyPr>
          <a:lstStyle/>
          <a:p>
            <a:pPr algn="just">
              <a:lnSpc>
                <a:spcPct val="150000"/>
              </a:lnSpc>
              <a:spcAft>
                <a:spcPts val="0"/>
              </a:spcAf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与</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不共线，</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μ</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λ</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μ</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λ</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即</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kern="100" dirty="0">
                <a:latin typeface="Times New Roman" panose="02020603050405020304" pitchFamily="18" charset="0"/>
                <a:ea typeface="黑体" panose="02010609060101010101" pitchFamily="49" charset="-122"/>
                <a:cs typeface="Courier New" panose="02070309020205020404" pitchFamily="49" charset="0"/>
              </a:rPr>
              <a:t>0</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故</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与</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共线</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38013038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9" name="矩形 18">
            <a:extLst>
              <a:ext uri="{FF2B5EF4-FFF2-40B4-BE49-F238E27FC236}">
                <a16:creationId xmlns="" xmlns:a16="http://schemas.microsoft.com/office/drawing/2014/main" id="{E06BD271-C75C-4F7F-9409-8196C0EB7739}"/>
              </a:ext>
            </a:extLst>
          </p:cNvPr>
          <p:cNvSpPr/>
          <p:nvPr/>
        </p:nvSpPr>
        <p:spPr>
          <a:xfrm>
            <a:off x="1004" y="2780928"/>
            <a:ext cx="2134556" cy="1531147"/>
          </a:xfrm>
          <a:prstGeom prst="rect">
            <a:avLst/>
          </a:prstGeom>
          <a:solidFill>
            <a:srgbClr val="34A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0" name="任意多边形 3">
            <a:extLst>
              <a:ext uri="{FF2B5EF4-FFF2-40B4-BE49-F238E27FC236}">
                <a16:creationId xmlns="" xmlns:a16="http://schemas.microsoft.com/office/drawing/2014/main" id="{79E30776-5979-4CC0-866F-A9CAE1CDEC86}"/>
              </a:ext>
            </a:extLst>
          </p:cNvPr>
          <p:cNvSpPr/>
          <p:nvPr/>
        </p:nvSpPr>
        <p:spPr>
          <a:xfrm>
            <a:off x="398490" y="2901062"/>
            <a:ext cx="1170461" cy="1295844"/>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a:endParaRPr>
          </a:p>
        </p:txBody>
      </p:sp>
      <p:pic>
        <p:nvPicPr>
          <p:cNvPr id="23" name="图片 22">
            <a:extLst>
              <a:ext uri="{FF2B5EF4-FFF2-40B4-BE49-F238E27FC236}">
                <a16:creationId xmlns="" xmlns:a16="http://schemas.microsoft.com/office/drawing/2014/main" id="{2DAA2A69-B8C7-A146-AE32-F71F934663BD}"/>
              </a:ext>
            </a:extLst>
          </p:cNvPr>
          <p:cNvPicPr>
            <a:picLocks noChangeAspect="1"/>
          </p:cNvPicPr>
          <p:nvPr/>
        </p:nvPicPr>
        <p:blipFill>
          <a:blip r:embed="rId2">
            <a:alphaModFix amt="18000"/>
            <a:extLst>
              <a:ext uri="{28A0092B-C50C-407E-A947-70E740481C1C}">
                <a14:useLocalDpi xmlns:a14="http://schemas.microsoft.com/office/drawing/2010/main" val="0"/>
              </a:ext>
            </a:extLst>
          </a:blip>
          <a:stretch>
            <a:fillRect/>
          </a:stretch>
        </p:blipFill>
        <p:spPr>
          <a:xfrm>
            <a:off x="0" y="0"/>
            <a:ext cx="4093029" cy="2451662"/>
          </a:xfrm>
          <a:prstGeom prst="rect">
            <a:avLst/>
          </a:prstGeom>
        </p:spPr>
      </p:pic>
      <p:sp>
        <p:nvSpPr>
          <p:cNvPr id="24" name="矩形 23"/>
          <p:cNvSpPr/>
          <p:nvPr/>
        </p:nvSpPr>
        <p:spPr>
          <a:xfrm>
            <a:off x="4143575" y="2636912"/>
            <a:ext cx="4648455" cy="886749"/>
          </a:xfrm>
          <a:prstGeom prst="rect">
            <a:avLst/>
          </a:prstGeom>
        </p:spPr>
        <p:txBody>
          <a:bodyPr wrap="square" lIns="91410" tIns="45704" rIns="91410" bIns="45704">
            <a:spAutoFit/>
          </a:bodyPr>
          <a:lstStyle/>
          <a:p>
            <a:pPr algn="ctr">
              <a:lnSpc>
                <a:spcPct val="130000"/>
              </a:lnSpc>
              <a:defRPr/>
            </a:pPr>
            <a:r>
              <a:rPr lang="zh-CN" altLang="en-US" sz="4400" b="1" dirty="0">
                <a:latin typeface="微软雅黑" pitchFamily="34" charset="-122"/>
              </a:rPr>
              <a:t>本课结束</a:t>
            </a:r>
          </a:p>
        </p:txBody>
      </p:sp>
      <p:sp>
        <p:nvSpPr>
          <p:cNvPr id="25" name="标题 1"/>
          <p:cNvSpPr txBox="1">
            <a:spLocks/>
          </p:cNvSpPr>
          <p:nvPr/>
        </p:nvSpPr>
        <p:spPr>
          <a:xfrm>
            <a:off x="2735148" y="3500815"/>
            <a:ext cx="7465308" cy="913055"/>
          </a:xfrm>
          <a:prstGeom prst="rect">
            <a:avLst/>
          </a:prstGeom>
        </p:spPr>
        <p:txBody>
          <a:bodyPr vert="horz" lIns="91412" tIns="45707" rIns="91412" bIns="45707"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latin typeface="微软雅黑" pitchFamily="34" charset="-122"/>
              </a:rPr>
              <a:t>更多精彩内容请登录：</a:t>
            </a:r>
            <a:r>
              <a:rPr lang="en-US" altLang="zh-CN" sz="2700" b="1" dirty="0" smtClean="0">
                <a:latin typeface="微软雅黑" pitchFamily="34" charset="-122"/>
              </a:rPr>
              <a:t>www.xinjiaoyu.com</a:t>
            </a:r>
            <a:endParaRPr lang="zh-CN" altLang="en-US" sz="2700" b="1" dirty="0">
              <a:latin typeface="微软雅黑" pitchFamily="34" charset="-122"/>
            </a:endParaRPr>
          </a:p>
        </p:txBody>
      </p:sp>
    </p:spTree>
    <p:extLst>
      <p:ext uri="{BB962C8B-B14F-4D97-AF65-F5344CB8AC3E}">
        <p14:creationId xmlns:p14="http://schemas.microsoft.com/office/powerpoint/2010/main" val="256546114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435">
                                          <p:stCondLst>
                                            <p:cond delay="0"/>
                                          </p:stCondLst>
                                        </p:cTn>
                                        <p:tgtEl>
                                          <p:spTgt spid="25"/>
                                        </p:tgtEl>
                                      </p:cBhvr>
                                    </p:animEffect>
                                    <p:anim calcmode="lin" valueType="num">
                                      <p:cBhvr>
                                        <p:cTn id="8" dur="1367"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25"/>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25"/>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25"/>
                                        </p:tgtEl>
                                        <p:attrNameLst>
                                          <p:attrName>ppt_y</p:attrName>
                                        </p:attrNameLst>
                                      </p:cBhvr>
                                      <p:tavLst>
                                        <p:tav tm="0" fmla="#ppt_y-sin(pi*$)/81">
                                          <p:val>
                                            <p:fltVal val="0"/>
                                          </p:val>
                                        </p:tav>
                                        <p:tav tm="100000">
                                          <p:val>
                                            <p:fltVal val="1"/>
                                          </p:val>
                                        </p:tav>
                                      </p:tavLst>
                                    </p:anim>
                                    <p:animScale>
                                      <p:cBhvr>
                                        <p:cTn id="13" dur="20">
                                          <p:stCondLst>
                                            <p:cond delay="487"/>
                                          </p:stCondLst>
                                        </p:cTn>
                                        <p:tgtEl>
                                          <p:spTgt spid="25"/>
                                        </p:tgtEl>
                                      </p:cBhvr>
                                      <p:to x="100000" y="60000"/>
                                    </p:animScale>
                                    <p:animScale>
                                      <p:cBhvr>
                                        <p:cTn id="14" dur="124" decel="50000">
                                          <p:stCondLst>
                                            <p:cond delay="507"/>
                                          </p:stCondLst>
                                        </p:cTn>
                                        <p:tgtEl>
                                          <p:spTgt spid="25"/>
                                        </p:tgtEl>
                                      </p:cBhvr>
                                      <p:to x="100000" y="100000"/>
                                    </p:animScale>
                                    <p:animScale>
                                      <p:cBhvr>
                                        <p:cTn id="15" dur="20">
                                          <p:stCondLst>
                                            <p:cond delay="984"/>
                                          </p:stCondLst>
                                        </p:cTn>
                                        <p:tgtEl>
                                          <p:spTgt spid="25"/>
                                        </p:tgtEl>
                                      </p:cBhvr>
                                      <p:to x="100000" y="80000"/>
                                    </p:animScale>
                                    <p:animScale>
                                      <p:cBhvr>
                                        <p:cTn id="16" dur="124" decel="50000">
                                          <p:stCondLst>
                                            <p:cond delay="1004"/>
                                          </p:stCondLst>
                                        </p:cTn>
                                        <p:tgtEl>
                                          <p:spTgt spid="25"/>
                                        </p:tgtEl>
                                      </p:cBhvr>
                                      <p:to x="100000" y="100000"/>
                                    </p:animScale>
                                    <p:animScale>
                                      <p:cBhvr>
                                        <p:cTn id="17" dur="20">
                                          <p:stCondLst>
                                            <p:cond delay="1231"/>
                                          </p:stCondLst>
                                        </p:cTn>
                                        <p:tgtEl>
                                          <p:spTgt spid="25"/>
                                        </p:tgtEl>
                                      </p:cBhvr>
                                      <p:to x="100000" y="90000"/>
                                    </p:animScale>
                                    <p:animScale>
                                      <p:cBhvr>
                                        <p:cTn id="18" dur="124" decel="50000">
                                          <p:stCondLst>
                                            <p:cond delay="1251"/>
                                          </p:stCondLst>
                                        </p:cTn>
                                        <p:tgtEl>
                                          <p:spTgt spid="25"/>
                                        </p:tgtEl>
                                      </p:cBhvr>
                                      <p:to x="100000" y="100000"/>
                                    </p:animScale>
                                    <p:animScale>
                                      <p:cBhvr>
                                        <p:cTn id="19" dur="20">
                                          <p:stCondLst>
                                            <p:cond delay="1356"/>
                                          </p:stCondLst>
                                        </p:cTn>
                                        <p:tgtEl>
                                          <p:spTgt spid="25"/>
                                        </p:tgtEl>
                                      </p:cBhvr>
                                      <p:to x="100000" y="95000"/>
                                    </p:animScale>
                                    <p:animScale>
                                      <p:cBhvr>
                                        <p:cTn id="20" dur="124" decel="50000">
                                          <p:stCondLst>
                                            <p:cond delay="1376"/>
                                          </p:stCondLst>
                                        </p:cTn>
                                        <p:tgtEl>
                                          <p:spTgt spid="2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5"/>
          <p:cNvSpPr txBox="1">
            <a:spLocks/>
          </p:cNvSpPr>
          <p:nvPr/>
        </p:nvSpPr>
        <p:spPr>
          <a:xfrm>
            <a:off x="866775" y="301599"/>
            <a:ext cx="10515600" cy="5071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zh-CN" altLang="en-US" sz="2800" b="1" kern="100">
                <a:latin typeface="Times New Roman" panose="02020603050405020304" pitchFamily="18" charset="0"/>
                <a:ea typeface="微软雅黑" panose="020B0503020204020204" pitchFamily="34" charset="-122"/>
                <a:cs typeface="Times New Roman" panose="02020603050405020304" pitchFamily="18" charset="0"/>
              </a:rPr>
              <a:t>知识点二　向量数乘的运算律</a:t>
            </a:r>
            <a:endParaRPr lang="zh-CN" altLang="zh-CN" sz="2800" b="1" kern="1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矩形 2"/>
          <p:cNvSpPr/>
          <p:nvPr/>
        </p:nvSpPr>
        <p:spPr>
          <a:xfrm>
            <a:off x="408088" y="1124744"/>
            <a:ext cx="11016504" cy="5262979"/>
          </a:xfrm>
          <a:prstGeom prst="rect">
            <a:avLst/>
          </a:prstGeom>
        </p:spPr>
        <p:txBody>
          <a:bodyPr>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solidFill>
                  <a:srgbClr val="0000FF"/>
                </a:solidFill>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设</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λ</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μ</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为实数，那么</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λ</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μ</a:t>
            </a:r>
            <a:r>
              <a:rPr lang="en-US" altLang="zh-CN" sz="2800" b="1" i="1" kern="100" dirty="0" err="1">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λ</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μ</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___________</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λ</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________</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特别地，</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λ</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λ</a:t>
            </a:r>
            <a:r>
              <a:rPr lang="en-US" altLang="zh-CN" sz="2800" b="1" i="1" kern="100" dirty="0" err="1">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_______</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λ</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_________</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向量的线性运算</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向量</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统称</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为向量的线性运算，对于任意向量</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，以及任意实数</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λ</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μ</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μ</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，恒有</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λ</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μ</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μ</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____________</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p:cNvSpPr/>
          <p:nvPr/>
        </p:nvSpPr>
        <p:spPr>
          <a:xfrm>
            <a:off x="1991544" y="1844824"/>
            <a:ext cx="939681"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err="1">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λμ</a:t>
            </a: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b="1" i="1"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a:t>
            </a:r>
            <a:endParaRPr lang="zh-CN" altLang="en-US" dirty="0">
              <a:solidFill>
                <a:srgbClr val="C00000"/>
              </a:solidFill>
            </a:endParaRPr>
          </a:p>
        </p:txBody>
      </p:sp>
      <p:sp>
        <p:nvSpPr>
          <p:cNvPr id="8" name="矩形 7"/>
          <p:cNvSpPr/>
          <p:nvPr/>
        </p:nvSpPr>
        <p:spPr>
          <a:xfrm>
            <a:off x="2567608" y="2492896"/>
            <a:ext cx="1237839" cy="523220"/>
          </a:xfrm>
          <a:prstGeom prst="rect">
            <a:avLst/>
          </a:prstGeom>
        </p:spPr>
        <p:txBody>
          <a:bodyPr wrap="none">
            <a:spAutoFit/>
          </a:bodyPr>
          <a:lstStyle/>
          <a:p>
            <a:r>
              <a:rPr lang="en-US" altLang="zh-CN" sz="2800" i="1" kern="100" dirty="0" err="1">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λ</a:t>
            </a:r>
            <a:r>
              <a:rPr lang="en-US" altLang="zh-CN" sz="2800" b="1" i="1" kern="100" dirty="0" err="1">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μ</a:t>
            </a:r>
            <a:r>
              <a:rPr lang="en-US" altLang="zh-CN" sz="2800" b="1" i="1" kern="100" dirty="0" err="1">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a:t>
            </a:r>
            <a:endParaRPr lang="zh-CN" altLang="en-US" dirty="0">
              <a:solidFill>
                <a:srgbClr val="C00000"/>
              </a:solidFill>
            </a:endParaRPr>
          </a:p>
        </p:txBody>
      </p:sp>
      <p:sp>
        <p:nvSpPr>
          <p:cNvPr id="11" name="矩形 10"/>
          <p:cNvSpPr/>
          <p:nvPr/>
        </p:nvSpPr>
        <p:spPr>
          <a:xfrm>
            <a:off x="2494528" y="3187350"/>
            <a:ext cx="1213794" cy="523220"/>
          </a:xfrm>
          <a:prstGeom prst="rect">
            <a:avLst/>
          </a:prstGeom>
        </p:spPr>
        <p:txBody>
          <a:bodyPr wrap="none">
            <a:spAutoFit/>
          </a:bodyPr>
          <a:lstStyle/>
          <a:p>
            <a:r>
              <a:rPr lang="en-US" altLang="zh-CN" sz="2800" i="1" kern="100" dirty="0" err="1">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λ</a:t>
            </a:r>
            <a:r>
              <a:rPr lang="en-US" altLang="zh-CN" sz="2800" b="1" i="1" kern="100" dirty="0" err="1">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λ</a:t>
            </a:r>
            <a:r>
              <a:rPr lang="en-US" altLang="zh-CN" sz="2800" b="1" i="1" kern="100" dirty="0" err="1">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b</a:t>
            </a:r>
            <a:endParaRPr lang="zh-CN" altLang="en-US" dirty="0">
              <a:solidFill>
                <a:srgbClr val="C00000"/>
              </a:solidFill>
            </a:endParaRPr>
          </a:p>
        </p:txBody>
      </p:sp>
      <p:sp>
        <p:nvSpPr>
          <p:cNvPr id="13" name="矩形 12"/>
          <p:cNvSpPr/>
          <p:nvPr/>
        </p:nvSpPr>
        <p:spPr>
          <a:xfrm>
            <a:off x="4583832" y="3774370"/>
            <a:ext cx="1119217" cy="523220"/>
          </a:xfrm>
          <a:prstGeom prst="rect">
            <a:avLst/>
          </a:prstGeom>
        </p:spPr>
        <p:txBody>
          <a:bodyPr wrap="none">
            <a:spAutoFit/>
          </a:bodyPr>
          <a:lstStyle/>
          <a:p>
            <a:r>
              <a:rPr lang="en-US" altLang="zh-CN" sz="2800" i="1"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λ</a:t>
            </a: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en-US" dirty="0">
              <a:solidFill>
                <a:srgbClr val="C00000"/>
              </a:solidFill>
            </a:endParaRPr>
          </a:p>
        </p:txBody>
      </p:sp>
      <p:sp>
        <p:nvSpPr>
          <p:cNvPr id="15" name="矩形 14"/>
          <p:cNvSpPr/>
          <p:nvPr/>
        </p:nvSpPr>
        <p:spPr>
          <a:xfrm>
            <a:off x="7608168" y="3799789"/>
            <a:ext cx="1213794" cy="523220"/>
          </a:xfrm>
          <a:prstGeom prst="rect">
            <a:avLst/>
          </a:prstGeom>
        </p:spPr>
        <p:txBody>
          <a:bodyPr wrap="none">
            <a:spAutoFit/>
          </a:bodyPr>
          <a:lstStyle/>
          <a:p>
            <a:r>
              <a:rPr lang="en-US" altLang="zh-CN" sz="2800" i="1" kern="100" dirty="0" err="1">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λ</a:t>
            </a:r>
            <a:r>
              <a:rPr lang="en-US" altLang="zh-CN" sz="2800" b="1" i="1" kern="100" dirty="0" err="1">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λ</a:t>
            </a:r>
            <a:r>
              <a:rPr lang="en-US" altLang="zh-CN" sz="2800" b="1" i="1" kern="100" dirty="0" err="1">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b</a:t>
            </a:r>
            <a:endParaRPr lang="zh-CN" altLang="en-US" dirty="0">
              <a:solidFill>
                <a:srgbClr val="C00000"/>
              </a:solidFill>
            </a:endParaRPr>
          </a:p>
        </p:txBody>
      </p:sp>
      <p:sp>
        <p:nvSpPr>
          <p:cNvPr id="16" name="矩形 15"/>
          <p:cNvSpPr/>
          <p:nvPr/>
        </p:nvSpPr>
        <p:spPr>
          <a:xfrm>
            <a:off x="1540138" y="5085184"/>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加法</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7" name="矩形 16"/>
          <p:cNvSpPr/>
          <p:nvPr/>
        </p:nvSpPr>
        <p:spPr>
          <a:xfrm>
            <a:off x="2805511" y="5085184"/>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减法</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8" name="矩形 17"/>
          <p:cNvSpPr/>
          <p:nvPr/>
        </p:nvSpPr>
        <p:spPr>
          <a:xfrm>
            <a:off x="4132426" y="5095744"/>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数乘</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20" name="矩形 19"/>
          <p:cNvSpPr/>
          <p:nvPr/>
        </p:nvSpPr>
        <p:spPr>
          <a:xfrm>
            <a:off x="7824192" y="5669957"/>
            <a:ext cx="1813317" cy="523220"/>
          </a:xfrm>
          <a:prstGeom prst="rect">
            <a:avLst/>
          </a:prstGeom>
        </p:spPr>
        <p:txBody>
          <a:bodyPr wrap="none">
            <a:spAutoFit/>
          </a:bodyPr>
          <a:lstStyle/>
          <a:p>
            <a:r>
              <a:rPr lang="en-US" altLang="zh-CN" sz="2800" i="1"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λμ</a:t>
            </a:r>
            <a:r>
              <a:rPr lang="en-US" altLang="zh-CN" sz="2800" kern="100" baseline="-250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b="1" i="1"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λμ</a:t>
            </a:r>
            <a:r>
              <a:rPr lang="en-US" altLang="zh-CN" sz="2800" kern="100" baseline="-250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b="1" i="1"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b</a:t>
            </a:r>
            <a:endParaRPr lang="zh-CN" altLang="en-US" dirty="0">
              <a:solidFill>
                <a:srgbClr val="C00000"/>
              </a:solidFill>
            </a:endParaRPr>
          </a:p>
        </p:txBody>
      </p:sp>
    </p:spTree>
    <p:extLst>
      <p:ext uri="{BB962C8B-B14F-4D97-AF65-F5344CB8AC3E}">
        <p14:creationId xmlns:p14="http://schemas.microsoft.com/office/powerpoint/2010/main" val="83222299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linds(horizontal)">
                                      <p:cBhvr>
                                        <p:cTn id="20" dur="500"/>
                                        <p:tgtEl>
                                          <p:spTgt spid="13"/>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linds(horizont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linds(horizontal)">
                                      <p:cBhvr>
                                        <p:cTn id="28" dur="500"/>
                                        <p:tgtEl>
                                          <p:spTgt spid="16"/>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linds(horizontal)">
                                      <p:cBhvr>
                                        <p:cTn id="31" dur="500"/>
                                        <p:tgtEl>
                                          <p:spTgt spid="17"/>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linds(horizontal)">
                                      <p:cBhvr>
                                        <p:cTn id="34" dur="500"/>
                                        <p:tgtEl>
                                          <p:spTgt spid="18"/>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linds(horizontal)">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13" grpId="0"/>
      <p:bldP spid="15" grpId="0"/>
      <p:bldP spid="16" grpId="0"/>
      <p:bldP spid="17" grpId="0"/>
      <p:bldP spid="18"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5"/>
          <p:cNvSpPr txBox="1">
            <a:spLocks/>
          </p:cNvSpPr>
          <p:nvPr/>
        </p:nvSpPr>
        <p:spPr>
          <a:xfrm>
            <a:off x="866775" y="301599"/>
            <a:ext cx="10515600" cy="5071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zh-CN" altLang="en-US" sz="2800" b="1" kern="100">
                <a:latin typeface="Times New Roman" panose="02020603050405020304" pitchFamily="18" charset="0"/>
                <a:ea typeface="微软雅黑" panose="020B0503020204020204" pitchFamily="34" charset="-122"/>
                <a:cs typeface="Times New Roman" panose="02020603050405020304" pitchFamily="18" charset="0"/>
              </a:rPr>
              <a:t>知识点三　向量共线定理</a:t>
            </a:r>
            <a:endParaRPr lang="zh-CN" altLang="zh-CN" sz="2800" b="1" kern="1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矩形 2"/>
          <p:cNvSpPr/>
          <p:nvPr/>
        </p:nvSpPr>
        <p:spPr>
          <a:xfrm>
            <a:off x="408088" y="1124744"/>
            <a:ext cx="11016504" cy="4616648"/>
          </a:xfrm>
          <a:prstGeom prst="rect">
            <a:avLst/>
          </a:prstGeom>
        </p:spPr>
        <p:txBody>
          <a:bodyPr>
            <a:spAutoFit/>
          </a:bodyPr>
          <a:lstStyle/>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设</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为非零向量，如果有一个实数</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λ</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，使</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λ</a:t>
            </a:r>
            <a:r>
              <a:rPr lang="en-US" altLang="zh-CN" sz="2800" b="1" i="1" kern="100" dirty="0" err="1">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，那么</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是共线向量；反之，如果</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是共线向量，那么有且只有一个实数</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λ</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，使</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λ</a:t>
            </a:r>
            <a:r>
              <a:rPr lang="en-US" altLang="zh-CN" sz="2800" b="1" i="1" kern="100" dirty="0" err="1">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向量</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b="1" kern="100" dirty="0">
                <a:latin typeface="Times New Roman" panose="02020603050405020304" pitchFamily="18" charset="0"/>
                <a:ea typeface="方正中等线简体" panose="03000509000000000000" pitchFamily="65" charset="-122"/>
                <a:cs typeface="Courier New" panose="02070309020205020404" pitchFamily="49" charset="0"/>
              </a:rPr>
              <a:t>0</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共线的充要条件是：存在唯一一个实数</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λ</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使</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思考</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向量共线定理中为什么规定</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b="1" kern="100" dirty="0">
                <a:latin typeface="Times New Roman" panose="02020603050405020304" pitchFamily="18" charset="0"/>
                <a:ea typeface="方正中等线简体" panose="03000509000000000000" pitchFamily="65" charset="-122"/>
                <a:cs typeface="Courier New" panose="02070309020205020404" pitchFamily="49" charset="0"/>
              </a:rPr>
              <a:t>0</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答案</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若将条件</a:t>
            </a:r>
            <a:r>
              <a:rPr lang="en-US" altLang="zh-CN" sz="2800" b="1" i="1" kern="100" dirty="0">
                <a:solidFill>
                  <a:srgbClr val="C00000"/>
                </a:solidFill>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dirty="0">
                <a:solidFill>
                  <a:srgbClr val="C00000"/>
                </a:solidFill>
                <a:latin typeface="宋体" panose="02010600030101010101" pitchFamily="2" charset="-122"/>
                <a:ea typeface="黑体" panose="02010609060101010101" pitchFamily="49" charset="-122"/>
                <a:cs typeface="Times New Roman" panose="02020603050405020304" pitchFamily="18" charset="0"/>
              </a:rPr>
              <a:t>≠</a:t>
            </a:r>
            <a:r>
              <a:rPr lang="en-US" altLang="zh-CN" sz="2800" b="1" kern="100" dirty="0">
                <a:solidFill>
                  <a:srgbClr val="C00000"/>
                </a:solidFill>
                <a:latin typeface="Times New Roman" panose="02020603050405020304" pitchFamily="18" charset="0"/>
                <a:ea typeface="黑体" panose="02010609060101010101" pitchFamily="49" charset="-122"/>
                <a:cs typeface="Courier New" panose="02070309020205020404" pitchFamily="49" charset="0"/>
              </a:rPr>
              <a:t>0</a:t>
            </a:r>
            <a:r>
              <a:rPr lang="zh-CN" altLang="zh-CN" sz="2800" kern="1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去掉，即当</a:t>
            </a:r>
            <a:r>
              <a:rPr lang="en-US" altLang="zh-CN" sz="2800" b="1" i="1" kern="100" dirty="0">
                <a:solidFill>
                  <a:srgbClr val="C00000"/>
                </a:solidFill>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kern="100" dirty="0">
                <a:solidFill>
                  <a:srgbClr val="C00000"/>
                </a:solidFill>
                <a:latin typeface="Times New Roman" panose="02020603050405020304" pitchFamily="18" charset="0"/>
                <a:ea typeface="黑体" panose="02010609060101010101" pitchFamily="49" charset="-122"/>
                <a:cs typeface="Courier New" panose="02070309020205020404" pitchFamily="49" charset="0"/>
              </a:rPr>
              <a:t>0</a:t>
            </a:r>
            <a:r>
              <a:rPr lang="zh-CN" altLang="zh-CN" sz="2800" kern="1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时，显然</a:t>
            </a:r>
            <a:r>
              <a:rPr lang="en-US" altLang="zh-CN" sz="2800" b="1" i="1" kern="100" dirty="0">
                <a:solidFill>
                  <a:srgbClr val="C00000"/>
                </a:solidFill>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与</a:t>
            </a:r>
            <a:r>
              <a:rPr lang="en-US" altLang="zh-CN" sz="2800" b="1" i="1" kern="100" dirty="0">
                <a:solidFill>
                  <a:srgbClr val="C00000"/>
                </a:solidFill>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共线</a:t>
            </a:r>
            <a:r>
              <a:rPr lang="en-US" altLang="zh-CN" sz="2800" kern="100" dirty="0">
                <a:solidFill>
                  <a:srgbClr val="C00000"/>
                </a:solidFill>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solidFill>
                  <a:srgbClr val="C00000"/>
                </a:solidFill>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若</a:t>
            </a:r>
            <a:r>
              <a:rPr lang="en-US" altLang="zh-CN" sz="2800" b="1" i="1" kern="100" dirty="0">
                <a:solidFill>
                  <a:srgbClr val="C00000"/>
                </a:solidFill>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dirty="0">
                <a:solidFill>
                  <a:srgbClr val="C00000"/>
                </a:solidFill>
                <a:latin typeface="宋体" panose="02010600030101010101" pitchFamily="2" charset="-122"/>
                <a:ea typeface="黑体" panose="02010609060101010101" pitchFamily="49" charset="-122"/>
                <a:cs typeface="Times New Roman" panose="02020603050405020304" pitchFamily="18" charset="0"/>
              </a:rPr>
              <a:t>≠</a:t>
            </a:r>
            <a:r>
              <a:rPr lang="en-US" altLang="zh-CN" sz="2800" b="1" kern="100" dirty="0">
                <a:solidFill>
                  <a:srgbClr val="C00000"/>
                </a:solidFill>
                <a:latin typeface="Times New Roman" panose="02020603050405020304" pitchFamily="18" charset="0"/>
                <a:ea typeface="黑体" panose="02010609060101010101" pitchFamily="49" charset="-122"/>
                <a:cs typeface="Courier New" panose="02070309020205020404" pitchFamily="49" charset="0"/>
              </a:rPr>
              <a:t>0</a:t>
            </a:r>
            <a:r>
              <a:rPr lang="zh-CN" altLang="zh-CN" sz="2800" kern="1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，则不存在实数</a:t>
            </a:r>
            <a:r>
              <a:rPr lang="en-US" altLang="zh-CN" sz="2800" i="1" kern="100" dirty="0">
                <a:solidFill>
                  <a:srgbClr val="C00000"/>
                </a:solidFill>
                <a:latin typeface="Times New Roman" panose="02020603050405020304" pitchFamily="18" charset="0"/>
                <a:ea typeface="黑体" panose="02010609060101010101" pitchFamily="49" charset="-122"/>
                <a:cs typeface="Courier New" panose="02070309020205020404" pitchFamily="49" charset="0"/>
              </a:rPr>
              <a:t>λ</a:t>
            </a:r>
            <a:r>
              <a:rPr lang="zh-CN" altLang="zh-CN" sz="2800" kern="1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，使</a:t>
            </a:r>
            <a:r>
              <a:rPr lang="en-US" altLang="zh-CN" sz="2800" b="1" i="1" kern="100" dirty="0">
                <a:solidFill>
                  <a:srgbClr val="C00000"/>
                </a:solidFill>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err="1">
                <a:solidFill>
                  <a:srgbClr val="C00000"/>
                </a:solidFill>
                <a:latin typeface="Times New Roman" panose="02020603050405020304" pitchFamily="18" charset="0"/>
                <a:ea typeface="黑体" panose="02010609060101010101" pitchFamily="49" charset="-122"/>
                <a:cs typeface="Courier New" panose="02070309020205020404" pitchFamily="49" charset="0"/>
              </a:rPr>
              <a:t>λ</a:t>
            </a:r>
            <a:r>
              <a:rPr lang="en-US" altLang="zh-CN" sz="2800" b="1" i="1" kern="100" dirty="0" err="1">
                <a:solidFill>
                  <a:srgbClr val="C00000"/>
                </a:solidFill>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dirty="0">
                <a:solidFill>
                  <a:srgbClr val="C00000"/>
                </a:solidFill>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solidFill>
                  <a:srgbClr val="C00000"/>
                </a:solidFill>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若</a:t>
            </a:r>
            <a:r>
              <a:rPr lang="en-US" altLang="zh-CN" sz="2800" b="1" i="1" kern="100" dirty="0">
                <a:solidFill>
                  <a:srgbClr val="C00000"/>
                </a:solidFill>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kern="100" dirty="0">
                <a:solidFill>
                  <a:srgbClr val="C00000"/>
                </a:solidFill>
                <a:latin typeface="Times New Roman" panose="02020603050405020304" pitchFamily="18" charset="0"/>
                <a:ea typeface="黑体" panose="02010609060101010101" pitchFamily="49" charset="-122"/>
                <a:cs typeface="Courier New" panose="02070309020205020404" pitchFamily="49" charset="0"/>
              </a:rPr>
              <a:t>0</a:t>
            </a:r>
            <a:r>
              <a:rPr lang="zh-CN" altLang="zh-CN" sz="2800" kern="1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，则对任意实数</a:t>
            </a:r>
            <a:r>
              <a:rPr lang="en-US" altLang="zh-CN" sz="2800" i="1" kern="100" dirty="0">
                <a:solidFill>
                  <a:srgbClr val="C00000"/>
                </a:solidFill>
                <a:latin typeface="Times New Roman" panose="02020603050405020304" pitchFamily="18" charset="0"/>
                <a:ea typeface="黑体" panose="02010609060101010101" pitchFamily="49" charset="-122"/>
                <a:cs typeface="Courier New" panose="02070309020205020404" pitchFamily="49" charset="0"/>
              </a:rPr>
              <a:t>λ</a:t>
            </a:r>
            <a:r>
              <a:rPr lang="zh-CN" altLang="zh-CN" sz="2800" kern="1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，都有</a:t>
            </a:r>
            <a:r>
              <a:rPr lang="en-US" altLang="zh-CN" sz="2800" b="1" i="1" kern="100" dirty="0">
                <a:solidFill>
                  <a:srgbClr val="C00000"/>
                </a:solidFill>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err="1">
                <a:solidFill>
                  <a:srgbClr val="C00000"/>
                </a:solidFill>
                <a:latin typeface="Times New Roman" panose="02020603050405020304" pitchFamily="18" charset="0"/>
                <a:ea typeface="黑体" panose="02010609060101010101" pitchFamily="49" charset="-122"/>
                <a:cs typeface="Courier New" panose="02070309020205020404" pitchFamily="49" charset="0"/>
              </a:rPr>
              <a:t>λ</a:t>
            </a:r>
            <a:r>
              <a:rPr lang="en-US" altLang="zh-CN" sz="2800" b="1" i="1" kern="100" dirty="0" err="1">
                <a:solidFill>
                  <a:srgbClr val="C00000"/>
                </a:solidFill>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dirty="0">
                <a:solidFill>
                  <a:srgbClr val="C00000"/>
                </a:solidFill>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矩形 3"/>
          <p:cNvSpPr/>
          <p:nvPr/>
        </p:nvSpPr>
        <p:spPr>
          <a:xfrm>
            <a:off x="9768408" y="2564904"/>
            <a:ext cx="1058303" cy="523220"/>
          </a:xfrm>
          <a:prstGeom prst="rect">
            <a:avLst/>
          </a:prstGeom>
        </p:spPr>
        <p:txBody>
          <a:bodyPr wrap="none">
            <a:spAutoFit/>
          </a:bodyPr>
          <a:lstStyle/>
          <a:p>
            <a:r>
              <a:rPr lang="en-US" altLang="zh-CN" sz="2800" b="1" i="1"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λ</a:t>
            </a:r>
            <a:r>
              <a:rPr lang="en-US" altLang="zh-CN" sz="2800" b="1" i="1" kern="100" dirty="0" err="1">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a:t>
            </a:r>
            <a:endParaRPr lang="zh-CN" altLang="en-US" dirty="0">
              <a:solidFill>
                <a:srgbClr val="C00000"/>
              </a:solidFill>
            </a:endParaRPr>
          </a:p>
        </p:txBody>
      </p:sp>
    </p:spTree>
    <p:extLst>
      <p:ext uri="{BB962C8B-B14F-4D97-AF65-F5344CB8AC3E}">
        <p14:creationId xmlns:p14="http://schemas.microsoft.com/office/powerpoint/2010/main" val="26994752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51384" y="1340768"/>
            <a:ext cx="8925154" cy="2747096"/>
          </a:xfrm>
          <a:prstGeom prst="rect">
            <a:avLst/>
          </a:prstGeom>
        </p:spPr>
        <p:txBody>
          <a:bodyPr>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若向量</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共线，则存在唯一的实数</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λ</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使</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λ</a:t>
            </a:r>
            <a:r>
              <a:rPr lang="en-US" altLang="zh-CN" sz="2800" b="1" i="1" kern="100" dirty="0" err="1">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宋体" panose="02010600030101010101" pitchFamily="2" charset="-122"/>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λ</a:t>
            </a:r>
            <a:r>
              <a:rPr lang="en-US" altLang="zh-CN" sz="2800" b="1" i="1" kern="100" dirty="0" err="1">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共线</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宋体" panose="02010600030101010101" pitchFamily="2" charset="-122"/>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λ</a:t>
            </a:r>
            <a:r>
              <a:rPr lang="en-US" altLang="zh-CN" sz="2800" b="1" i="1" kern="100" dirty="0" err="1">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kern="10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kern="100" dirty="0">
                <a:latin typeface="Times New Roman" panose="02020603050405020304" pitchFamily="18" charset="0"/>
                <a:ea typeface="方正中等线简体" panose="03000509000000000000" pitchFamily="65" charset="-122"/>
                <a:cs typeface="Courier New" panose="02070309020205020404" pitchFamily="49" charset="0"/>
              </a:rPr>
              <a:t>0</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宋体" panose="02010600030101010101" pitchFamily="2" charset="-122"/>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λ</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λ</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b="1" i="1" kern="100" dirty="0" err="1">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宋体" panose="02010600030101010101" pitchFamily="2" charset="-122"/>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标题 5"/>
          <p:cNvSpPr txBox="1">
            <a:spLocks/>
          </p:cNvSpPr>
          <p:nvPr/>
        </p:nvSpPr>
        <p:spPr>
          <a:xfrm>
            <a:off x="857250" y="232243"/>
            <a:ext cx="10515600" cy="381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solidFill>
                  <a:srgbClr val="000000"/>
                </a:solidFill>
              </a:rPr>
              <a:t>思考辨析  判断正误</a:t>
            </a:r>
            <a:endParaRPr lang="zh-CN" altLang="en-US" sz="2400" b="1" dirty="0">
              <a:solidFill>
                <a:srgbClr val="000000"/>
              </a:solidFill>
            </a:endParaRPr>
          </a:p>
        </p:txBody>
      </p:sp>
      <p:sp>
        <p:nvSpPr>
          <p:cNvPr id="6" name="标题 5">
            <a:extLst>
              <a:ext uri="{FF2B5EF4-FFF2-40B4-BE49-F238E27FC236}">
                <a16:creationId xmlns="" xmlns:a16="http://schemas.microsoft.com/office/drawing/2014/main" id="{8338C955-F869-0D4F-AF60-AC1847908819}"/>
              </a:ext>
            </a:extLst>
          </p:cNvPr>
          <p:cNvSpPr txBox="1">
            <a:spLocks/>
          </p:cNvSpPr>
          <p:nvPr/>
        </p:nvSpPr>
        <p:spPr>
          <a:xfrm>
            <a:off x="857250" y="615685"/>
            <a:ext cx="10515600" cy="3807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1200" dirty="0" smtClean="0">
                <a:solidFill>
                  <a:srgbClr val="FFFFFF">
                    <a:lumMod val="65000"/>
                  </a:srgbClr>
                </a:solidFill>
                <a:latin typeface="Times New Roman" panose="02020603050405020304" pitchFamily="18" charset="0"/>
                <a:ea typeface="Times New Roman" panose="02020603050405020304" pitchFamily="18" charset="0"/>
                <a:cs typeface="Times New Roman" panose="02020603050405020304" pitchFamily="18" charset="0"/>
              </a:rPr>
              <a:t>SI KAO BIAN XI  PAN DUAN ZHENG WU</a:t>
            </a:r>
          </a:p>
        </p:txBody>
      </p:sp>
      <p:pic>
        <p:nvPicPr>
          <p:cNvPr id="14" name="返回">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
        <p:nvSpPr>
          <p:cNvPr id="15" name="矩形 14"/>
          <p:cNvSpPr/>
          <p:nvPr/>
        </p:nvSpPr>
        <p:spPr>
          <a:xfrm>
            <a:off x="4583832" y="2031282"/>
            <a:ext cx="646331" cy="646331"/>
          </a:xfrm>
          <a:prstGeom prst="rect">
            <a:avLst/>
          </a:prstGeom>
        </p:spPr>
        <p:txBody>
          <a:bodyPr wrap="none">
            <a:spAutoFit/>
          </a:body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1" name="矩形 10"/>
          <p:cNvSpPr/>
          <p:nvPr/>
        </p:nvSpPr>
        <p:spPr>
          <a:xfrm>
            <a:off x="8328248" y="1400800"/>
            <a:ext cx="646331" cy="646331"/>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3" name="矩形 12"/>
          <p:cNvSpPr/>
          <p:nvPr/>
        </p:nvSpPr>
        <p:spPr>
          <a:xfrm>
            <a:off x="3863752" y="2692557"/>
            <a:ext cx="646331" cy="646331"/>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7" name="矩形 16"/>
          <p:cNvSpPr/>
          <p:nvPr/>
        </p:nvSpPr>
        <p:spPr>
          <a:xfrm>
            <a:off x="2567608" y="3338888"/>
            <a:ext cx="646331" cy="646331"/>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24436866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1" grpId="0"/>
      <p:bldP spid="13"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2">
            <a:extLst>
              <a:ext uri="{FF2B5EF4-FFF2-40B4-BE49-F238E27FC236}">
                <a16:creationId xmlns="" xmlns:a16="http://schemas.microsoft.com/office/drawing/2014/main" id="{5C0B93A0-1072-704B-9BE9-2BBBB8442780}"/>
              </a:ext>
            </a:extLst>
          </p:cNvPr>
          <p:cNvSpPr/>
          <p:nvPr/>
        </p:nvSpPr>
        <p:spPr bwMode="auto">
          <a:xfrm>
            <a:off x="-732" y="2658850"/>
            <a:ext cx="1343472" cy="1186771"/>
          </a:xfrm>
          <a:prstGeom prst="rect">
            <a:avLst/>
          </a:prstGeom>
          <a:solidFill>
            <a:srgbClr val="69BDDC"/>
          </a:solidFill>
          <a:ln w="28575">
            <a:noFill/>
          </a:ln>
          <a:extLst>
            <a:ext uri="{91240B29-F687-4F45-9708-019B960494DF}">
              <a14:hiddenLine xmlns:a14="http://schemas.microsoft.com/office/drawing/2010/main" w="28575">
                <a:solidFill>
                  <a:schemeClr val="accent1"/>
                </a:solidFill>
              </a14:hiddenLine>
            </a:ext>
          </a:extLst>
        </p:spPr>
        <p:txBody>
          <a:bodyPr anchor="ctr"/>
          <a:lstStyle/>
          <a:p>
            <a:pPr algn="ctr">
              <a:defRPr/>
            </a:pPr>
            <a:r>
              <a:rPr lang="en-US" altLang="zh-CN" sz="5400" dirty="0">
                <a:solidFill>
                  <a:srgbClr val="F5C131">
                    <a:lumMod val="20000"/>
                    <a:lumOff val="80000"/>
                  </a:srgbClr>
                </a:solidFill>
                <a:latin typeface="微软雅黑" panose="020B0503020204020204" pitchFamily="34" charset="-122"/>
              </a:rPr>
              <a:t>2</a:t>
            </a:r>
            <a:endParaRPr sz="5400" dirty="0">
              <a:solidFill>
                <a:srgbClr val="F5C131">
                  <a:lumMod val="20000"/>
                  <a:lumOff val="80000"/>
                </a:srgbClr>
              </a:solidFill>
              <a:latin typeface="微软雅黑" panose="020B0503020204020204" pitchFamily="34" charset="-122"/>
            </a:endParaRPr>
          </a:p>
        </p:txBody>
      </p:sp>
      <p:sp>
        <p:nvSpPr>
          <p:cNvPr id="8" name="文本框 18">
            <a:extLst>
              <a:ext uri="{FF2B5EF4-FFF2-40B4-BE49-F238E27FC236}">
                <a16:creationId xmlns="" xmlns:a16="http://schemas.microsoft.com/office/drawing/2014/main" id="{BD048E81-1781-914B-9126-831580D51281}"/>
              </a:ext>
            </a:extLst>
          </p:cNvPr>
          <p:cNvSpPr txBox="1"/>
          <p:nvPr/>
        </p:nvSpPr>
        <p:spPr>
          <a:xfrm>
            <a:off x="1701062" y="2977468"/>
            <a:ext cx="5187026" cy="707886"/>
          </a:xfrm>
          <a:prstGeom prst="rect">
            <a:avLst/>
          </a:prstGeom>
          <a:noFill/>
        </p:spPr>
        <p:txBody>
          <a:bodyPr wrap="square" rtlCol="0">
            <a:spAutoFit/>
          </a:bodyPr>
          <a:lstStyle/>
          <a:p>
            <a:pPr>
              <a:defRPr/>
            </a:pPr>
            <a:r>
              <a:rPr lang="zh-CN" altLang="en-US" sz="4000" b="1" dirty="0" smtClean="0">
                <a:solidFill>
                  <a:srgbClr val="000000">
                    <a:lumMod val="75000"/>
                    <a:lumOff val="25000"/>
                  </a:srgbClr>
                </a:solidFill>
                <a:latin typeface="微软雅黑" panose="020B0503020204020204" pitchFamily="34" charset="-122"/>
              </a:rPr>
              <a:t>题型探究</a:t>
            </a:r>
            <a:endParaRPr lang="zh-CN" altLang="en-US" sz="4000" b="1" dirty="0">
              <a:solidFill>
                <a:srgbClr val="000000">
                  <a:lumMod val="75000"/>
                  <a:lumOff val="25000"/>
                </a:srgbClr>
              </a:solidFill>
              <a:latin typeface="微软雅黑" panose="020B0503020204020204" pitchFamily="34" charset="-122"/>
            </a:endParaRPr>
          </a:p>
        </p:txBody>
      </p:sp>
      <p:pic>
        <p:nvPicPr>
          <p:cNvPr id="11" name="图片 10">
            <a:extLst>
              <a:ext uri="{FF2B5EF4-FFF2-40B4-BE49-F238E27FC236}">
                <a16:creationId xmlns="" xmlns:a16="http://schemas.microsoft.com/office/drawing/2014/main" id="{FFC846ED-24D9-544C-A7B1-00C1C0E7EE9C}"/>
              </a:ext>
            </a:extLst>
          </p:cNvPr>
          <p:cNvPicPr>
            <a:picLocks noChangeAspect="1"/>
          </p:cNvPicPr>
          <p:nvPr/>
        </p:nvPicPr>
        <p:blipFill>
          <a:blip r:embed="rId2">
            <a:alphaModFix amt="18000"/>
            <a:extLst>
              <a:ext uri="{28A0092B-C50C-407E-A947-70E740481C1C}">
                <a14:useLocalDpi xmlns:a14="http://schemas.microsoft.com/office/drawing/2010/main" val="0"/>
              </a:ext>
            </a:extLst>
          </a:blip>
          <a:stretch>
            <a:fillRect/>
          </a:stretch>
        </p:blipFill>
        <p:spPr>
          <a:xfrm>
            <a:off x="0" y="0"/>
            <a:ext cx="4093029" cy="2451662"/>
          </a:xfrm>
          <a:prstGeom prst="rect">
            <a:avLst/>
          </a:prstGeom>
        </p:spPr>
      </p:pic>
      <p:sp>
        <p:nvSpPr>
          <p:cNvPr id="13" name="文本框 17">
            <a:extLst>
              <a:ext uri="{FF2B5EF4-FFF2-40B4-BE49-F238E27FC236}">
                <a16:creationId xmlns="" xmlns:a16="http://schemas.microsoft.com/office/drawing/2014/main" id="{34BAE266-6D78-8441-80C0-79C85588BFCA}"/>
              </a:ext>
            </a:extLst>
          </p:cNvPr>
          <p:cNvSpPr txBox="1"/>
          <p:nvPr/>
        </p:nvSpPr>
        <p:spPr>
          <a:xfrm>
            <a:off x="-55029" y="3519781"/>
            <a:ext cx="1452066" cy="338554"/>
          </a:xfrm>
          <a:prstGeom prst="rect">
            <a:avLst/>
          </a:prstGeom>
          <a:noFill/>
          <a:effectLst/>
        </p:spPr>
        <p:txBody>
          <a:bodyPr wrap="square" rtlCol="0">
            <a:spAutoFit/>
          </a:bodyPr>
          <a:lstStyle/>
          <a:p>
            <a:pPr algn="ctr">
              <a:defRPr/>
            </a:pPr>
            <a:r>
              <a:rPr lang="en-US" altLang="zh-CN" sz="1600" dirty="0">
                <a:solidFill>
                  <a:srgbClr val="FFFFFF">
                    <a:lumMod val="50000"/>
                  </a:srgbClr>
                </a:solidFill>
                <a:latin typeface="微软雅黑" panose="020B0503020204020204" pitchFamily="34" charset="-122"/>
              </a:rPr>
              <a:t>PART TWO</a:t>
            </a:r>
            <a:endParaRPr lang="zh-CN" altLang="en-US" sz="1600" dirty="0">
              <a:solidFill>
                <a:srgbClr val="FFFFFF">
                  <a:lumMod val="50000"/>
                </a:srgbClr>
              </a:solidFill>
              <a:latin typeface="微软雅黑" panose="020B0503020204020204" pitchFamily="34" charset="-122"/>
            </a:endParaRPr>
          </a:p>
        </p:txBody>
      </p:sp>
    </p:spTree>
    <p:extLst>
      <p:ext uri="{BB962C8B-B14F-4D97-AF65-F5344CB8AC3E}">
        <p14:creationId xmlns:p14="http://schemas.microsoft.com/office/powerpoint/2010/main" val="295130448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1_Office 主题">
  <a:themeElements>
    <a:clrScheme name="自定义 1646">
      <a:dk1>
        <a:srgbClr val="000000"/>
      </a:dk1>
      <a:lt1>
        <a:srgbClr val="FFFFFF"/>
      </a:lt1>
      <a:dk2>
        <a:srgbClr val="F5C131"/>
      </a:dk2>
      <a:lt2>
        <a:srgbClr val="2D2833"/>
      </a:lt2>
      <a:accent1>
        <a:srgbClr val="2D2833"/>
      </a:accent1>
      <a:accent2>
        <a:srgbClr val="F5C131"/>
      </a:accent2>
      <a:accent3>
        <a:srgbClr val="2D2833"/>
      </a:accent3>
      <a:accent4>
        <a:srgbClr val="F5C131"/>
      </a:accent4>
      <a:accent5>
        <a:srgbClr val="2D2833"/>
      </a:accent5>
      <a:accent6>
        <a:srgbClr val="F5C131"/>
      </a:accent6>
      <a:hlink>
        <a:srgbClr val="0070C0"/>
      </a:hlink>
      <a:folHlink>
        <a:srgbClr val="0089D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4685</TotalTime>
  <Words>1974</Words>
  <Application>Microsoft Office PowerPoint</Application>
  <PresentationFormat>宽屏</PresentationFormat>
  <Paragraphs>602</Paragraphs>
  <Slides>55</Slides>
  <Notes>2</Notes>
  <HiddenSlides>0</HiddenSlides>
  <MMClips>0</MMClips>
  <ScaleCrop>false</ScaleCrop>
  <HeadingPairs>
    <vt:vector size="8" baseType="variant">
      <vt:variant>
        <vt:lpstr>已用的字体</vt:lpstr>
      </vt:variant>
      <vt:variant>
        <vt:i4>17</vt:i4>
      </vt:variant>
      <vt:variant>
        <vt:lpstr>主题</vt:lpstr>
      </vt:variant>
      <vt:variant>
        <vt:i4>1</vt:i4>
      </vt:variant>
      <vt:variant>
        <vt:lpstr>嵌入 OLE 服务器</vt:lpstr>
      </vt:variant>
      <vt:variant>
        <vt:i4>1</vt:i4>
      </vt:variant>
      <vt:variant>
        <vt:lpstr>幻灯片标题</vt:lpstr>
      </vt:variant>
      <vt:variant>
        <vt:i4>55</vt:i4>
      </vt:variant>
    </vt:vector>
  </HeadingPairs>
  <TitlesOfParts>
    <vt:vector size="74" baseType="lpstr">
      <vt:lpstr>MS Mincho</vt:lpstr>
      <vt:lpstr>等线</vt:lpstr>
      <vt:lpstr>方正中等线简体</vt:lpstr>
      <vt:lpstr>黑体</vt:lpstr>
      <vt:lpstr>华文细黑</vt:lpstr>
      <vt:lpstr>经典繁仿黑</vt:lpstr>
      <vt:lpstr>楷体</vt:lpstr>
      <vt:lpstr>宋体</vt:lpstr>
      <vt:lpstr>Microsoft YaHei</vt:lpstr>
      <vt:lpstr>Microsoft YaHei</vt:lpstr>
      <vt:lpstr>Arial</vt:lpstr>
      <vt:lpstr>Arial Black</vt:lpstr>
      <vt:lpstr>Broadway</vt:lpstr>
      <vt:lpstr>Calibri</vt:lpstr>
      <vt:lpstr>Courier New</vt:lpstr>
      <vt:lpstr>Impact</vt:lpstr>
      <vt:lpstr>Times New Roman</vt:lpstr>
      <vt:lpstr>1_Office 主题</vt:lpstr>
      <vt:lpstr>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636</cp:revision>
  <dcterms:created xsi:type="dcterms:W3CDTF">2019-11-13T09:14:31Z</dcterms:created>
  <dcterms:modified xsi:type="dcterms:W3CDTF">2021-09-07T07:24:29Z</dcterms:modified>
</cp:coreProperties>
</file>