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handoutMasterIdLst>
    <p:handoutMasterId r:id="rId63"/>
  </p:handoutMasterIdLst>
  <p:sldIdLst>
    <p:sldId id="256" r:id="rId2"/>
    <p:sldId id="257" r:id="rId3"/>
    <p:sldId id="258" r:id="rId4"/>
    <p:sldId id="259" r:id="rId5"/>
    <p:sldId id="362" r:id="rId6"/>
    <p:sldId id="538" r:id="rId7"/>
    <p:sldId id="560" r:id="rId8"/>
    <p:sldId id="539" r:id="rId9"/>
    <p:sldId id="504" r:id="rId10"/>
    <p:sldId id="263" r:id="rId11"/>
    <p:sldId id="264" r:id="rId12"/>
    <p:sldId id="265" r:id="rId13"/>
    <p:sldId id="561" r:id="rId14"/>
    <p:sldId id="543" r:id="rId15"/>
    <p:sldId id="562" r:id="rId16"/>
    <p:sldId id="337" r:id="rId17"/>
    <p:sldId id="425" r:id="rId18"/>
    <p:sldId id="563" r:id="rId19"/>
    <p:sldId id="564" r:id="rId20"/>
    <p:sldId id="272" r:id="rId21"/>
    <p:sldId id="544" r:id="rId22"/>
    <p:sldId id="565" r:id="rId23"/>
    <p:sldId id="274" r:id="rId24"/>
    <p:sldId id="275" r:id="rId25"/>
    <p:sldId id="530" r:id="rId26"/>
    <p:sldId id="531" r:id="rId27"/>
    <p:sldId id="533" r:id="rId28"/>
    <p:sldId id="532" r:id="rId29"/>
    <p:sldId id="566" r:id="rId30"/>
    <p:sldId id="270" r:id="rId31"/>
    <p:sldId id="291" r:id="rId32"/>
    <p:sldId id="305" r:id="rId33"/>
    <p:sldId id="292" r:id="rId34"/>
    <p:sldId id="293" r:id="rId35"/>
    <p:sldId id="294" r:id="rId36"/>
    <p:sldId id="295" r:id="rId37"/>
    <p:sldId id="318" r:id="rId38"/>
    <p:sldId id="319" r:id="rId39"/>
    <p:sldId id="320" r:id="rId40"/>
    <p:sldId id="321" r:id="rId41"/>
    <p:sldId id="567" r:id="rId42"/>
    <p:sldId id="322" r:id="rId43"/>
    <p:sldId id="323" r:id="rId44"/>
    <p:sldId id="324" r:id="rId45"/>
    <p:sldId id="325" r:id="rId46"/>
    <p:sldId id="326" r:id="rId47"/>
    <p:sldId id="327" r:id="rId48"/>
    <p:sldId id="568" r:id="rId49"/>
    <p:sldId id="328" r:id="rId50"/>
    <p:sldId id="558" r:id="rId51"/>
    <p:sldId id="329" r:id="rId52"/>
    <p:sldId id="569" r:id="rId53"/>
    <p:sldId id="330" r:id="rId54"/>
    <p:sldId id="331" r:id="rId55"/>
    <p:sldId id="332" r:id="rId56"/>
    <p:sldId id="570" r:id="rId57"/>
    <p:sldId id="333" r:id="rId58"/>
    <p:sldId id="334" r:id="rId59"/>
    <p:sldId id="537" r:id="rId60"/>
    <p:sldId id="271" r:id="rId6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7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04" autoAdjust="0"/>
    <p:restoredTop sz="96318" autoAdjust="0"/>
  </p:normalViewPr>
  <p:slideViewPr>
    <p:cSldViewPr>
      <p:cViewPr varScale="1">
        <p:scale>
          <a:sx n="113" d="100"/>
          <a:sy n="113" d="100"/>
        </p:scale>
        <p:origin x="654" y="9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4" Type="http://schemas.openxmlformats.org/officeDocument/2006/relationships/image" Target="../media/image4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Relationship Id="rId4" Type="http://schemas.openxmlformats.org/officeDocument/2006/relationships/image" Target="../media/image55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61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image" Target="../media/image66.emf"/><Relationship Id="rId4" Type="http://schemas.openxmlformats.org/officeDocument/2006/relationships/image" Target="../media/image69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image" Target="../media/image8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image" Target="../media/image8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image" Target="../media/image87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image" Target="../media/image90.emf"/><Relationship Id="rId4" Type="http://schemas.openxmlformats.org/officeDocument/2006/relationships/image" Target="../media/image93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image" Target="../media/image94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image" Target="../media/image98.emf"/><Relationship Id="rId1" Type="http://schemas.openxmlformats.org/officeDocument/2006/relationships/image" Target="../media/image97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image" Target="../media/image10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image" Target="../media/image105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image" Target="../media/image108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3.emf"/><Relationship Id="rId1" Type="http://schemas.openxmlformats.org/officeDocument/2006/relationships/image" Target="../media/image112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e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119.emf"/><Relationship Id="rId1" Type="http://schemas.openxmlformats.org/officeDocument/2006/relationships/image" Target="../media/image118.emf"/><Relationship Id="rId6" Type="http://schemas.openxmlformats.org/officeDocument/2006/relationships/image" Target="../media/image123.emf"/><Relationship Id="rId5" Type="http://schemas.openxmlformats.org/officeDocument/2006/relationships/image" Target="../media/image122.emf"/><Relationship Id="rId4" Type="http://schemas.openxmlformats.org/officeDocument/2006/relationships/image" Target="../media/image12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4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4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BDE6-D7CD-48AD-91D0-877B0016848D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211A-EC15-48AF-9C00-CA884EFBB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13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31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2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62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>
                <a:solidFill>
                  <a:srgbClr val="000000"/>
                </a:solidFill>
              </a:rPr>
              <a:pPr/>
              <a:t>2021/9/9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A51DD8C-2448-6749-979B-E40EFF86C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5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429000"/>
            <a:ext cx="12190413" cy="3430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3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717032"/>
            <a:ext cx="12190413" cy="314255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9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5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509120"/>
            <a:ext cx="12190413" cy="23504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9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869160"/>
            <a:ext cx="12190413" cy="19904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1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229200"/>
            <a:ext cx="12190413" cy="16303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8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589240"/>
            <a:ext cx="12190413" cy="12703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9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877272"/>
            <a:ext cx="12190413" cy="9823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8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426B33F1-6A19-9C40-A7B1-9CFF7B3B4025}"/>
              </a:ext>
            </a:extLst>
          </p:cNvPr>
          <p:cNvSpPr/>
          <p:nvPr userDrawn="1"/>
        </p:nvSpPr>
        <p:spPr>
          <a:xfrm>
            <a:off x="0" y="195857"/>
            <a:ext cx="541867" cy="68040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A73676C6-1FD3-7641-BDD0-7DE1809B2CC3}"/>
              </a:ext>
            </a:extLst>
          </p:cNvPr>
          <p:cNvSpPr/>
          <p:nvPr userDrawn="1"/>
        </p:nvSpPr>
        <p:spPr>
          <a:xfrm>
            <a:off x="608438" y="195857"/>
            <a:ext cx="158045" cy="680400"/>
          </a:xfrm>
          <a:prstGeom prst="rect">
            <a:avLst/>
          </a:prstGeom>
          <a:solidFill>
            <a:srgbClr val="F5C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48FED324-0843-E644-A515-3881B5D998CA}"/>
              </a:ext>
            </a:extLst>
          </p:cNvPr>
          <p:cNvSpPr/>
          <p:nvPr userDrawn="1"/>
        </p:nvSpPr>
        <p:spPr>
          <a:xfrm>
            <a:off x="12033956" y="195857"/>
            <a:ext cx="158044" cy="68040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838899" y="195857"/>
            <a:ext cx="11106279" cy="680400"/>
          </a:xfrm>
          <a:prstGeom prst="rect">
            <a:avLst/>
          </a:prstGeom>
          <a:solidFill>
            <a:schemeClr val="accent5">
              <a:lumMod val="10000"/>
              <a:lumOff val="9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3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74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7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268760"/>
            <a:ext cx="12190413" cy="55908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35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628800"/>
            <a:ext cx="12190413" cy="52307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55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988840"/>
            <a:ext cx="12190413" cy="48707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276872"/>
            <a:ext cx="12190413" cy="45827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0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924944"/>
            <a:ext cx="12190413" cy="3934644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0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212976"/>
            <a:ext cx="12190413" cy="3646612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4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A64AD04-5EF6-FE48-938A-2215078438B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3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slide" Target="slide3.x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__3.doc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Word___4.docx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6.docx"/><Relationship Id="rId13" Type="http://schemas.openxmlformats.org/officeDocument/2006/relationships/image" Target="../media/image15.emf"/><Relationship Id="rId3" Type="http://schemas.openxmlformats.org/officeDocument/2006/relationships/image" Target="../media/image17.png"/><Relationship Id="rId7" Type="http://schemas.openxmlformats.org/officeDocument/2006/relationships/oleObject" Target="../embeddings/oleObject6.bin"/><Relationship Id="rId12" Type="http://schemas.openxmlformats.org/officeDocument/2006/relationships/package" Target="../embeddings/Microsoft_Word___7.docx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6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emf"/><Relationship Id="rId11" Type="http://schemas.openxmlformats.org/officeDocument/2006/relationships/oleObject" Target="../embeddings/oleObject7.bin"/><Relationship Id="rId5" Type="http://schemas.openxmlformats.org/officeDocument/2006/relationships/package" Target="../embeddings/Microsoft_Word___5.docx"/><Relationship Id="rId15" Type="http://schemas.openxmlformats.org/officeDocument/2006/relationships/package" Target="../embeddings/Microsoft_Word___8.docx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14.emf"/><Relationship Id="rId1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png"/><Relationship Id="rId5" Type="http://schemas.openxmlformats.org/officeDocument/2006/relationships/image" Target="../media/image19.emf"/><Relationship Id="rId4" Type="http://schemas.openxmlformats.org/officeDocument/2006/relationships/package" Target="../embeddings/Microsoft_Word___9.docx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11.docx"/><Relationship Id="rId3" Type="http://schemas.openxmlformats.org/officeDocument/2006/relationships/image" Target="../media/image24.png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emf"/><Relationship Id="rId11" Type="http://schemas.openxmlformats.org/officeDocument/2006/relationships/package" Target="../embeddings/Microsoft_Word___12.docx"/><Relationship Id="rId5" Type="http://schemas.openxmlformats.org/officeDocument/2006/relationships/package" Target="../embeddings/Microsoft_Word___10.docx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14.docx"/><Relationship Id="rId13" Type="http://schemas.openxmlformats.org/officeDocument/2006/relationships/oleObject" Target="../embeddings/oleObject16.bin"/><Relationship Id="rId3" Type="http://schemas.openxmlformats.org/officeDocument/2006/relationships/image" Target="../media/image24.png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7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emf"/><Relationship Id="rId11" Type="http://schemas.openxmlformats.org/officeDocument/2006/relationships/package" Target="../embeddings/Microsoft_Word___15.docx"/><Relationship Id="rId5" Type="http://schemas.openxmlformats.org/officeDocument/2006/relationships/package" Target="../embeddings/Microsoft_Word___13.docx"/><Relationship Id="rId15" Type="http://schemas.openxmlformats.org/officeDocument/2006/relationships/image" Target="../media/image28.e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6.emf"/><Relationship Id="rId14" Type="http://schemas.openxmlformats.org/officeDocument/2006/relationships/package" Target="../embeddings/Microsoft_Word___16.docx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18.docx"/><Relationship Id="rId3" Type="http://schemas.openxmlformats.org/officeDocument/2006/relationships/image" Target="../media/image24.pn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emf"/><Relationship Id="rId5" Type="http://schemas.openxmlformats.org/officeDocument/2006/relationships/package" Target="../embeddings/Microsoft_Word___17.docx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20.docx"/><Relationship Id="rId3" Type="http://schemas.openxmlformats.org/officeDocument/2006/relationships/image" Target="../media/image10.pn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emf"/><Relationship Id="rId5" Type="http://schemas.openxmlformats.org/officeDocument/2006/relationships/package" Target="../embeddings/Microsoft_Word___19.docx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oleObject" Target="../embeddings/oleObject21.bin"/><Relationship Id="rId7" Type="http://schemas.openxmlformats.org/officeDocument/2006/relationships/package" Target="../embeddings/Microsoft_Word___22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5.emf"/><Relationship Id="rId5" Type="http://schemas.openxmlformats.org/officeDocument/2006/relationships/image" Target="../media/image33.emf"/><Relationship Id="rId10" Type="http://schemas.openxmlformats.org/officeDocument/2006/relationships/package" Target="../embeddings/Microsoft_Word___23.docx"/><Relationship Id="rId4" Type="http://schemas.openxmlformats.org/officeDocument/2006/relationships/package" Target="../embeddings/Microsoft_Word___21.docx"/><Relationship Id="rId9" Type="http://schemas.openxmlformats.org/officeDocument/2006/relationships/oleObject" Target="../embeddings/oleObject23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package" Target="../embeddings/Microsoft_Word___27.docx"/><Relationship Id="rId3" Type="http://schemas.openxmlformats.org/officeDocument/2006/relationships/oleObject" Target="../embeddings/oleObject24.bin"/><Relationship Id="rId7" Type="http://schemas.openxmlformats.org/officeDocument/2006/relationships/package" Target="../embeddings/Microsoft_Word___25.docx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40.emf"/><Relationship Id="rId2" Type="http://schemas.openxmlformats.org/officeDocument/2006/relationships/slideLayout" Target="../slideLayouts/slideLayout4.xml"/><Relationship Id="rId16" Type="http://schemas.openxmlformats.org/officeDocument/2006/relationships/package" Target="../embeddings/Microsoft_Word___28.docx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8.emf"/><Relationship Id="rId5" Type="http://schemas.openxmlformats.org/officeDocument/2006/relationships/image" Target="../media/image36.emf"/><Relationship Id="rId15" Type="http://schemas.openxmlformats.org/officeDocument/2006/relationships/oleObject" Target="../embeddings/oleObject28.bin"/><Relationship Id="rId10" Type="http://schemas.openxmlformats.org/officeDocument/2006/relationships/package" Target="../embeddings/Microsoft_Word___26.docx"/><Relationship Id="rId4" Type="http://schemas.openxmlformats.org/officeDocument/2006/relationships/package" Target="../embeddings/Microsoft_Word___24.docx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9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oleObject29.bin"/><Relationship Id="rId7" Type="http://schemas.openxmlformats.org/officeDocument/2006/relationships/package" Target="../embeddings/Microsoft_Word___3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3.emf"/><Relationship Id="rId5" Type="http://schemas.openxmlformats.org/officeDocument/2006/relationships/image" Target="../media/image41.emf"/><Relationship Id="rId10" Type="http://schemas.openxmlformats.org/officeDocument/2006/relationships/package" Target="../embeddings/Microsoft_Word___31.docx"/><Relationship Id="rId4" Type="http://schemas.openxmlformats.org/officeDocument/2006/relationships/package" Target="../embeddings/Microsoft_Word___29.docx"/><Relationship Id="rId9" Type="http://schemas.openxmlformats.org/officeDocument/2006/relationships/oleObject" Target="../embeddings/oleObject3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4.emf"/><Relationship Id="rId5" Type="http://schemas.openxmlformats.org/officeDocument/2006/relationships/package" Target="../embeddings/Microsoft_Word___32.docx"/><Relationship Id="rId4" Type="http://schemas.openxmlformats.org/officeDocument/2006/relationships/oleObject" Target="../embeddings/oleObject32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33.bin"/><Relationship Id="rId7" Type="http://schemas.openxmlformats.org/officeDocument/2006/relationships/package" Target="../embeddings/Microsoft_Word___34.docx"/><Relationship Id="rId12" Type="http://schemas.openxmlformats.org/officeDocument/2006/relationships/image" Target="../media/image47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4.bin"/><Relationship Id="rId11" Type="http://schemas.openxmlformats.org/officeDocument/2006/relationships/package" Target="../embeddings/Microsoft_Word___35.docx"/><Relationship Id="rId5" Type="http://schemas.openxmlformats.org/officeDocument/2006/relationships/image" Target="../media/image45.emf"/><Relationship Id="rId15" Type="http://schemas.openxmlformats.org/officeDocument/2006/relationships/image" Target="../media/image48.emf"/><Relationship Id="rId10" Type="http://schemas.openxmlformats.org/officeDocument/2006/relationships/oleObject" Target="../embeddings/oleObject35.bin"/><Relationship Id="rId4" Type="http://schemas.openxmlformats.org/officeDocument/2006/relationships/package" Target="../embeddings/Microsoft_Word___33.docx"/><Relationship Id="rId9" Type="http://schemas.openxmlformats.org/officeDocument/2006/relationships/image" Target="../media/image49.png"/><Relationship Id="rId14" Type="http://schemas.openxmlformats.org/officeDocument/2006/relationships/package" Target="../embeddings/Microsoft_Word___36.docx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0.emf"/><Relationship Id="rId5" Type="http://schemas.openxmlformats.org/officeDocument/2006/relationships/package" Target="../embeddings/Microsoft_Word___37.docx"/><Relationship Id="rId4" Type="http://schemas.openxmlformats.org/officeDocument/2006/relationships/oleObject" Target="../embeddings/oleObject37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39.docx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54.emf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6" Type="http://schemas.openxmlformats.org/officeDocument/2006/relationships/slide" Target="slide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6.png"/><Relationship Id="rId11" Type="http://schemas.openxmlformats.org/officeDocument/2006/relationships/package" Target="../embeddings/Microsoft_Word___40.docx"/><Relationship Id="rId5" Type="http://schemas.openxmlformats.org/officeDocument/2006/relationships/image" Target="../media/image52.emf"/><Relationship Id="rId15" Type="http://schemas.openxmlformats.org/officeDocument/2006/relationships/image" Target="../media/image55.emf"/><Relationship Id="rId10" Type="http://schemas.openxmlformats.org/officeDocument/2006/relationships/oleObject" Target="../embeddings/oleObject40.bin"/><Relationship Id="rId4" Type="http://schemas.openxmlformats.org/officeDocument/2006/relationships/package" Target="../embeddings/Microsoft_Word___38.docx"/><Relationship Id="rId9" Type="http://schemas.openxmlformats.org/officeDocument/2006/relationships/image" Target="../media/image53.emf"/><Relationship Id="rId14" Type="http://schemas.openxmlformats.org/officeDocument/2006/relationships/package" Target="../embeddings/Microsoft_Word___41.docx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tags" Target="../tags/tag3.xml"/><Relationship Id="rId7" Type="http://schemas.openxmlformats.org/officeDocument/2006/relationships/slide" Target="slide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10" Type="http://schemas.openxmlformats.org/officeDocument/2006/relationships/slide" Target="slide37.xml"/><Relationship Id="rId4" Type="http://schemas.openxmlformats.org/officeDocument/2006/relationships/tags" Target="../tags/tag4.xml"/><Relationship Id="rId9" Type="http://schemas.openxmlformats.org/officeDocument/2006/relationships/slide" Target="slide3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image" Target="../media/image58.emf"/><Relationship Id="rId3" Type="http://schemas.openxmlformats.org/officeDocument/2006/relationships/oleObject" Target="../embeddings/oleObject42.bin"/><Relationship Id="rId7" Type="http://schemas.openxmlformats.org/officeDocument/2006/relationships/slide" Target="slide32.xml"/><Relationship Id="rId12" Type="http://schemas.openxmlformats.org/officeDocument/2006/relationships/package" Target="../embeddings/Microsoft_Word___43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8.vml"/><Relationship Id="rId6" Type="http://schemas.openxmlformats.org/officeDocument/2006/relationships/slide" Target="slide31.xml"/><Relationship Id="rId11" Type="http://schemas.openxmlformats.org/officeDocument/2006/relationships/oleObject" Target="../embeddings/oleObject43.bin"/><Relationship Id="rId5" Type="http://schemas.openxmlformats.org/officeDocument/2006/relationships/image" Target="../media/image57.emf"/><Relationship Id="rId10" Type="http://schemas.openxmlformats.org/officeDocument/2006/relationships/slide" Target="slide35.xml"/><Relationship Id="rId4" Type="http://schemas.openxmlformats.org/officeDocument/2006/relationships/package" Target="../embeddings/Microsoft_Word___42.docx"/><Relationship Id="rId9" Type="http://schemas.openxmlformats.org/officeDocument/2006/relationships/slide" Target="slide3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image" Target="../media/image60.emf"/><Relationship Id="rId3" Type="http://schemas.openxmlformats.org/officeDocument/2006/relationships/oleObject" Target="../embeddings/oleObject44.bin"/><Relationship Id="rId7" Type="http://schemas.openxmlformats.org/officeDocument/2006/relationships/slide" Target="slide32.xml"/><Relationship Id="rId12" Type="http://schemas.openxmlformats.org/officeDocument/2006/relationships/package" Target="../embeddings/Microsoft_Word___4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slide" Target="slide31.xml"/><Relationship Id="rId11" Type="http://schemas.openxmlformats.org/officeDocument/2006/relationships/oleObject" Target="../embeddings/oleObject45.bin"/><Relationship Id="rId5" Type="http://schemas.openxmlformats.org/officeDocument/2006/relationships/image" Target="../media/image59.emf"/><Relationship Id="rId10" Type="http://schemas.openxmlformats.org/officeDocument/2006/relationships/slide" Target="slide35.xml"/><Relationship Id="rId4" Type="http://schemas.openxmlformats.org/officeDocument/2006/relationships/package" Target="../embeddings/Microsoft_Word___44.docx"/><Relationship Id="rId9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13" Type="http://schemas.openxmlformats.org/officeDocument/2006/relationships/package" Target="../embeddings/Microsoft_Word___47.docx"/><Relationship Id="rId3" Type="http://schemas.openxmlformats.org/officeDocument/2006/relationships/notesSlide" Target="../notesSlides/notesSlide2.xml"/><Relationship Id="rId7" Type="http://schemas.openxmlformats.org/officeDocument/2006/relationships/slide" Target="slide31.xml"/><Relationship Id="rId12" Type="http://schemas.openxmlformats.org/officeDocument/2006/relationships/oleObject" Target="../embeddings/oleObject4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1.emf"/><Relationship Id="rId11" Type="http://schemas.openxmlformats.org/officeDocument/2006/relationships/slide" Target="slide35.xml"/><Relationship Id="rId5" Type="http://schemas.openxmlformats.org/officeDocument/2006/relationships/package" Target="../embeddings/Microsoft_Word___46.docx"/><Relationship Id="rId10" Type="http://schemas.openxmlformats.org/officeDocument/2006/relationships/slide" Target="slide34.xml"/><Relationship Id="rId4" Type="http://schemas.openxmlformats.org/officeDocument/2006/relationships/oleObject" Target="../embeddings/oleObject46.bin"/><Relationship Id="rId9" Type="http://schemas.openxmlformats.org/officeDocument/2006/relationships/slide" Target="slide33.xml"/><Relationship Id="rId14" Type="http://schemas.openxmlformats.org/officeDocument/2006/relationships/image" Target="../media/image62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package" Target="../embeddings/Microsoft_Word___49.docx"/><Relationship Id="rId3" Type="http://schemas.openxmlformats.org/officeDocument/2006/relationships/oleObject" Target="../embeddings/oleObject48.bin"/><Relationship Id="rId7" Type="http://schemas.openxmlformats.org/officeDocument/2006/relationships/slide" Target="slide32.xml"/><Relationship Id="rId12" Type="http://schemas.openxmlformats.org/officeDocument/2006/relationships/oleObject" Target="../embeddings/oleObject4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1.vml"/><Relationship Id="rId6" Type="http://schemas.openxmlformats.org/officeDocument/2006/relationships/slide" Target="slide31.xml"/><Relationship Id="rId11" Type="http://schemas.openxmlformats.org/officeDocument/2006/relationships/image" Target="../media/image65.png"/><Relationship Id="rId5" Type="http://schemas.openxmlformats.org/officeDocument/2006/relationships/image" Target="../media/image63.emf"/><Relationship Id="rId10" Type="http://schemas.openxmlformats.org/officeDocument/2006/relationships/slide" Target="slide35.xml"/><Relationship Id="rId4" Type="http://schemas.openxmlformats.org/officeDocument/2006/relationships/package" Target="../embeddings/Microsoft_Word___48.docx"/><Relationship Id="rId9" Type="http://schemas.openxmlformats.org/officeDocument/2006/relationships/slide" Target="slide34.xml"/><Relationship Id="rId14" Type="http://schemas.openxmlformats.org/officeDocument/2006/relationships/image" Target="../media/image64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67.emf"/><Relationship Id="rId18" Type="http://schemas.openxmlformats.org/officeDocument/2006/relationships/package" Target="../embeddings/Microsoft_Word___53.docx"/><Relationship Id="rId3" Type="http://schemas.openxmlformats.org/officeDocument/2006/relationships/slide" Target="slide31.xml"/><Relationship Id="rId7" Type="http://schemas.openxmlformats.org/officeDocument/2006/relationships/slide" Target="slide35.xml"/><Relationship Id="rId12" Type="http://schemas.openxmlformats.org/officeDocument/2006/relationships/package" Target="../embeddings/Microsoft_Word___51.docx"/><Relationship Id="rId17" Type="http://schemas.openxmlformats.org/officeDocument/2006/relationships/oleObject" Target="../embeddings/oleObject53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8.emf"/><Relationship Id="rId20" Type="http://schemas.openxmlformats.org/officeDocument/2006/relationships/image" Target="../media/image70.png"/><Relationship Id="rId1" Type="http://schemas.openxmlformats.org/officeDocument/2006/relationships/vmlDrawing" Target="../drawings/vmlDrawing22.vml"/><Relationship Id="rId6" Type="http://schemas.openxmlformats.org/officeDocument/2006/relationships/slide" Target="slide34.xml"/><Relationship Id="rId11" Type="http://schemas.openxmlformats.org/officeDocument/2006/relationships/oleObject" Target="../embeddings/oleObject51.bin"/><Relationship Id="rId5" Type="http://schemas.openxmlformats.org/officeDocument/2006/relationships/slide" Target="slide33.xml"/><Relationship Id="rId15" Type="http://schemas.openxmlformats.org/officeDocument/2006/relationships/package" Target="../embeddings/Microsoft_Word___52.docx"/><Relationship Id="rId10" Type="http://schemas.openxmlformats.org/officeDocument/2006/relationships/image" Target="../media/image66.emf"/><Relationship Id="rId19" Type="http://schemas.openxmlformats.org/officeDocument/2006/relationships/image" Target="../media/image69.emf"/><Relationship Id="rId4" Type="http://schemas.openxmlformats.org/officeDocument/2006/relationships/slide" Target="slide32.xml"/><Relationship Id="rId9" Type="http://schemas.openxmlformats.org/officeDocument/2006/relationships/package" Target="../embeddings/Microsoft_Word___50.docx"/><Relationship Id="rId14" Type="http://schemas.openxmlformats.org/officeDocument/2006/relationships/oleObject" Target="../embeddings/oleObject5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slide" Target="slide43.xml"/><Relationship Id="rId18" Type="http://schemas.openxmlformats.org/officeDocument/2006/relationships/slide" Target="slide49.xml"/><Relationship Id="rId26" Type="http://schemas.openxmlformats.org/officeDocument/2006/relationships/oleObject" Target="../embeddings/oleObject55.bin"/><Relationship Id="rId3" Type="http://schemas.openxmlformats.org/officeDocument/2006/relationships/oleObject" Target="../embeddings/oleObject54.bin"/><Relationship Id="rId21" Type="http://schemas.openxmlformats.org/officeDocument/2006/relationships/slide" Target="slide54.xml"/><Relationship Id="rId7" Type="http://schemas.microsoft.com/office/2007/relationships/hdphoto" Target="../media/hdphoto1.wdp"/><Relationship Id="rId12" Type="http://schemas.openxmlformats.org/officeDocument/2006/relationships/slide" Target="slide42.xml"/><Relationship Id="rId17" Type="http://schemas.openxmlformats.org/officeDocument/2006/relationships/slide" Target="slide47.xml"/><Relationship Id="rId25" Type="http://schemas.openxmlformats.org/officeDocument/2006/relationships/image" Target="../media/image75.png"/><Relationship Id="rId2" Type="http://schemas.openxmlformats.org/officeDocument/2006/relationships/slideLayout" Target="../slideLayouts/slideLayout9.xml"/><Relationship Id="rId16" Type="http://schemas.openxmlformats.org/officeDocument/2006/relationships/slide" Target="slide46.xml"/><Relationship Id="rId20" Type="http://schemas.openxmlformats.org/officeDocument/2006/relationships/slide" Target="slide5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3.png"/><Relationship Id="rId11" Type="http://schemas.openxmlformats.org/officeDocument/2006/relationships/slide" Target="slide40.xml"/><Relationship Id="rId24" Type="http://schemas.openxmlformats.org/officeDocument/2006/relationships/slide" Target="slide58.xml"/><Relationship Id="rId5" Type="http://schemas.openxmlformats.org/officeDocument/2006/relationships/image" Target="../media/image71.emf"/><Relationship Id="rId15" Type="http://schemas.openxmlformats.org/officeDocument/2006/relationships/slide" Target="slide45.xml"/><Relationship Id="rId23" Type="http://schemas.openxmlformats.org/officeDocument/2006/relationships/slide" Target="slide57.xml"/><Relationship Id="rId28" Type="http://schemas.openxmlformats.org/officeDocument/2006/relationships/image" Target="../media/image72.emf"/><Relationship Id="rId10" Type="http://schemas.openxmlformats.org/officeDocument/2006/relationships/slide" Target="slide39.xml"/><Relationship Id="rId19" Type="http://schemas.openxmlformats.org/officeDocument/2006/relationships/slide" Target="slide51.xml"/><Relationship Id="rId4" Type="http://schemas.openxmlformats.org/officeDocument/2006/relationships/package" Target="../embeddings/Microsoft_Word___54.docx"/><Relationship Id="rId9" Type="http://schemas.openxmlformats.org/officeDocument/2006/relationships/slide" Target="slide38.xml"/><Relationship Id="rId14" Type="http://schemas.openxmlformats.org/officeDocument/2006/relationships/slide" Target="slide44.xml"/><Relationship Id="rId22" Type="http://schemas.openxmlformats.org/officeDocument/2006/relationships/slide" Target="slide55.xml"/><Relationship Id="rId27" Type="http://schemas.openxmlformats.org/officeDocument/2006/relationships/package" Target="../embeddings/Microsoft_Word___55.docx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1.xml"/><Relationship Id="rId18" Type="http://schemas.openxmlformats.org/officeDocument/2006/relationships/slide" Target="slide58.xml"/><Relationship Id="rId26" Type="http://schemas.openxmlformats.org/officeDocument/2006/relationships/package" Target="../embeddings/Microsoft_Word___58.docx"/><Relationship Id="rId3" Type="http://schemas.openxmlformats.org/officeDocument/2006/relationships/slide" Target="slide38.xml"/><Relationship Id="rId21" Type="http://schemas.openxmlformats.org/officeDocument/2006/relationships/image" Target="../media/image76.emf"/><Relationship Id="rId7" Type="http://schemas.openxmlformats.org/officeDocument/2006/relationships/slide" Target="slide43.xml"/><Relationship Id="rId12" Type="http://schemas.openxmlformats.org/officeDocument/2006/relationships/slide" Target="slide49.xml"/><Relationship Id="rId17" Type="http://schemas.openxmlformats.org/officeDocument/2006/relationships/slide" Target="slide57.xml"/><Relationship Id="rId25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6" Type="http://schemas.openxmlformats.org/officeDocument/2006/relationships/slide" Target="slide55.xml"/><Relationship Id="rId20" Type="http://schemas.openxmlformats.org/officeDocument/2006/relationships/package" Target="../embeddings/Microsoft_Word___56.docx"/><Relationship Id="rId1" Type="http://schemas.openxmlformats.org/officeDocument/2006/relationships/vmlDrawing" Target="../drawings/vmlDrawing24.vml"/><Relationship Id="rId6" Type="http://schemas.openxmlformats.org/officeDocument/2006/relationships/slide" Target="slide42.xml"/><Relationship Id="rId11" Type="http://schemas.openxmlformats.org/officeDocument/2006/relationships/slide" Target="slide47.xml"/><Relationship Id="rId24" Type="http://schemas.openxmlformats.org/officeDocument/2006/relationships/image" Target="../media/image77.emf"/><Relationship Id="rId5" Type="http://schemas.openxmlformats.org/officeDocument/2006/relationships/slide" Target="slide40.xml"/><Relationship Id="rId15" Type="http://schemas.openxmlformats.org/officeDocument/2006/relationships/slide" Target="slide54.xml"/><Relationship Id="rId23" Type="http://schemas.openxmlformats.org/officeDocument/2006/relationships/package" Target="../embeddings/Microsoft_Word___57.docx"/><Relationship Id="rId10" Type="http://schemas.openxmlformats.org/officeDocument/2006/relationships/slide" Target="slide46.xml"/><Relationship Id="rId19" Type="http://schemas.openxmlformats.org/officeDocument/2006/relationships/oleObject" Target="../embeddings/oleObject56.bin"/><Relationship Id="rId4" Type="http://schemas.openxmlformats.org/officeDocument/2006/relationships/slide" Target="slide39.xml"/><Relationship Id="rId9" Type="http://schemas.openxmlformats.org/officeDocument/2006/relationships/slide" Target="slide45.xml"/><Relationship Id="rId14" Type="http://schemas.openxmlformats.org/officeDocument/2006/relationships/slide" Target="slide53.xml"/><Relationship Id="rId22" Type="http://schemas.openxmlformats.org/officeDocument/2006/relationships/oleObject" Target="../embeddings/oleObject57.bin"/><Relationship Id="rId27" Type="http://schemas.openxmlformats.org/officeDocument/2006/relationships/image" Target="../media/image7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6.xml"/><Relationship Id="rId18" Type="http://schemas.openxmlformats.org/officeDocument/2006/relationships/slide" Target="slide54.xml"/><Relationship Id="rId3" Type="http://schemas.openxmlformats.org/officeDocument/2006/relationships/oleObject" Target="../embeddings/oleObject59.bin"/><Relationship Id="rId21" Type="http://schemas.openxmlformats.org/officeDocument/2006/relationships/slide" Target="slide58.xml"/><Relationship Id="rId7" Type="http://schemas.openxmlformats.org/officeDocument/2006/relationships/slide" Target="slide39.xml"/><Relationship Id="rId12" Type="http://schemas.openxmlformats.org/officeDocument/2006/relationships/slide" Target="slide45.xml"/><Relationship Id="rId17" Type="http://schemas.openxmlformats.org/officeDocument/2006/relationships/slide" Target="slide53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51.xml"/><Relationship Id="rId20" Type="http://schemas.openxmlformats.org/officeDocument/2006/relationships/slide" Target="slide57.xml"/><Relationship Id="rId1" Type="http://schemas.openxmlformats.org/officeDocument/2006/relationships/vmlDrawing" Target="../drawings/vmlDrawing25.vml"/><Relationship Id="rId6" Type="http://schemas.openxmlformats.org/officeDocument/2006/relationships/slide" Target="slide38.xml"/><Relationship Id="rId11" Type="http://schemas.openxmlformats.org/officeDocument/2006/relationships/slide" Target="slide44.xml"/><Relationship Id="rId5" Type="http://schemas.openxmlformats.org/officeDocument/2006/relationships/image" Target="../media/image79.emf"/><Relationship Id="rId15" Type="http://schemas.openxmlformats.org/officeDocument/2006/relationships/slide" Target="slide49.xml"/><Relationship Id="rId10" Type="http://schemas.openxmlformats.org/officeDocument/2006/relationships/slide" Target="slide43.xml"/><Relationship Id="rId19" Type="http://schemas.openxmlformats.org/officeDocument/2006/relationships/slide" Target="slide55.xml"/><Relationship Id="rId4" Type="http://schemas.openxmlformats.org/officeDocument/2006/relationships/package" Target="../embeddings/Microsoft_Word___59.docx"/><Relationship Id="rId9" Type="http://schemas.openxmlformats.org/officeDocument/2006/relationships/slide" Target="slide42.xml"/><Relationship Id="rId14" Type="http://schemas.openxmlformats.org/officeDocument/2006/relationships/slide" Target="slide4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6.xml"/><Relationship Id="rId18" Type="http://schemas.openxmlformats.org/officeDocument/2006/relationships/slide" Target="slide54.xml"/><Relationship Id="rId3" Type="http://schemas.openxmlformats.org/officeDocument/2006/relationships/oleObject" Target="../embeddings/oleObject60.bin"/><Relationship Id="rId21" Type="http://schemas.openxmlformats.org/officeDocument/2006/relationships/slide" Target="slide58.xml"/><Relationship Id="rId7" Type="http://schemas.openxmlformats.org/officeDocument/2006/relationships/slide" Target="slide39.xml"/><Relationship Id="rId12" Type="http://schemas.openxmlformats.org/officeDocument/2006/relationships/slide" Target="slide45.xml"/><Relationship Id="rId17" Type="http://schemas.openxmlformats.org/officeDocument/2006/relationships/slide" Target="slide53.xml"/><Relationship Id="rId2" Type="http://schemas.openxmlformats.org/officeDocument/2006/relationships/slideLayout" Target="../slideLayouts/slideLayout3.xml"/><Relationship Id="rId16" Type="http://schemas.openxmlformats.org/officeDocument/2006/relationships/slide" Target="slide51.xml"/><Relationship Id="rId20" Type="http://schemas.openxmlformats.org/officeDocument/2006/relationships/slide" Target="slide57.xml"/><Relationship Id="rId1" Type="http://schemas.openxmlformats.org/officeDocument/2006/relationships/vmlDrawing" Target="../drawings/vmlDrawing26.vml"/><Relationship Id="rId6" Type="http://schemas.openxmlformats.org/officeDocument/2006/relationships/slide" Target="slide38.xml"/><Relationship Id="rId11" Type="http://schemas.openxmlformats.org/officeDocument/2006/relationships/slide" Target="slide44.xml"/><Relationship Id="rId5" Type="http://schemas.openxmlformats.org/officeDocument/2006/relationships/image" Target="../media/image80.emf"/><Relationship Id="rId15" Type="http://schemas.openxmlformats.org/officeDocument/2006/relationships/slide" Target="slide49.xml"/><Relationship Id="rId10" Type="http://schemas.openxmlformats.org/officeDocument/2006/relationships/slide" Target="slide43.xml"/><Relationship Id="rId19" Type="http://schemas.openxmlformats.org/officeDocument/2006/relationships/slide" Target="slide55.xml"/><Relationship Id="rId4" Type="http://schemas.openxmlformats.org/officeDocument/2006/relationships/package" Target="../embeddings/Microsoft_Word___60.docx"/><Relationship Id="rId9" Type="http://schemas.openxmlformats.org/officeDocument/2006/relationships/slide" Target="slide42.xml"/><Relationship Id="rId14" Type="http://schemas.openxmlformats.org/officeDocument/2006/relationships/slide" Target="slide47.xml"/><Relationship Id="rId22" Type="http://schemas.openxmlformats.org/officeDocument/2006/relationships/image" Target="../media/image8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6.xml"/><Relationship Id="rId18" Type="http://schemas.openxmlformats.org/officeDocument/2006/relationships/slide" Target="slide54.xml"/><Relationship Id="rId3" Type="http://schemas.openxmlformats.org/officeDocument/2006/relationships/oleObject" Target="../embeddings/oleObject61.bin"/><Relationship Id="rId21" Type="http://schemas.openxmlformats.org/officeDocument/2006/relationships/slide" Target="slide58.xml"/><Relationship Id="rId7" Type="http://schemas.openxmlformats.org/officeDocument/2006/relationships/slide" Target="slide39.xml"/><Relationship Id="rId12" Type="http://schemas.openxmlformats.org/officeDocument/2006/relationships/slide" Target="slide45.xml"/><Relationship Id="rId17" Type="http://schemas.openxmlformats.org/officeDocument/2006/relationships/slide" Target="slide53.xml"/><Relationship Id="rId2" Type="http://schemas.openxmlformats.org/officeDocument/2006/relationships/slideLayout" Target="../slideLayouts/slideLayout11.xml"/><Relationship Id="rId16" Type="http://schemas.openxmlformats.org/officeDocument/2006/relationships/slide" Target="slide51.xml"/><Relationship Id="rId20" Type="http://schemas.openxmlformats.org/officeDocument/2006/relationships/slide" Target="slide57.xml"/><Relationship Id="rId1" Type="http://schemas.openxmlformats.org/officeDocument/2006/relationships/vmlDrawing" Target="../drawings/vmlDrawing27.vml"/><Relationship Id="rId6" Type="http://schemas.openxmlformats.org/officeDocument/2006/relationships/slide" Target="slide38.xml"/><Relationship Id="rId11" Type="http://schemas.openxmlformats.org/officeDocument/2006/relationships/slide" Target="slide44.xml"/><Relationship Id="rId24" Type="http://schemas.openxmlformats.org/officeDocument/2006/relationships/image" Target="../media/image83.emf"/><Relationship Id="rId5" Type="http://schemas.openxmlformats.org/officeDocument/2006/relationships/image" Target="../media/image82.emf"/><Relationship Id="rId15" Type="http://schemas.openxmlformats.org/officeDocument/2006/relationships/slide" Target="slide49.xml"/><Relationship Id="rId23" Type="http://schemas.openxmlformats.org/officeDocument/2006/relationships/package" Target="../embeddings/Microsoft_Word___62.docx"/><Relationship Id="rId10" Type="http://schemas.openxmlformats.org/officeDocument/2006/relationships/slide" Target="slide43.xml"/><Relationship Id="rId19" Type="http://schemas.openxmlformats.org/officeDocument/2006/relationships/slide" Target="slide55.xml"/><Relationship Id="rId4" Type="http://schemas.openxmlformats.org/officeDocument/2006/relationships/package" Target="../embeddings/Microsoft_Word___61.docx"/><Relationship Id="rId9" Type="http://schemas.openxmlformats.org/officeDocument/2006/relationships/slide" Target="slide42.xml"/><Relationship Id="rId14" Type="http://schemas.openxmlformats.org/officeDocument/2006/relationships/slide" Target="slide47.xml"/><Relationship Id="rId22" Type="http://schemas.openxmlformats.org/officeDocument/2006/relationships/oleObject" Target="../embeddings/oleObject62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6.xml"/><Relationship Id="rId18" Type="http://schemas.openxmlformats.org/officeDocument/2006/relationships/slide" Target="slide54.xml"/><Relationship Id="rId3" Type="http://schemas.openxmlformats.org/officeDocument/2006/relationships/oleObject" Target="../embeddings/oleObject63.bin"/><Relationship Id="rId21" Type="http://schemas.openxmlformats.org/officeDocument/2006/relationships/slide" Target="slide58.xml"/><Relationship Id="rId7" Type="http://schemas.openxmlformats.org/officeDocument/2006/relationships/slide" Target="slide39.xml"/><Relationship Id="rId12" Type="http://schemas.openxmlformats.org/officeDocument/2006/relationships/slide" Target="slide45.xml"/><Relationship Id="rId17" Type="http://schemas.openxmlformats.org/officeDocument/2006/relationships/slide" Target="slide53.xml"/><Relationship Id="rId2" Type="http://schemas.openxmlformats.org/officeDocument/2006/relationships/slideLayout" Target="../slideLayouts/slideLayout9.xml"/><Relationship Id="rId16" Type="http://schemas.openxmlformats.org/officeDocument/2006/relationships/slide" Target="slide51.xml"/><Relationship Id="rId20" Type="http://schemas.openxmlformats.org/officeDocument/2006/relationships/slide" Target="slide57.xml"/><Relationship Id="rId1" Type="http://schemas.openxmlformats.org/officeDocument/2006/relationships/vmlDrawing" Target="../drawings/vmlDrawing28.vml"/><Relationship Id="rId6" Type="http://schemas.openxmlformats.org/officeDocument/2006/relationships/slide" Target="slide38.xml"/><Relationship Id="rId11" Type="http://schemas.openxmlformats.org/officeDocument/2006/relationships/slide" Target="slide44.xml"/><Relationship Id="rId5" Type="http://schemas.openxmlformats.org/officeDocument/2006/relationships/image" Target="../media/image84.emf"/><Relationship Id="rId15" Type="http://schemas.openxmlformats.org/officeDocument/2006/relationships/slide" Target="slide49.xml"/><Relationship Id="rId10" Type="http://schemas.openxmlformats.org/officeDocument/2006/relationships/slide" Target="slide43.xml"/><Relationship Id="rId19" Type="http://schemas.openxmlformats.org/officeDocument/2006/relationships/slide" Target="slide55.xml"/><Relationship Id="rId4" Type="http://schemas.openxmlformats.org/officeDocument/2006/relationships/package" Target="../embeddings/Microsoft_Word___63.docx"/><Relationship Id="rId9" Type="http://schemas.openxmlformats.org/officeDocument/2006/relationships/slide" Target="slide42.xml"/><Relationship Id="rId14" Type="http://schemas.openxmlformats.org/officeDocument/2006/relationships/slide" Target="slide4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6.xml"/><Relationship Id="rId18" Type="http://schemas.openxmlformats.org/officeDocument/2006/relationships/slide" Target="slide54.xml"/><Relationship Id="rId3" Type="http://schemas.openxmlformats.org/officeDocument/2006/relationships/oleObject" Target="../embeddings/oleObject64.bin"/><Relationship Id="rId21" Type="http://schemas.openxmlformats.org/officeDocument/2006/relationships/slide" Target="slide58.xml"/><Relationship Id="rId7" Type="http://schemas.openxmlformats.org/officeDocument/2006/relationships/slide" Target="slide39.xml"/><Relationship Id="rId12" Type="http://schemas.openxmlformats.org/officeDocument/2006/relationships/slide" Target="slide45.xml"/><Relationship Id="rId17" Type="http://schemas.openxmlformats.org/officeDocument/2006/relationships/slide" Target="slide53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51.xml"/><Relationship Id="rId20" Type="http://schemas.openxmlformats.org/officeDocument/2006/relationships/slide" Target="slide57.xml"/><Relationship Id="rId1" Type="http://schemas.openxmlformats.org/officeDocument/2006/relationships/vmlDrawing" Target="../drawings/vmlDrawing29.vml"/><Relationship Id="rId6" Type="http://schemas.openxmlformats.org/officeDocument/2006/relationships/slide" Target="slide38.xml"/><Relationship Id="rId11" Type="http://schemas.openxmlformats.org/officeDocument/2006/relationships/slide" Target="slide44.xml"/><Relationship Id="rId24" Type="http://schemas.openxmlformats.org/officeDocument/2006/relationships/image" Target="../media/image86.emf"/><Relationship Id="rId5" Type="http://schemas.openxmlformats.org/officeDocument/2006/relationships/image" Target="../media/image85.emf"/><Relationship Id="rId15" Type="http://schemas.openxmlformats.org/officeDocument/2006/relationships/slide" Target="slide49.xml"/><Relationship Id="rId23" Type="http://schemas.openxmlformats.org/officeDocument/2006/relationships/package" Target="../embeddings/Microsoft_Word___65.docx"/><Relationship Id="rId10" Type="http://schemas.openxmlformats.org/officeDocument/2006/relationships/slide" Target="slide43.xml"/><Relationship Id="rId19" Type="http://schemas.openxmlformats.org/officeDocument/2006/relationships/slide" Target="slide55.xml"/><Relationship Id="rId4" Type="http://schemas.openxmlformats.org/officeDocument/2006/relationships/package" Target="../embeddings/Microsoft_Word___64.docx"/><Relationship Id="rId9" Type="http://schemas.openxmlformats.org/officeDocument/2006/relationships/slide" Target="slide42.xml"/><Relationship Id="rId14" Type="http://schemas.openxmlformats.org/officeDocument/2006/relationships/slide" Target="slide47.xml"/><Relationship Id="rId22" Type="http://schemas.openxmlformats.org/officeDocument/2006/relationships/oleObject" Target="../embeddings/oleObject65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6.xml"/><Relationship Id="rId18" Type="http://schemas.openxmlformats.org/officeDocument/2006/relationships/slide" Target="slide54.xml"/><Relationship Id="rId3" Type="http://schemas.openxmlformats.org/officeDocument/2006/relationships/oleObject" Target="../embeddings/oleObject66.bin"/><Relationship Id="rId21" Type="http://schemas.openxmlformats.org/officeDocument/2006/relationships/slide" Target="slide58.xml"/><Relationship Id="rId7" Type="http://schemas.openxmlformats.org/officeDocument/2006/relationships/slide" Target="slide39.xml"/><Relationship Id="rId12" Type="http://schemas.openxmlformats.org/officeDocument/2006/relationships/slide" Target="slide45.xml"/><Relationship Id="rId17" Type="http://schemas.openxmlformats.org/officeDocument/2006/relationships/slide" Target="slide53.xml"/><Relationship Id="rId25" Type="http://schemas.openxmlformats.org/officeDocument/2006/relationships/image" Target="../media/image88.emf"/><Relationship Id="rId2" Type="http://schemas.openxmlformats.org/officeDocument/2006/relationships/slideLayout" Target="../slideLayouts/slideLayout2.xml"/><Relationship Id="rId16" Type="http://schemas.openxmlformats.org/officeDocument/2006/relationships/slide" Target="slide51.xml"/><Relationship Id="rId20" Type="http://schemas.openxmlformats.org/officeDocument/2006/relationships/slide" Target="slide57.xml"/><Relationship Id="rId1" Type="http://schemas.openxmlformats.org/officeDocument/2006/relationships/vmlDrawing" Target="../drawings/vmlDrawing30.vml"/><Relationship Id="rId6" Type="http://schemas.openxmlformats.org/officeDocument/2006/relationships/slide" Target="slide38.xml"/><Relationship Id="rId11" Type="http://schemas.openxmlformats.org/officeDocument/2006/relationships/slide" Target="slide44.xml"/><Relationship Id="rId24" Type="http://schemas.openxmlformats.org/officeDocument/2006/relationships/package" Target="../embeddings/Microsoft_Word___67.docx"/><Relationship Id="rId5" Type="http://schemas.openxmlformats.org/officeDocument/2006/relationships/image" Target="../media/image87.emf"/><Relationship Id="rId15" Type="http://schemas.openxmlformats.org/officeDocument/2006/relationships/slide" Target="slide49.xml"/><Relationship Id="rId23" Type="http://schemas.openxmlformats.org/officeDocument/2006/relationships/oleObject" Target="../embeddings/oleObject67.bin"/><Relationship Id="rId10" Type="http://schemas.openxmlformats.org/officeDocument/2006/relationships/slide" Target="slide43.xml"/><Relationship Id="rId19" Type="http://schemas.openxmlformats.org/officeDocument/2006/relationships/slide" Target="slide55.xml"/><Relationship Id="rId4" Type="http://schemas.openxmlformats.org/officeDocument/2006/relationships/package" Target="../embeddings/Microsoft_Word___66.docx"/><Relationship Id="rId9" Type="http://schemas.openxmlformats.org/officeDocument/2006/relationships/slide" Target="slide42.xml"/><Relationship Id="rId14" Type="http://schemas.openxmlformats.org/officeDocument/2006/relationships/slide" Target="slide47.xml"/><Relationship Id="rId22" Type="http://schemas.openxmlformats.org/officeDocument/2006/relationships/image" Target="../media/image8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1.xml"/><Relationship Id="rId18" Type="http://schemas.openxmlformats.org/officeDocument/2006/relationships/slide" Target="slide58.xml"/><Relationship Id="rId26" Type="http://schemas.openxmlformats.org/officeDocument/2006/relationships/package" Target="../embeddings/Microsoft_Word___70.docx"/><Relationship Id="rId3" Type="http://schemas.openxmlformats.org/officeDocument/2006/relationships/slide" Target="slide38.xml"/><Relationship Id="rId21" Type="http://schemas.openxmlformats.org/officeDocument/2006/relationships/image" Target="../media/image90.emf"/><Relationship Id="rId7" Type="http://schemas.openxmlformats.org/officeDocument/2006/relationships/slide" Target="slide43.xml"/><Relationship Id="rId12" Type="http://schemas.openxmlformats.org/officeDocument/2006/relationships/slide" Target="slide49.xml"/><Relationship Id="rId17" Type="http://schemas.openxmlformats.org/officeDocument/2006/relationships/slide" Target="slide57.xml"/><Relationship Id="rId25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6" Type="http://schemas.openxmlformats.org/officeDocument/2006/relationships/slide" Target="slide55.xml"/><Relationship Id="rId20" Type="http://schemas.openxmlformats.org/officeDocument/2006/relationships/package" Target="../embeddings/Microsoft_Word___68.docx"/><Relationship Id="rId29" Type="http://schemas.openxmlformats.org/officeDocument/2006/relationships/package" Target="../embeddings/Microsoft_Word___71.docx"/><Relationship Id="rId1" Type="http://schemas.openxmlformats.org/officeDocument/2006/relationships/vmlDrawing" Target="../drawings/vmlDrawing31.vml"/><Relationship Id="rId6" Type="http://schemas.openxmlformats.org/officeDocument/2006/relationships/slide" Target="slide42.xml"/><Relationship Id="rId11" Type="http://schemas.openxmlformats.org/officeDocument/2006/relationships/slide" Target="slide47.xml"/><Relationship Id="rId24" Type="http://schemas.openxmlformats.org/officeDocument/2006/relationships/image" Target="../media/image91.emf"/><Relationship Id="rId5" Type="http://schemas.openxmlformats.org/officeDocument/2006/relationships/slide" Target="slide40.xml"/><Relationship Id="rId15" Type="http://schemas.openxmlformats.org/officeDocument/2006/relationships/slide" Target="slide54.xml"/><Relationship Id="rId23" Type="http://schemas.openxmlformats.org/officeDocument/2006/relationships/package" Target="../embeddings/Microsoft_Word___69.docx"/><Relationship Id="rId28" Type="http://schemas.openxmlformats.org/officeDocument/2006/relationships/oleObject" Target="../embeddings/oleObject71.bin"/><Relationship Id="rId10" Type="http://schemas.openxmlformats.org/officeDocument/2006/relationships/slide" Target="slide46.xml"/><Relationship Id="rId19" Type="http://schemas.openxmlformats.org/officeDocument/2006/relationships/oleObject" Target="../embeddings/oleObject68.bin"/><Relationship Id="rId4" Type="http://schemas.openxmlformats.org/officeDocument/2006/relationships/slide" Target="slide39.xml"/><Relationship Id="rId9" Type="http://schemas.openxmlformats.org/officeDocument/2006/relationships/slide" Target="slide45.xml"/><Relationship Id="rId14" Type="http://schemas.openxmlformats.org/officeDocument/2006/relationships/slide" Target="slide53.xml"/><Relationship Id="rId22" Type="http://schemas.openxmlformats.org/officeDocument/2006/relationships/oleObject" Target="../embeddings/oleObject69.bin"/><Relationship Id="rId27" Type="http://schemas.openxmlformats.org/officeDocument/2006/relationships/image" Target="../media/image92.emf"/><Relationship Id="rId30" Type="http://schemas.openxmlformats.org/officeDocument/2006/relationships/image" Target="../media/image93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1.xml"/><Relationship Id="rId18" Type="http://schemas.openxmlformats.org/officeDocument/2006/relationships/slide" Target="slide58.xml"/><Relationship Id="rId3" Type="http://schemas.openxmlformats.org/officeDocument/2006/relationships/slide" Target="slide38.xml"/><Relationship Id="rId21" Type="http://schemas.openxmlformats.org/officeDocument/2006/relationships/image" Target="../media/image94.emf"/><Relationship Id="rId7" Type="http://schemas.openxmlformats.org/officeDocument/2006/relationships/slide" Target="slide43.xml"/><Relationship Id="rId12" Type="http://schemas.openxmlformats.org/officeDocument/2006/relationships/slide" Target="slide49.xml"/><Relationship Id="rId17" Type="http://schemas.openxmlformats.org/officeDocument/2006/relationships/slide" Target="slide57.xml"/><Relationship Id="rId25" Type="http://schemas.openxmlformats.org/officeDocument/2006/relationships/image" Target="../media/image96.png"/><Relationship Id="rId2" Type="http://schemas.openxmlformats.org/officeDocument/2006/relationships/slideLayout" Target="../slideLayouts/slideLayout9.xml"/><Relationship Id="rId16" Type="http://schemas.openxmlformats.org/officeDocument/2006/relationships/slide" Target="slide55.xml"/><Relationship Id="rId20" Type="http://schemas.openxmlformats.org/officeDocument/2006/relationships/package" Target="../embeddings/Microsoft_Word___72.docx"/><Relationship Id="rId1" Type="http://schemas.openxmlformats.org/officeDocument/2006/relationships/vmlDrawing" Target="../drawings/vmlDrawing32.vml"/><Relationship Id="rId6" Type="http://schemas.openxmlformats.org/officeDocument/2006/relationships/slide" Target="slide42.xml"/><Relationship Id="rId11" Type="http://schemas.openxmlformats.org/officeDocument/2006/relationships/slide" Target="slide47.xml"/><Relationship Id="rId24" Type="http://schemas.openxmlformats.org/officeDocument/2006/relationships/image" Target="../media/image95.emf"/><Relationship Id="rId5" Type="http://schemas.openxmlformats.org/officeDocument/2006/relationships/slide" Target="slide40.xml"/><Relationship Id="rId15" Type="http://schemas.openxmlformats.org/officeDocument/2006/relationships/slide" Target="slide54.xml"/><Relationship Id="rId23" Type="http://schemas.openxmlformats.org/officeDocument/2006/relationships/package" Target="../embeddings/Microsoft_Word___73.docx"/><Relationship Id="rId10" Type="http://schemas.openxmlformats.org/officeDocument/2006/relationships/slide" Target="slide46.xml"/><Relationship Id="rId19" Type="http://schemas.openxmlformats.org/officeDocument/2006/relationships/oleObject" Target="../embeddings/oleObject72.bin"/><Relationship Id="rId4" Type="http://schemas.openxmlformats.org/officeDocument/2006/relationships/slide" Target="slide39.xml"/><Relationship Id="rId9" Type="http://schemas.openxmlformats.org/officeDocument/2006/relationships/slide" Target="slide45.xml"/><Relationship Id="rId14" Type="http://schemas.openxmlformats.org/officeDocument/2006/relationships/slide" Target="slide53.xml"/><Relationship Id="rId22" Type="http://schemas.openxmlformats.org/officeDocument/2006/relationships/oleObject" Target="../embeddings/oleObject73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1.xml"/><Relationship Id="rId18" Type="http://schemas.openxmlformats.org/officeDocument/2006/relationships/slide" Target="slide58.xml"/><Relationship Id="rId26" Type="http://schemas.openxmlformats.org/officeDocument/2006/relationships/oleObject" Target="../embeddings/oleObject76.bin"/><Relationship Id="rId3" Type="http://schemas.openxmlformats.org/officeDocument/2006/relationships/slide" Target="slide38.xml"/><Relationship Id="rId21" Type="http://schemas.openxmlformats.org/officeDocument/2006/relationships/image" Target="../media/image97.emf"/><Relationship Id="rId7" Type="http://schemas.openxmlformats.org/officeDocument/2006/relationships/slide" Target="slide43.xml"/><Relationship Id="rId12" Type="http://schemas.openxmlformats.org/officeDocument/2006/relationships/slide" Target="slide49.xml"/><Relationship Id="rId17" Type="http://schemas.openxmlformats.org/officeDocument/2006/relationships/slide" Target="slide57.xml"/><Relationship Id="rId25" Type="http://schemas.openxmlformats.org/officeDocument/2006/relationships/image" Target="../media/image96.png"/><Relationship Id="rId2" Type="http://schemas.openxmlformats.org/officeDocument/2006/relationships/slideLayout" Target="../slideLayouts/slideLayout11.xml"/><Relationship Id="rId16" Type="http://schemas.openxmlformats.org/officeDocument/2006/relationships/slide" Target="slide55.xml"/><Relationship Id="rId20" Type="http://schemas.openxmlformats.org/officeDocument/2006/relationships/package" Target="../embeddings/Microsoft_Word___74.docx"/><Relationship Id="rId1" Type="http://schemas.openxmlformats.org/officeDocument/2006/relationships/vmlDrawing" Target="../drawings/vmlDrawing33.vml"/><Relationship Id="rId6" Type="http://schemas.openxmlformats.org/officeDocument/2006/relationships/slide" Target="slide42.xml"/><Relationship Id="rId11" Type="http://schemas.openxmlformats.org/officeDocument/2006/relationships/slide" Target="slide47.xml"/><Relationship Id="rId24" Type="http://schemas.openxmlformats.org/officeDocument/2006/relationships/image" Target="../media/image98.emf"/><Relationship Id="rId5" Type="http://schemas.openxmlformats.org/officeDocument/2006/relationships/slide" Target="slide40.xml"/><Relationship Id="rId15" Type="http://schemas.openxmlformats.org/officeDocument/2006/relationships/slide" Target="slide54.xml"/><Relationship Id="rId23" Type="http://schemas.openxmlformats.org/officeDocument/2006/relationships/package" Target="../embeddings/Microsoft_Word___75.docx"/><Relationship Id="rId28" Type="http://schemas.openxmlformats.org/officeDocument/2006/relationships/image" Target="../media/image99.emf"/><Relationship Id="rId10" Type="http://schemas.openxmlformats.org/officeDocument/2006/relationships/slide" Target="slide46.xml"/><Relationship Id="rId19" Type="http://schemas.openxmlformats.org/officeDocument/2006/relationships/oleObject" Target="../embeddings/oleObject74.bin"/><Relationship Id="rId4" Type="http://schemas.openxmlformats.org/officeDocument/2006/relationships/slide" Target="slide39.xml"/><Relationship Id="rId9" Type="http://schemas.openxmlformats.org/officeDocument/2006/relationships/slide" Target="slide45.xml"/><Relationship Id="rId14" Type="http://schemas.openxmlformats.org/officeDocument/2006/relationships/slide" Target="slide53.xml"/><Relationship Id="rId22" Type="http://schemas.openxmlformats.org/officeDocument/2006/relationships/oleObject" Target="../embeddings/oleObject75.bin"/><Relationship Id="rId27" Type="http://schemas.openxmlformats.org/officeDocument/2006/relationships/package" Target="../embeddings/Microsoft_Word___76.docx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3.xml"/><Relationship Id="rId3" Type="http://schemas.openxmlformats.org/officeDocument/2006/relationships/slide" Target="slide39.xml"/><Relationship Id="rId7" Type="http://schemas.openxmlformats.org/officeDocument/2006/relationships/slide" Target="slide44.xml"/><Relationship Id="rId12" Type="http://schemas.openxmlformats.org/officeDocument/2006/relationships/slide" Target="slide51.xml"/><Relationship Id="rId17" Type="http://schemas.openxmlformats.org/officeDocument/2006/relationships/slide" Target="slide58.xml"/><Relationship Id="rId2" Type="http://schemas.openxmlformats.org/officeDocument/2006/relationships/slide" Target="slide38.xml"/><Relationship Id="rId16" Type="http://schemas.openxmlformats.org/officeDocument/2006/relationships/slide" Target="slide5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11" Type="http://schemas.openxmlformats.org/officeDocument/2006/relationships/slide" Target="slide49.xml"/><Relationship Id="rId5" Type="http://schemas.openxmlformats.org/officeDocument/2006/relationships/slide" Target="slide42.xml"/><Relationship Id="rId15" Type="http://schemas.openxmlformats.org/officeDocument/2006/relationships/slide" Target="slide55.xml"/><Relationship Id="rId10" Type="http://schemas.openxmlformats.org/officeDocument/2006/relationships/slide" Target="slide47.xml"/><Relationship Id="rId4" Type="http://schemas.openxmlformats.org/officeDocument/2006/relationships/slide" Target="slide40.xml"/><Relationship Id="rId9" Type="http://schemas.openxmlformats.org/officeDocument/2006/relationships/slide" Target="slide46.xml"/><Relationship Id="rId14" Type="http://schemas.openxmlformats.org/officeDocument/2006/relationships/slide" Target="slide5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1.xml"/><Relationship Id="rId18" Type="http://schemas.openxmlformats.org/officeDocument/2006/relationships/slide" Target="slide58.xml"/><Relationship Id="rId3" Type="http://schemas.openxmlformats.org/officeDocument/2006/relationships/slide" Target="slide38.xml"/><Relationship Id="rId21" Type="http://schemas.openxmlformats.org/officeDocument/2006/relationships/package" Target="../embeddings/Microsoft_Word___77.docx"/><Relationship Id="rId7" Type="http://schemas.openxmlformats.org/officeDocument/2006/relationships/slide" Target="slide43.xml"/><Relationship Id="rId12" Type="http://schemas.openxmlformats.org/officeDocument/2006/relationships/slide" Target="slide49.xml"/><Relationship Id="rId17" Type="http://schemas.openxmlformats.org/officeDocument/2006/relationships/slide" Target="slide57.xml"/><Relationship Id="rId25" Type="http://schemas.openxmlformats.org/officeDocument/2006/relationships/image" Target="../media/image101.emf"/><Relationship Id="rId2" Type="http://schemas.openxmlformats.org/officeDocument/2006/relationships/slideLayout" Target="../slideLayouts/slideLayout3.xml"/><Relationship Id="rId16" Type="http://schemas.openxmlformats.org/officeDocument/2006/relationships/slide" Target="slide55.xml"/><Relationship Id="rId20" Type="http://schemas.openxmlformats.org/officeDocument/2006/relationships/oleObject" Target="../embeddings/oleObject77.bin"/><Relationship Id="rId1" Type="http://schemas.openxmlformats.org/officeDocument/2006/relationships/vmlDrawing" Target="../drawings/vmlDrawing34.vml"/><Relationship Id="rId6" Type="http://schemas.openxmlformats.org/officeDocument/2006/relationships/slide" Target="slide42.xml"/><Relationship Id="rId11" Type="http://schemas.openxmlformats.org/officeDocument/2006/relationships/slide" Target="slide47.xml"/><Relationship Id="rId24" Type="http://schemas.openxmlformats.org/officeDocument/2006/relationships/package" Target="../embeddings/Microsoft_Word___78.docx"/><Relationship Id="rId5" Type="http://schemas.openxmlformats.org/officeDocument/2006/relationships/slide" Target="slide40.xml"/><Relationship Id="rId15" Type="http://schemas.openxmlformats.org/officeDocument/2006/relationships/slide" Target="slide54.xml"/><Relationship Id="rId23" Type="http://schemas.openxmlformats.org/officeDocument/2006/relationships/oleObject" Target="../embeddings/oleObject78.bin"/><Relationship Id="rId10" Type="http://schemas.openxmlformats.org/officeDocument/2006/relationships/slide" Target="slide46.xml"/><Relationship Id="rId19" Type="http://schemas.openxmlformats.org/officeDocument/2006/relationships/image" Target="../media/image102.png"/><Relationship Id="rId4" Type="http://schemas.openxmlformats.org/officeDocument/2006/relationships/slide" Target="slide39.xml"/><Relationship Id="rId9" Type="http://schemas.openxmlformats.org/officeDocument/2006/relationships/slide" Target="slide45.xml"/><Relationship Id="rId14" Type="http://schemas.openxmlformats.org/officeDocument/2006/relationships/slide" Target="slide53.xml"/><Relationship Id="rId22" Type="http://schemas.openxmlformats.org/officeDocument/2006/relationships/image" Target="../media/image100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6.xml"/><Relationship Id="rId18" Type="http://schemas.openxmlformats.org/officeDocument/2006/relationships/slide" Target="slide54.xml"/><Relationship Id="rId3" Type="http://schemas.openxmlformats.org/officeDocument/2006/relationships/image" Target="../media/image73.png"/><Relationship Id="rId21" Type="http://schemas.openxmlformats.org/officeDocument/2006/relationships/slide" Target="slide58.xml"/><Relationship Id="rId7" Type="http://schemas.openxmlformats.org/officeDocument/2006/relationships/slide" Target="slide39.xml"/><Relationship Id="rId12" Type="http://schemas.openxmlformats.org/officeDocument/2006/relationships/slide" Target="slide45.xml"/><Relationship Id="rId17" Type="http://schemas.openxmlformats.org/officeDocument/2006/relationships/slide" Target="slide53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51.xml"/><Relationship Id="rId20" Type="http://schemas.openxmlformats.org/officeDocument/2006/relationships/slide" Target="slide57.xml"/><Relationship Id="rId1" Type="http://schemas.openxmlformats.org/officeDocument/2006/relationships/vmlDrawing" Target="../drawings/vmlDrawing35.vml"/><Relationship Id="rId6" Type="http://schemas.openxmlformats.org/officeDocument/2006/relationships/slide" Target="slide38.xml"/><Relationship Id="rId11" Type="http://schemas.openxmlformats.org/officeDocument/2006/relationships/slide" Target="slide44.xml"/><Relationship Id="rId24" Type="http://schemas.openxmlformats.org/officeDocument/2006/relationships/image" Target="../media/image103.emf"/><Relationship Id="rId5" Type="http://schemas.openxmlformats.org/officeDocument/2006/relationships/image" Target="../media/image74.png"/><Relationship Id="rId15" Type="http://schemas.openxmlformats.org/officeDocument/2006/relationships/slide" Target="slide49.xml"/><Relationship Id="rId23" Type="http://schemas.openxmlformats.org/officeDocument/2006/relationships/package" Target="../embeddings/Microsoft_Word___79.docx"/><Relationship Id="rId10" Type="http://schemas.openxmlformats.org/officeDocument/2006/relationships/slide" Target="slide43.xml"/><Relationship Id="rId19" Type="http://schemas.openxmlformats.org/officeDocument/2006/relationships/slide" Target="slide55.xml"/><Relationship Id="rId4" Type="http://schemas.microsoft.com/office/2007/relationships/hdphoto" Target="../media/hdphoto1.wdp"/><Relationship Id="rId9" Type="http://schemas.openxmlformats.org/officeDocument/2006/relationships/slide" Target="slide42.xml"/><Relationship Id="rId14" Type="http://schemas.openxmlformats.org/officeDocument/2006/relationships/slide" Target="slide47.xml"/><Relationship Id="rId22" Type="http://schemas.openxmlformats.org/officeDocument/2006/relationships/oleObject" Target="../embeddings/oleObject79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1.xml"/><Relationship Id="rId18" Type="http://schemas.openxmlformats.org/officeDocument/2006/relationships/slide" Target="slide58.xml"/><Relationship Id="rId3" Type="http://schemas.openxmlformats.org/officeDocument/2006/relationships/slide" Target="slide38.xml"/><Relationship Id="rId21" Type="http://schemas.openxmlformats.org/officeDocument/2006/relationships/image" Target="../media/image104.emf"/><Relationship Id="rId7" Type="http://schemas.openxmlformats.org/officeDocument/2006/relationships/slide" Target="slide43.xml"/><Relationship Id="rId12" Type="http://schemas.openxmlformats.org/officeDocument/2006/relationships/slide" Target="slide49.xml"/><Relationship Id="rId17" Type="http://schemas.openxmlformats.org/officeDocument/2006/relationships/slide" Target="slide57.xml"/><Relationship Id="rId2" Type="http://schemas.openxmlformats.org/officeDocument/2006/relationships/slideLayout" Target="../slideLayouts/slideLayout3.xml"/><Relationship Id="rId16" Type="http://schemas.openxmlformats.org/officeDocument/2006/relationships/slide" Target="slide55.xml"/><Relationship Id="rId20" Type="http://schemas.openxmlformats.org/officeDocument/2006/relationships/package" Target="../embeddings/Microsoft_Word___80.docx"/><Relationship Id="rId1" Type="http://schemas.openxmlformats.org/officeDocument/2006/relationships/vmlDrawing" Target="../drawings/vmlDrawing36.vml"/><Relationship Id="rId6" Type="http://schemas.openxmlformats.org/officeDocument/2006/relationships/slide" Target="slide42.xml"/><Relationship Id="rId11" Type="http://schemas.openxmlformats.org/officeDocument/2006/relationships/slide" Target="slide47.xml"/><Relationship Id="rId5" Type="http://schemas.openxmlformats.org/officeDocument/2006/relationships/slide" Target="slide40.xml"/><Relationship Id="rId15" Type="http://schemas.openxmlformats.org/officeDocument/2006/relationships/slide" Target="slide54.xml"/><Relationship Id="rId10" Type="http://schemas.openxmlformats.org/officeDocument/2006/relationships/slide" Target="slide46.xml"/><Relationship Id="rId19" Type="http://schemas.openxmlformats.org/officeDocument/2006/relationships/oleObject" Target="../embeddings/oleObject80.bin"/><Relationship Id="rId4" Type="http://schemas.openxmlformats.org/officeDocument/2006/relationships/slide" Target="slide39.xml"/><Relationship Id="rId9" Type="http://schemas.openxmlformats.org/officeDocument/2006/relationships/slide" Target="slide45.xml"/><Relationship Id="rId14" Type="http://schemas.openxmlformats.org/officeDocument/2006/relationships/slide" Target="slide53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6.xml"/><Relationship Id="rId18" Type="http://schemas.openxmlformats.org/officeDocument/2006/relationships/slide" Target="slide54.xml"/><Relationship Id="rId3" Type="http://schemas.openxmlformats.org/officeDocument/2006/relationships/oleObject" Target="../embeddings/oleObject81.bin"/><Relationship Id="rId21" Type="http://schemas.openxmlformats.org/officeDocument/2006/relationships/slide" Target="slide58.xml"/><Relationship Id="rId7" Type="http://schemas.openxmlformats.org/officeDocument/2006/relationships/slide" Target="slide39.xml"/><Relationship Id="rId12" Type="http://schemas.openxmlformats.org/officeDocument/2006/relationships/slide" Target="slide45.xml"/><Relationship Id="rId17" Type="http://schemas.openxmlformats.org/officeDocument/2006/relationships/slide" Target="slide53.xml"/><Relationship Id="rId25" Type="http://schemas.openxmlformats.org/officeDocument/2006/relationships/image" Target="../media/image107.png"/><Relationship Id="rId2" Type="http://schemas.openxmlformats.org/officeDocument/2006/relationships/slideLayout" Target="../slideLayouts/slideLayout12.xml"/><Relationship Id="rId16" Type="http://schemas.openxmlformats.org/officeDocument/2006/relationships/slide" Target="slide51.xml"/><Relationship Id="rId20" Type="http://schemas.openxmlformats.org/officeDocument/2006/relationships/slide" Target="slide57.xml"/><Relationship Id="rId1" Type="http://schemas.openxmlformats.org/officeDocument/2006/relationships/vmlDrawing" Target="../drawings/vmlDrawing37.vml"/><Relationship Id="rId6" Type="http://schemas.openxmlformats.org/officeDocument/2006/relationships/slide" Target="slide38.xml"/><Relationship Id="rId11" Type="http://schemas.openxmlformats.org/officeDocument/2006/relationships/slide" Target="slide44.xml"/><Relationship Id="rId24" Type="http://schemas.openxmlformats.org/officeDocument/2006/relationships/image" Target="../media/image106.emf"/><Relationship Id="rId5" Type="http://schemas.openxmlformats.org/officeDocument/2006/relationships/image" Target="../media/image105.emf"/><Relationship Id="rId15" Type="http://schemas.openxmlformats.org/officeDocument/2006/relationships/slide" Target="slide49.xml"/><Relationship Id="rId23" Type="http://schemas.openxmlformats.org/officeDocument/2006/relationships/package" Target="../embeddings/Microsoft_Word___82.docx"/><Relationship Id="rId10" Type="http://schemas.openxmlformats.org/officeDocument/2006/relationships/slide" Target="slide43.xml"/><Relationship Id="rId19" Type="http://schemas.openxmlformats.org/officeDocument/2006/relationships/slide" Target="slide55.xml"/><Relationship Id="rId4" Type="http://schemas.openxmlformats.org/officeDocument/2006/relationships/package" Target="../embeddings/Microsoft_Word___81.docx"/><Relationship Id="rId9" Type="http://schemas.openxmlformats.org/officeDocument/2006/relationships/slide" Target="slide42.xml"/><Relationship Id="rId14" Type="http://schemas.openxmlformats.org/officeDocument/2006/relationships/slide" Target="slide47.xml"/><Relationship Id="rId22" Type="http://schemas.openxmlformats.org/officeDocument/2006/relationships/oleObject" Target="../embeddings/oleObject82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1.xml"/><Relationship Id="rId18" Type="http://schemas.openxmlformats.org/officeDocument/2006/relationships/slide" Target="slide58.xml"/><Relationship Id="rId3" Type="http://schemas.openxmlformats.org/officeDocument/2006/relationships/slide" Target="slide38.xml"/><Relationship Id="rId21" Type="http://schemas.openxmlformats.org/officeDocument/2006/relationships/image" Target="../media/image108.emf"/><Relationship Id="rId7" Type="http://schemas.openxmlformats.org/officeDocument/2006/relationships/slide" Target="slide43.xml"/><Relationship Id="rId12" Type="http://schemas.openxmlformats.org/officeDocument/2006/relationships/slide" Target="slide49.xml"/><Relationship Id="rId17" Type="http://schemas.openxmlformats.org/officeDocument/2006/relationships/slide" Target="slide57.xml"/><Relationship Id="rId2" Type="http://schemas.openxmlformats.org/officeDocument/2006/relationships/slideLayout" Target="../slideLayouts/slideLayout9.xml"/><Relationship Id="rId16" Type="http://schemas.openxmlformats.org/officeDocument/2006/relationships/slide" Target="slide55.xml"/><Relationship Id="rId20" Type="http://schemas.openxmlformats.org/officeDocument/2006/relationships/package" Target="../embeddings/Microsoft_Word___83.docx"/><Relationship Id="rId1" Type="http://schemas.openxmlformats.org/officeDocument/2006/relationships/vmlDrawing" Target="../drawings/vmlDrawing38.vml"/><Relationship Id="rId6" Type="http://schemas.openxmlformats.org/officeDocument/2006/relationships/slide" Target="slide42.xml"/><Relationship Id="rId11" Type="http://schemas.openxmlformats.org/officeDocument/2006/relationships/slide" Target="slide47.xml"/><Relationship Id="rId24" Type="http://schemas.openxmlformats.org/officeDocument/2006/relationships/image" Target="../media/image109.emf"/><Relationship Id="rId5" Type="http://schemas.openxmlformats.org/officeDocument/2006/relationships/slide" Target="slide40.xml"/><Relationship Id="rId15" Type="http://schemas.openxmlformats.org/officeDocument/2006/relationships/slide" Target="slide54.xml"/><Relationship Id="rId23" Type="http://schemas.openxmlformats.org/officeDocument/2006/relationships/package" Target="../embeddings/Microsoft_Word___84.docx"/><Relationship Id="rId10" Type="http://schemas.openxmlformats.org/officeDocument/2006/relationships/slide" Target="slide46.xml"/><Relationship Id="rId19" Type="http://schemas.openxmlformats.org/officeDocument/2006/relationships/oleObject" Target="../embeddings/oleObject83.bin"/><Relationship Id="rId4" Type="http://schemas.openxmlformats.org/officeDocument/2006/relationships/slide" Target="slide39.xml"/><Relationship Id="rId9" Type="http://schemas.openxmlformats.org/officeDocument/2006/relationships/slide" Target="slide45.xml"/><Relationship Id="rId14" Type="http://schemas.openxmlformats.org/officeDocument/2006/relationships/slide" Target="slide53.xml"/><Relationship Id="rId22" Type="http://schemas.openxmlformats.org/officeDocument/2006/relationships/oleObject" Target="../embeddings/oleObject84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1.xml"/><Relationship Id="rId18" Type="http://schemas.openxmlformats.org/officeDocument/2006/relationships/slide" Target="slide58.xml"/><Relationship Id="rId3" Type="http://schemas.openxmlformats.org/officeDocument/2006/relationships/slide" Target="slide38.xml"/><Relationship Id="rId21" Type="http://schemas.openxmlformats.org/officeDocument/2006/relationships/image" Target="../media/image110.emf"/><Relationship Id="rId7" Type="http://schemas.openxmlformats.org/officeDocument/2006/relationships/slide" Target="slide43.xml"/><Relationship Id="rId12" Type="http://schemas.openxmlformats.org/officeDocument/2006/relationships/slide" Target="slide49.xml"/><Relationship Id="rId17" Type="http://schemas.openxmlformats.org/officeDocument/2006/relationships/slide" Target="slide57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55.xml"/><Relationship Id="rId20" Type="http://schemas.openxmlformats.org/officeDocument/2006/relationships/package" Target="../embeddings/Microsoft_Word___85.docx"/><Relationship Id="rId1" Type="http://schemas.openxmlformats.org/officeDocument/2006/relationships/vmlDrawing" Target="../drawings/vmlDrawing39.vml"/><Relationship Id="rId6" Type="http://schemas.openxmlformats.org/officeDocument/2006/relationships/slide" Target="slide42.xml"/><Relationship Id="rId11" Type="http://schemas.openxmlformats.org/officeDocument/2006/relationships/slide" Target="slide47.xml"/><Relationship Id="rId5" Type="http://schemas.openxmlformats.org/officeDocument/2006/relationships/slide" Target="slide40.xml"/><Relationship Id="rId15" Type="http://schemas.openxmlformats.org/officeDocument/2006/relationships/slide" Target="slide54.xml"/><Relationship Id="rId10" Type="http://schemas.openxmlformats.org/officeDocument/2006/relationships/slide" Target="slide46.xml"/><Relationship Id="rId19" Type="http://schemas.openxmlformats.org/officeDocument/2006/relationships/oleObject" Target="../embeddings/oleObject85.bin"/><Relationship Id="rId4" Type="http://schemas.openxmlformats.org/officeDocument/2006/relationships/slide" Target="slide39.xml"/><Relationship Id="rId9" Type="http://schemas.openxmlformats.org/officeDocument/2006/relationships/slide" Target="slide45.xml"/><Relationship Id="rId14" Type="http://schemas.openxmlformats.org/officeDocument/2006/relationships/slide" Target="slide53.xml"/><Relationship Id="rId22" Type="http://schemas.openxmlformats.org/officeDocument/2006/relationships/image" Target="../media/image111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1.xml"/><Relationship Id="rId18" Type="http://schemas.openxmlformats.org/officeDocument/2006/relationships/slide" Target="slide58.xml"/><Relationship Id="rId26" Type="http://schemas.openxmlformats.org/officeDocument/2006/relationships/oleObject" Target="../embeddings/oleObject88.bin"/><Relationship Id="rId3" Type="http://schemas.openxmlformats.org/officeDocument/2006/relationships/slide" Target="slide38.xml"/><Relationship Id="rId21" Type="http://schemas.openxmlformats.org/officeDocument/2006/relationships/image" Target="../media/image112.emf"/><Relationship Id="rId7" Type="http://schemas.openxmlformats.org/officeDocument/2006/relationships/slide" Target="slide43.xml"/><Relationship Id="rId12" Type="http://schemas.openxmlformats.org/officeDocument/2006/relationships/slide" Target="slide49.xml"/><Relationship Id="rId17" Type="http://schemas.openxmlformats.org/officeDocument/2006/relationships/slide" Target="slide57.xml"/><Relationship Id="rId25" Type="http://schemas.openxmlformats.org/officeDocument/2006/relationships/image" Target="../media/image113.emf"/><Relationship Id="rId2" Type="http://schemas.openxmlformats.org/officeDocument/2006/relationships/slideLayout" Target="../slideLayouts/slideLayout3.xml"/><Relationship Id="rId16" Type="http://schemas.openxmlformats.org/officeDocument/2006/relationships/slide" Target="slide55.xml"/><Relationship Id="rId20" Type="http://schemas.openxmlformats.org/officeDocument/2006/relationships/package" Target="../embeddings/Microsoft_Word___86.docx"/><Relationship Id="rId1" Type="http://schemas.openxmlformats.org/officeDocument/2006/relationships/vmlDrawing" Target="../drawings/vmlDrawing40.vml"/><Relationship Id="rId6" Type="http://schemas.openxmlformats.org/officeDocument/2006/relationships/slide" Target="slide42.xml"/><Relationship Id="rId11" Type="http://schemas.openxmlformats.org/officeDocument/2006/relationships/slide" Target="slide47.xml"/><Relationship Id="rId24" Type="http://schemas.openxmlformats.org/officeDocument/2006/relationships/package" Target="../embeddings/Microsoft_Word___87.docx"/><Relationship Id="rId5" Type="http://schemas.openxmlformats.org/officeDocument/2006/relationships/slide" Target="slide40.xml"/><Relationship Id="rId15" Type="http://schemas.openxmlformats.org/officeDocument/2006/relationships/slide" Target="slide54.xml"/><Relationship Id="rId23" Type="http://schemas.openxmlformats.org/officeDocument/2006/relationships/oleObject" Target="../embeddings/oleObject87.bin"/><Relationship Id="rId28" Type="http://schemas.openxmlformats.org/officeDocument/2006/relationships/image" Target="../media/image114.emf"/><Relationship Id="rId10" Type="http://schemas.openxmlformats.org/officeDocument/2006/relationships/slide" Target="slide46.xml"/><Relationship Id="rId19" Type="http://schemas.openxmlformats.org/officeDocument/2006/relationships/oleObject" Target="../embeddings/oleObject86.bin"/><Relationship Id="rId4" Type="http://schemas.openxmlformats.org/officeDocument/2006/relationships/slide" Target="slide39.xml"/><Relationship Id="rId9" Type="http://schemas.openxmlformats.org/officeDocument/2006/relationships/slide" Target="slide45.xml"/><Relationship Id="rId14" Type="http://schemas.openxmlformats.org/officeDocument/2006/relationships/slide" Target="slide53.xml"/><Relationship Id="rId22" Type="http://schemas.openxmlformats.org/officeDocument/2006/relationships/image" Target="../media/image115.png"/><Relationship Id="rId27" Type="http://schemas.openxmlformats.org/officeDocument/2006/relationships/package" Target="../embeddings/Microsoft_Word___88.docx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47.xml"/><Relationship Id="rId18" Type="http://schemas.openxmlformats.org/officeDocument/2006/relationships/slide" Target="slide55.xml"/><Relationship Id="rId3" Type="http://schemas.microsoft.com/office/2007/relationships/hdphoto" Target="../media/hdphoto1.wdp"/><Relationship Id="rId7" Type="http://schemas.openxmlformats.org/officeDocument/2006/relationships/slide" Target="slide40.xml"/><Relationship Id="rId12" Type="http://schemas.openxmlformats.org/officeDocument/2006/relationships/slide" Target="slide46.xml"/><Relationship Id="rId17" Type="http://schemas.openxmlformats.org/officeDocument/2006/relationships/slide" Target="slide54.xml"/><Relationship Id="rId2" Type="http://schemas.openxmlformats.org/officeDocument/2006/relationships/image" Target="../media/image73.png"/><Relationship Id="rId16" Type="http://schemas.openxmlformats.org/officeDocument/2006/relationships/slide" Target="slide53.xml"/><Relationship Id="rId20" Type="http://schemas.openxmlformats.org/officeDocument/2006/relationships/slide" Target="slide5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9.xml"/><Relationship Id="rId11" Type="http://schemas.openxmlformats.org/officeDocument/2006/relationships/slide" Target="slide45.xml"/><Relationship Id="rId5" Type="http://schemas.openxmlformats.org/officeDocument/2006/relationships/slide" Target="slide38.xml"/><Relationship Id="rId15" Type="http://schemas.openxmlformats.org/officeDocument/2006/relationships/slide" Target="slide51.xml"/><Relationship Id="rId10" Type="http://schemas.openxmlformats.org/officeDocument/2006/relationships/slide" Target="slide44.xml"/><Relationship Id="rId19" Type="http://schemas.openxmlformats.org/officeDocument/2006/relationships/slide" Target="slide57.xml"/><Relationship Id="rId4" Type="http://schemas.openxmlformats.org/officeDocument/2006/relationships/image" Target="../media/image74.png"/><Relationship Id="rId9" Type="http://schemas.openxmlformats.org/officeDocument/2006/relationships/slide" Target="slide43.xml"/><Relationship Id="rId14" Type="http://schemas.openxmlformats.org/officeDocument/2006/relationships/slide" Target="slide49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1.xml"/><Relationship Id="rId18" Type="http://schemas.openxmlformats.org/officeDocument/2006/relationships/slide" Target="slide58.xml"/><Relationship Id="rId3" Type="http://schemas.openxmlformats.org/officeDocument/2006/relationships/slide" Target="slide38.xml"/><Relationship Id="rId21" Type="http://schemas.openxmlformats.org/officeDocument/2006/relationships/image" Target="../media/image116.emf"/><Relationship Id="rId7" Type="http://schemas.openxmlformats.org/officeDocument/2006/relationships/slide" Target="slide43.xml"/><Relationship Id="rId12" Type="http://schemas.openxmlformats.org/officeDocument/2006/relationships/slide" Target="slide49.xml"/><Relationship Id="rId17" Type="http://schemas.openxmlformats.org/officeDocument/2006/relationships/slide" Target="slide57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55.xml"/><Relationship Id="rId20" Type="http://schemas.openxmlformats.org/officeDocument/2006/relationships/package" Target="../embeddings/Microsoft_Word___89.docx"/><Relationship Id="rId1" Type="http://schemas.openxmlformats.org/officeDocument/2006/relationships/vmlDrawing" Target="../drawings/vmlDrawing41.vml"/><Relationship Id="rId6" Type="http://schemas.openxmlformats.org/officeDocument/2006/relationships/slide" Target="slide42.xml"/><Relationship Id="rId11" Type="http://schemas.openxmlformats.org/officeDocument/2006/relationships/slide" Target="slide47.xml"/><Relationship Id="rId5" Type="http://schemas.openxmlformats.org/officeDocument/2006/relationships/slide" Target="slide40.xml"/><Relationship Id="rId15" Type="http://schemas.openxmlformats.org/officeDocument/2006/relationships/slide" Target="slide54.xml"/><Relationship Id="rId10" Type="http://schemas.openxmlformats.org/officeDocument/2006/relationships/slide" Target="slide46.xml"/><Relationship Id="rId19" Type="http://schemas.openxmlformats.org/officeDocument/2006/relationships/oleObject" Target="../embeddings/oleObject89.bin"/><Relationship Id="rId4" Type="http://schemas.openxmlformats.org/officeDocument/2006/relationships/slide" Target="slide39.xml"/><Relationship Id="rId9" Type="http://schemas.openxmlformats.org/officeDocument/2006/relationships/slide" Target="slide45.xml"/><Relationship Id="rId14" Type="http://schemas.openxmlformats.org/officeDocument/2006/relationships/slide" Target="slide53.xml"/><Relationship Id="rId22" Type="http://schemas.openxmlformats.org/officeDocument/2006/relationships/image" Target="../media/image117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1.xml"/><Relationship Id="rId18" Type="http://schemas.openxmlformats.org/officeDocument/2006/relationships/slide" Target="slide58.xml"/><Relationship Id="rId26" Type="http://schemas.openxmlformats.org/officeDocument/2006/relationships/image" Target="../media/image119.emf"/><Relationship Id="rId39" Type="http://schemas.openxmlformats.org/officeDocument/2006/relationships/image" Target="../media/image123.emf"/><Relationship Id="rId3" Type="http://schemas.openxmlformats.org/officeDocument/2006/relationships/slide" Target="slide38.xml"/><Relationship Id="rId21" Type="http://schemas.openxmlformats.org/officeDocument/2006/relationships/oleObject" Target="../embeddings/oleObject90.bin"/><Relationship Id="rId34" Type="http://schemas.openxmlformats.org/officeDocument/2006/relationships/oleObject" Target="../embeddings/oleObject94.bin"/><Relationship Id="rId7" Type="http://schemas.openxmlformats.org/officeDocument/2006/relationships/slide" Target="slide43.xml"/><Relationship Id="rId12" Type="http://schemas.openxmlformats.org/officeDocument/2006/relationships/slide" Target="slide49.xml"/><Relationship Id="rId17" Type="http://schemas.openxmlformats.org/officeDocument/2006/relationships/slide" Target="slide57.xml"/><Relationship Id="rId25" Type="http://schemas.openxmlformats.org/officeDocument/2006/relationships/package" Target="../embeddings/Microsoft_Word___91.docx"/><Relationship Id="rId33" Type="http://schemas.openxmlformats.org/officeDocument/2006/relationships/image" Target="../media/image121.emf"/><Relationship Id="rId38" Type="http://schemas.openxmlformats.org/officeDocument/2006/relationships/package" Target="../embeddings/Microsoft_Word___95.docx"/><Relationship Id="rId2" Type="http://schemas.openxmlformats.org/officeDocument/2006/relationships/slideLayout" Target="../slideLayouts/slideLayout3.xml"/><Relationship Id="rId16" Type="http://schemas.openxmlformats.org/officeDocument/2006/relationships/slide" Target="slide55.xml"/><Relationship Id="rId20" Type="http://schemas.openxmlformats.org/officeDocument/2006/relationships/image" Target="../media/image8.png"/><Relationship Id="rId29" Type="http://schemas.openxmlformats.org/officeDocument/2006/relationships/package" Target="../embeddings/Microsoft_Word___92.docx"/><Relationship Id="rId1" Type="http://schemas.openxmlformats.org/officeDocument/2006/relationships/vmlDrawing" Target="../drawings/vmlDrawing42.vml"/><Relationship Id="rId6" Type="http://schemas.openxmlformats.org/officeDocument/2006/relationships/slide" Target="slide42.xml"/><Relationship Id="rId11" Type="http://schemas.openxmlformats.org/officeDocument/2006/relationships/slide" Target="slide47.xml"/><Relationship Id="rId24" Type="http://schemas.openxmlformats.org/officeDocument/2006/relationships/oleObject" Target="../embeddings/oleObject91.bin"/><Relationship Id="rId32" Type="http://schemas.openxmlformats.org/officeDocument/2006/relationships/package" Target="../embeddings/Microsoft_Word___93.docx"/><Relationship Id="rId37" Type="http://schemas.openxmlformats.org/officeDocument/2006/relationships/oleObject" Target="../embeddings/oleObject95.bin"/><Relationship Id="rId5" Type="http://schemas.openxmlformats.org/officeDocument/2006/relationships/slide" Target="slide40.xml"/><Relationship Id="rId15" Type="http://schemas.openxmlformats.org/officeDocument/2006/relationships/slide" Target="slide54.xml"/><Relationship Id="rId23" Type="http://schemas.openxmlformats.org/officeDocument/2006/relationships/image" Target="../media/image118.emf"/><Relationship Id="rId28" Type="http://schemas.openxmlformats.org/officeDocument/2006/relationships/oleObject" Target="../embeddings/oleObject92.bin"/><Relationship Id="rId36" Type="http://schemas.openxmlformats.org/officeDocument/2006/relationships/image" Target="../media/image122.emf"/><Relationship Id="rId10" Type="http://schemas.openxmlformats.org/officeDocument/2006/relationships/slide" Target="slide46.xml"/><Relationship Id="rId19" Type="http://schemas.openxmlformats.org/officeDocument/2006/relationships/slide" Target="slide3.xml"/><Relationship Id="rId31" Type="http://schemas.openxmlformats.org/officeDocument/2006/relationships/oleObject" Target="../embeddings/oleObject93.bin"/><Relationship Id="rId4" Type="http://schemas.openxmlformats.org/officeDocument/2006/relationships/slide" Target="slide39.xml"/><Relationship Id="rId9" Type="http://schemas.openxmlformats.org/officeDocument/2006/relationships/slide" Target="slide45.xml"/><Relationship Id="rId14" Type="http://schemas.openxmlformats.org/officeDocument/2006/relationships/slide" Target="slide53.xml"/><Relationship Id="rId22" Type="http://schemas.openxmlformats.org/officeDocument/2006/relationships/package" Target="../embeddings/Microsoft_Word___90.docx"/><Relationship Id="rId27" Type="http://schemas.openxmlformats.org/officeDocument/2006/relationships/image" Target="../media/image117.png"/><Relationship Id="rId30" Type="http://schemas.openxmlformats.org/officeDocument/2006/relationships/image" Target="../media/image120.emf"/><Relationship Id="rId35" Type="http://schemas.openxmlformats.org/officeDocument/2006/relationships/package" Target="../embeddings/Microsoft_Word___94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__1.docx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__2.doc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E06BD271-C75C-4F7F-9409-8196C0EB7739}"/>
              </a:ext>
            </a:extLst>
          </p:cNvPr>
          <p:cNvSpPr/>
          <p:nvPr/>
        </p:nvSpPr>
        <p:spPr>
          <a:xfrm>
            <a:off x="1004" y="2780928"/>
            <a:ext cx="2134556" cy="1531147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任意多边形 3">
            <a:extLst>
              <a:ext uri="{FF2B5EF4-FFF2-40B4-BE49-F238E27FC236}">
                <a16:creationId xmlns="" xmlns:a16="http://schemas.microsoft.com/office/drawing/2014/main" id="{79E30776-5979-4CC0-866F-A9CAE1CDEC86}"/>
              </a:ext>
            </a:extLst>
          </p:cNvPr>
          <p:cNvSpPr/>
          <p:nvPr/>
        </p:nvSpPr>
        <p:spPr>
          <a:xfrm>
            <a:off x="398490" y="2901062"/>
            <a:ext cx="1170461" cy="1295844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BC35A84C-1A16-BF4B-BC0C-18174FC593C8}"/>
              </a:ext>
            </a:extLst>
          </p:cNvPr>
          <p:cNvSpPr/>
          <p:nvPr/>
        </p:nvSpPr>
        <p:spPr>
          <a:xfrm>
            <a:off x="2495600" y="2952872"/>
            <a:ext cx="6623202" cy="464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第</a:t>
            </a:r>
            <a:r>
              <a:rPr lang="en-US" altLang="zh-CN" sz="2000" dirty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9</a:t>
            </a:r>
            <a:r>
              <a:rPr lang="zh-CN" altLang="en-US" sz="2000" dirty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章</a:t>
            </a:r>
            <a:r>
              <a:rPr lang="zh-CN" altLang="zh-CN" sz="2000" dirty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　</a:t>
            </a:r>
            <a:r>
              <a:rPr lang="en-US" altLang="zh-CN" sz="2000" dirty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 9.2.1</a:t>
            </a:r>
            <a:r>
              <a:rPr lang="zh-CN" altLang="zh-CN" sz="2000" dirty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　向量的加减法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0E76CD41-BF5C-EA4C-A184-F794300C8D31}"/>
              </a:ext>
            </a:extLst>
          </p:cNvPr>
          <p:cNvSpPr txBox="1"/>
          <p:nvPr/>
        </p:nvSpPr>
        <p:spPr>
          <a:xfrm>
            <a:off x="2495600" y="3470502"/>
            <a:ext cx="7060229" cy="7243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 defTabSz="1218321">
              <a:lnSpc>
                <a:spcPct val="130000"/>
              </a:lnSpc>
              <a:tabLst>
                <a:tab pos="2249990" algn="l"/>
              </a:tabLst>
            </a:pPr>
            <a:r>
              <a:rPr lang="zh-CN" altLang="en-US" sz="3500" b="1">
                <a:latin typeface="微软雅黑" panose="020B0503020204020204" pitchFamily="34" charset="-122"/>
              </a:rPr>
              <a:t>第</a:t>
            </a:r>
            <a:r>
              <a:rPr lang="en-US" altLang="zh-CN" sz="3500" b="1">
                <a:latin typeface="微软雅黑" panose="020B0503020204020204" pitchFamily="34" charset="-122"/>
              </a:rPr>
              <a:t>1</a:t>
            </a:r>
            <a:r>
              <a:rPr lang="zh-CN" altLang="en-US" sz="3500" b="1">
                <a:latin typeface="微软雅黑" panose="020B0503020204020204" pitchFamily="34" charset="-122"/>
              </a:rPr>
              <a:t>课时　向量的加法运算</a:t>
            </a:r>
            <a:endParaRPr lang="zh-CN" altLang="zh-CN" sz="3500" b="1" dirty="0">
              <a:latin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2DAA2A69-B8C7-A146-AE32-F71F934663B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9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206399"/>
              </p:ext>
            </p:extLst>
          </p:nvPr>
        </p:nvGraphicFramePr>
        <p:xfrm>
          <a:off x="481013" y="1311275"/>
          <a:ext cx="9466262" cy="367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15" name="文档" r:id="rId4" imgW="9485251" imgH="3679166" progId="Word.Document.12">
                  <p:embed/>
                </p:oleObj>
              </mc:Choice>
              <mc:Fallback>
                <p:oleObj name="文档" r:id="rId4" imgW="9485251" imgH="36791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1013" y="1311275"/>
                        <a:ext cx="9466262" cy="367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标题 5"/>
          <p:cNvSpPr txBox="1">
            <a:spLocks/>
          </p:cNvSpPr>
          <p:nvPr/>
        </p:nvSpPr>
        <p:spPr>
          <a:xfrm>
            <a:off x="857250" y="232243"/>
            <a:ext cx="10515600" cy="381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000000"/>
                </a:solidFill>
              </a:rPr>
              <a:t>思考辨析  判断正误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6" name="标题 5">
            <a:extLst>
              <a:ext uri="{FF2B5EF4-FFF2-40B4-BE49-F238E27FC236}">
                <a16:creationId xmlns="" xmlns:a16="http://schemas.microsoft.com/office/drawing/2014/main" id="{8338C955-F869-0D4F-AF60-AC1847908819}"/>
              </a:ext>
            </a:extLst>
          </p:cNvPr>
          <p:cNvSpPr txBox="1">
            <a:spLocks/>
          </p:cNvSpPr>
          <p:nvPr/>
        </p:nvSpPr>
        <p:spPr>
          <a:xfrm>
            <a:off x="857250" y="615685"/>
            <a:ext cx="10515600" cy="3807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200" dirty="0" smtClean="0">
                <a:solidFill>
                  <a:srgbClr val="FFFFFF">
                    <a:lumMod val="6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KAO BIAN XI  PAN DUAN ZHENG WU</a:t>
            </a:r>
          </a:p>
        </p:txBody>
      </p:sp>
      <p:pic>
        <p:nvPicPr>
          <p:cNvPr id="14" name="返回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359696" y="127576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32087" y="414513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43672" y="220084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820506" y="316916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2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>
            <a:extLst>
              <a:ext uri="{FF2B5EF4-FFF2-40B4-BE49-F238E27FC236}">
                <a16:creationId xmlns="" xmlns:a16="http://schemas.microsoft.com/office/drawing/2014/main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2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文本框 18">
            <a:extLst>
              <a:ext uri="{FF2B5EF4-FFF2-40B4-BE49-F238E27FC236}">
                <a16:creationId xmlns="" xmlns:a16="http://schemas.microsoft.com/office/drawing/2014/main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5187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题型探究</a:t>
            </a:r>
            <a:endParaRPr lang="zh-CN" altLang="en-US" sz="4000" b="1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13" name="文本框 17">
            <a:extLst>
              <a:ext uri="{FF2B5EF4-FFF2-40B4-BE49-F238E27FC236}">
                <a16:creationId xmlns="" xmlns:a16="http://schemas.microsoft.com/office/drawing/2014/main" id="{34BAE266-6D78-8441-80C0-79C85588BFCA}"/>
              </a:ext>
            </a:extLst>
          </p:cNvPr>
          <p:cNvSpPr txBox="1"/>
          <p:nvPr/>
        </p:nvSpPr>
        <p:spPr>
          <a:xfrm>
            <a:off x="-55029" y="3519781"/>
            <a:ext cx="145206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TWO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130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68180"/>
            <a:ext cx="12190476" cy="58412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944067" y="188640"/>
            <a:ext cx="83038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000" b="1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一、向量加法法则</a:t>
            </a:r>
            <a:endParaRPr lang="zh-CN" altLang="zh-CN" sz="3000" b="1" kern="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472677"/>
              </p:ext>
            </p:extLst>
          </p:nvPr>
        </p:nvGraphicFramePr>
        <p:xfrm>
          <a:off x="501695" y="3068960"/>
          <a:ext cx="10021888" cy="173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86" name="文档" r:id="rId5" imgW="10234001" imgH="1769853" progId="Word.Document.12">
                  <p:embed/>
                </p:oleObj>
              </mc:Choice>
              <mc:Fallback>
                <p:oleObj name="文档" r:id="rId5" imgW="10234001" imgH="17698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1695" y="3068960"/>
                        <a:ext cx="10021888" cy="173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407368" y="1124744"/>
            <a:ext cx="6211957" cy="664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所示，求作向量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44075" name="Picture 11" descr="S21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11"/>
          <a:stretch/>
        </p:blipFill>
        <p:spPr bwMode="auto">
          <a:xfrm>
            <a:off x="9552384" y="1052736"/>
            <a:ext cx="1942399" cy="181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76" name="Picture 12" descr="S2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150" y="4821758"/>
            <a:ext cx="3351700" cy="125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19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7368" y="908720"/>
            <a:ext cx="5521063" cy="664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所示，求作向量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44075" name="Picture 11" descr="S2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7" r="-1514"/>
          <a:stretch/>
        </p:blipFill>
        <p:spPr bwMode="auto">
          <a:xfrm>
            <a:off x="4789055" y="2114072"/>
            <a:ext cx="2613890" cy="199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66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6030" y="404664"/>
            <a:ext cx="10907430" cy="6578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方法一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三角形法则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如图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④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所示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96290" name="Picture 2" descr="S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493" y="548680"/>
            <a:ext cx="2186053" cy="215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879417"/>
              </p:ext>
            </p:extLst>
          </p:nvPr>
        </p:nvGraphicFramePr>
        <p:xfrm>
          <a:off x="388910" y="1076478"/>
          <a:ext cx="8129588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28" name="文档" r:id="rId5" imgW="8128922" imgH="1832738" progId="Word.Document.12">
                  <p:embed/>
                </p:oleObj>
              </mc:Choice>
              <mc:Fallback>
                <p:oleObj name="文档" r:id="rId5" imgW="8128922" imgH="18327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8910" y="1076478"/>
                        <a:ext cx="8129588" cy="183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195892"/>
              </p:ext>
            </p:extLst>
          </p:nvPr>
        </p:nvGraphicFramePr>
        <p:xfrm>
          <a:off x="392050" y="2701032"/>
          <a:ext cx="96996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29" name="文档" r:id="rId8" imgW="9709264" imgH="1015401" progId="Word.Document.12">
                  <p:embed/>
                </p:oleObj>
              </mc:Choice>
              <mc:Fallback>
                <p:oleObj name="文档" r:id="rId8" imgW="9709264" imgH="10154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2050" y="2701032"/>
                        <a:ext cx="9699625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335360" y="3429000"/>
            <a:ext cx="6705600" cy="7817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方法二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平行四边形法则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如图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⑤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所示，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96291" name="Picture 3" descr="S39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461" y="3573016"/>
            <a:ext cx="2126163" cy="193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185996"/>
              </p:ext>
            </p:extLst>
          </p:nvPr>
        </p:nvGraphicFramePr>
        <p:xfrm>
          <a:off x="392050" y="4150717"/>
          <a:ext cx="96901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30" name="文档" r:id="rId12" imgW="9709264" imgH="1014323" progId="Word.Document.12">
                  <p:embed/>
                </p:oleObj>
              </mc:Choice>
              <mc:Fallback>
                <p:oleObj name="文档" r:id="rId12" imgW="9709264" imgH="10143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2050" y="4150717"/>
                        <a:ext cx="9690100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335360" y="4972254"/>
            <a:ext cx="639149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为邻边作</a:t>
            </a:r>
            <a:r>
              <a:rPr lang="zh-CN" altLang="zh-CN" sz="2800" kern="100" dirty="0">
                <a:latin typeface="宋体" panose="02010600030101010101" pitchFamily="2" charset="-122"/>
                <a:ea typeface="MS Gothic" panose="020B0609070205080204" pitchFamily="49" charset="-128"/>
                <a:cs typeface="MS Gothic" panose="020B0609070205080204" pitchFamily="49" charset="-128"/>
              </a:rPr>
              <a:t>▱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OADB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，连接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420"/>
              </p:ext>
            </p:extLst>
          </p:nvPr>
        </p:nvGraphicFramePr>
        <p:xfrm>
          <a:off x="392050" y="5733256"/>
          <a:ext cx="96901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31" name="文档" r:id="rId15" imgW="9709264" imgH="1012885" progId="Word.Document.12">
                  <p:embed/>
                </p:oleObj>
              </mc:Choice>
              <mc:Fallback>
                <p:oleObj name="文档" r:id="rId15" imgW="9709264" imgH="10128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92050" y="5733256"/>
                        <a:ext cx="9690100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773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6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96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6030" y="1124744"/>
            <a:ext cx="10907430" cy="6578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再以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为邻边作</a:t>
            </a:r>
            <a:r>
              <a:rPr lang="zh-CN" altLang="zh-CN" sz="2800" kern="100" dirty="0">
                <a:latin typeface="宋体" panose="02010600030101010101" pitchFamily="2" charset="-122"/>
                <a:ea typeface="MS Gothic" panose="020B0609070205080204" pitchFamily="49" charset="-128"/>
                <a:cs typeface="MS Gothic" panose="020B0609070205080204" pitchFamily="49" charset="-128"/>
              </a:rPr>
              <a:t>▱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ODEC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，连接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793490"/>
              </p:ext>
            </p:extLst>
          </p:nvPr>
        </p:nvGraphicFramePr>
        <p:xfrm>
          <a:off x="496217" y="2097981"/>
          <a:ext cx="8120063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46" name="文档" r:id="rId4" imgW="8128922" imgH="1045580" progId="Word.Document.12">
                  <p:embed/>
                </p:oleObj>
              </mc:Choice>
              <mc:Fallback>
                <p:oleObj name="文档" r:id="rId4" imgW="8128922" imgH="10455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6217" y="2097981"/>
                        <a:ext cx="8120063" cy="1042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6291" name="Picture 3" descr="S39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988" y="1412776"/>
            <a:ext cx="2338779" cy="212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05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6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07368" y="436560"/>
            <a:ext cx="11521280" cy="6088784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02958" y="332656"/>
            <a:ext cx="1092200" cy="1193800"/>
            <a:chOff x="10740732" y="1514604"/>
            <a:chExt cx="1092200" cy="1193800"/>
          </a:xfrm>
        </p:grpSpPr>
        <p:pic>
          <p:nvPicPr>
            <p:cNvPr id="13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732" y="1514604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919742" y="1662152"/>
              <a:ext cx="720080" cy="79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itchFamily="34" charset="-122"/>
                </a:rPr>
                <a:t>反思感悟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1991544" y="615433"/>
            <a:ext cx="8784976" cy="669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向量加法的三角形法则和平行四边形法则的区别和联系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385048"/>
              </p:ext>
            </p:extLst>
          </p:nvPr>
        </p:nvGraphicFramePr>
        <p:xfrm>
          <a:off x="1415480" y="1556792"/>
          <a:ext cx="10225136" cy="4680520"/>
        </p:xfrm>
        <a:graphic>
          <a:graphicData uri="http://schemas.openxmlformats.org/drawingml/2006/table">
            <a:tbl>
              <a:tblPr/>
              <a:tblGrid>
                <a:gridCol w="2146851"/>
                <a:gridCol w="4374403"/>
                <a:gridCol w="3703882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区别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联系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2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三角形法则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(1)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首尾相接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(2)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适用于任何两个非零向量求和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当两个向量不共线时，三角形法则作出的图形是平行四边形法则作出图形的一半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2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平行四边形法则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(1)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共起点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(2)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仅适用于不共线的两个向量求和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93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4078" y="548680"/>
            <a:ext cx="114725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dirty="0" smtClean="0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dirty="0" smtClean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1</a:t>
            </a:r>
            <a:r>
              <a:rPr lang="zh-CN" altLang="zh-CN" sz="2800" b="1" dirty="0" smtClean="0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为正六边形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ABCDEF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的中心，化简下列向量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00386" name="Picture 2" descr="S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39" y="1374171"/>
            <a:ext cx="2804063" cy="243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958743"/>
              </p:ext>
            </p:extLst>
          </p:nvPr>
        </p:nvGraphicFramePr>
        <p:xfrm>
          <a:off x="479376" y="1378918"/>
          <a:ext cx="5038725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14" name="文档" r:id="rId5" imgW="5039464" imgH="969945" progId="Word.Document.12">
                  <p:embed/>
                </p:oleObj>
              </mc:Choice>
              <mc:Fallback>
                <p:oleObj name="文档" r:id="rId5" imgW="5039464" imgH="9699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9376" y="1378918"/>
                        <a:ext cx="5038725" cy="969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931227"/>
              </p:ext>
            </p:extLst>
          </p:nvPr>
        </p:nvGraphicFramePr>
        <p:xfrm>
          <a:off x="2927648" y="1314024"/>
          <a:ext cx="830262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15" name="文档" r:id="rId8" imgW="832832" imgH="823912" progId="Word.Document.12">
                  <p:embed/>
                </p:oleObj>
              </mc:Choice>
              <mc:Fallback>
                <p:oleObj name="文档" r:id="rId8" imgW="832832" imgH="8239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27648" y="1314024"/>
                        <a:ext cx="830262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70174"/>
              </p:ext>
            </p:extLst>
          </p:nvPr>
        </p:nvGraphicFramePr>
        <p:xfrm>
          <a:off x="457550" y="4077072"/>
          <a:ext cx="503237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16" name="文档" r:id="rId11" imgW="5039464" imgH="971387" progId="Word.Document.12">
                  <p:embed/>
                </p:oleObj>
              </mc:Choice>
              <mc:Fallback>
                <p:oleObj name="文档" r:id="rId11" imgW="5039464" imgH="9713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7550" y="4077072"/>
                        <a:ext cx="5032375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384077" y="2692077"/>
            <a:ext cx="82487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因为四边形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OABC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为邻边的平行四边形，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是其对角线，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76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386" name="Picture 2" descr="S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39" y="548680"/>
            <a:ext cx="2804063" cy="243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233061"/>
              </p:ext>
            </p:extLst>
          </p:nvPr>
        </p:nvGraphicFramePr>
        <p:xfrm>
          <a:off x="481013" y="619125"/>
          <a:ext cx="5032375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49" name="文档" r:id="rId5" imgW="5039464" imgH="971387" progId="Word.Document.12">
                  <p:embed/>
                </p:oleObj>
              </mc:Choice>
              <mc:Fallback>
                <p:oleObj name="文档" r:id="rId5" imgW="5039464" imgH="9713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1013" y="619125"/>
                        <a:ext cx="5032375" cy="960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078154"/>
              </p:ext>
            </p:extLst>
          </p:nvPr>
        </p:nvGraphicFramePr>
        <p:xfrm>
          <a:off x="2927648" y="548680"/>
          <a:ext cx="830262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50" name="文档" r:id="rId8" imgW="832832" imgH="826797" progId="Word.Document.12">
                  <p:embed/>
                </p:oleObj>
              </mc:Choice>
              <mc:Fallback>
                <p:oleObj name="文档" r:id="rId8" imgW="832832" imgH="8267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27648" y="548680"/>
                        <a:ext cx="830262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458656"/>
              </p:ext>
            </p:extLst>
          </p:nvPr>
        </p:nvGraphicFramePr>
        <p:xfrm>
          <a:off x="461963" y="4073525"/>
          <a:ext cx="49784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51" name="文档" r:id="rId11" imgW="5081933" imgH="925233" progId="Word.Document.12">
                  <p:embed/>
                </p:oleObj>
              </mc:Choice>
              <mc:Fallback>
                <p:oleObj name="文档" r:id="rId11" imgW="5081933" imgH="9252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1963" y="4073525"/>
                        <a:ext cx="4978400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446872"/>
              </p:ext>
            </p:extLst>
          </p:nvPr>
        </p:nvGraphicFramePr>
        <p:xfrm>
          <a:off x="457550" y="3061072"/>
          <a:ext cx="107410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52" name="文档" r:id="rId14" imgW="10767022" imgH="1028341" progId="Word.Document.12">
                  <p:embed/>
                </p:oleObj>
              </mc:Choice>
              <mc:Fallback>
                <p:oleObj name="文档" r:id="rId14" imgW="10767022" imgH="10283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57550" y="3061072"/>
                        <a:ext cx="10741025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47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386" name="Picture 2" descr="S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39" y="548680"/>
            <a:ext cx="2804063" cy="243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184716"/>
              </p:ext>
            </p:extLst>
          </p:nvPr>
        </p:nvGraphicFramePr>
        <p:xfrm>
          <a:off x="481013" y="619125"/>
          <a:ext cx="503237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52" name="文档" r:id="rId5" imgW="5039464" imgH="999872" progId="Word.Document.12">
                  <p:embed/>
                </p:oleObj>
              </mc:Choice>
              <mc:Fallback>
                <p:oleObj name="文档" r:id="rId5" imgW="5039464" imgH="9998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1013" y="619125"/>
                        <a:ext cx="5032375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770019"/>
              </p:ext>
            </p:extLst>
          </p:nvPr>
        </p:nvGraphicFramePr>
        <p:xfrm>
          <a:off x="461963" y="3057525"/>
          <a:ext cx="106394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53" name="文档" r:id="rId8" imgW="10767022" imgH="1028341" progId="Word.Document.12">
                  <p:embed/>
                </p:oleObj>
              </mc:Choice>
              <mc:Fallback>
                <p:oleObj name="文档" r:id="rId8" imgW="10767022" imgH="10283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1963" y="3057525"/>
                        <a:ext cx="10639425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2769062" y="79954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0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5284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原创设计师QQ598969553             _1">
            <a:extLst>
              <a:ext uri="{FF2B5EF4-FFF2-40B4-BE49-F238E27FC236}">
                <a16:creationId xmlns:a16="http://schemas.microsoft.com/office/drawing/2014/main" xmlns="" id="{610910F6-6382-2A46-A81F-FDA7845E7F9F}"/>
              </a:ext>
            </a:extLst>
          </p:cNvPr>
          <p:cNvSpPr/>
          <p:nvPr/>
        </p:nvSpPr>
        <p:spPr bwMode="auto">
          <a:xfrm>
            <a:off x="0" y="411650"/>
            <a:ext cx="723865" cy="6510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" name="原创设计师QQ598969553             _2">
            <a:extLst>
              <a:ext uri="{FF2B5EF4-FFF2-40B4-BE49-F238E27FC236}">
                <a16:creationId xmlns:a16="http://schemas.microsoft.com/office/drawing/2014/main" xmlns="" id="{DD711B0D-211F-B94B-9A22-307FCC09C457}"/>
              </a:ext>
            </a:extLst>
          </p:cNvPr>
          <p:cNvSpPr/>
          <p:nvPr/>
        </p:nvSpPr>
        <p:spPr bwMode="auto">
          <a:xfrm>
            <a:off x="0" y="609360"/>
            <a:ext cx="581697" cy="587392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34AAD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" name="原创设计师QQ598969553             _3">
            <a:extLst>
              <a:ext uri="{FF2B5EF4-FFF2-40B4-BE49-F238E27FC236}">
                <a16:creationId xmlns:a16="http://schemas.microsoft.com/office/drawing/2014/main" xmlns="" id="{0CDDA796-E53A-6342-A11D-00B809BBE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476" y="548680"/>
            <a:ext cx="28803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zh-CN" sz="2800" b="1" dirty="0">
                <a:solidFill>
                  <a:srgbClr val="000000"/>
                </a:solidFill>
                <a:latin typeface="Impact" pitchFamily="34" charset="0"/>
                <a:cs typeface="宋体" pitchFamily="2" charset="-122"/>
              </a:rPr>
              <a:t>学习目标</a:t>
            </a:r>
            <a:endParaRPr lang="en-US" altLang="zh-CN" sz="2800" b="1" dirty="0">
              <a:solidFill>
                <a:srgbClr val="000000"/>
              </a:solidFill>
              <a:latin typeface="Impact" pitchFamily="34" charset="0"/>
              <a:cs typeface="宋体" pitchFamily="2" charset="-122"/>
            </a:endParaRPr>
          </a:p>
        </p:txBody>
      </p:sp>
      <p:sp>
        <p:nvSpPr>
          <p:cNvPr id="15" name="原创设计师QQ598969553             _5">
            <a:extLst>
              <a:ext uri="{FF2B5EF4-FFF2-40B4-BE49-F238E27FC236}">
                <a16:creationId xmlns:a16="http://schemas.microsoft.com/office/drawing/2014/main" xmlns="" id="{6631F0D6-31CE-704F-8DC4-BE4500EAD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16" y="980084"/>
            <a:ext cx="30253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FFFFFF">
                    <a:lumMod val="75000"/>
                  </a:srgbClr>
                </a:solidFill>
                <a:latin typeface="Arial Black"/>
                <a:cs typeface="宋体" pitchFamily="2" charset="-122"/>
              </a:rPr>
              <a:t>XUE XI MU BIAO</a:t>
            </a:r>
            <a:endParaRPr lang="en-US" altLang="zh-CN" sz="1200" dirty="0">
              <a:solidFill>
                <a:srgbClr val="FFFFFF">
                  <a:lumMod val="75000"/>
                </a:srgbClr>
              </a:solidFill>
              <a:latin typeface="Arial Black"/>
              <a:cs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9416" y="1484784"/>
            <a:ext cx="109260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理解并掌握向量加法的概念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掌握向量加法的三角形法则和平行四边形法则，并能熟练地运用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个法则作两个向量的加法运算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了解向量加法的交换律和结合律，并能作图解释向量加法运算律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合理性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3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68180"/>
            <a:ext cx="12190476" cy="58412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038429" y="171501"/>
            <a:ext cx="81151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000" b="1"/>
              <a:t>二、向量加法运算律的应用</a:t>
            </a:r>
            <a:endParaRPr lang="zh-CN" altLang="zh-CN" sz="3000" b="1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00064"/>
              </p:ext>
            </p:extLst>
          </p:nvPr>
        </p:nvGraphicFramePr>
        <p:xfrm>
          <a:off x="534988" y="1200150"/>
          <a:ext cx="4729162" cy="187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01" name="文档" r:id="rId5" imgW="4734620" imgH="1886524" progId="Word.Document.12">
                  <p:embed/>
                </p:oleObj>
              </mc:Choice>
              <mc:Fallback>
                <p:oleObj name="文档" r:id="rId5" imgW="4734620" imgH="18865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4988" y="1200150"/>
                        <a:ext cx="4729162" cy="1874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062349"/>
              </p:ext>
            </p:extLst>
          </p:nvPr>
        </p:nvGraphicFramePr>
        <p:xfrm>
          <a:off x="534988" y="3303066"/>
          <a:ext cx="641985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02" name="文档" r:id="rId8" imgW="6420941" imgH="1064322" progId="Word.Document.12">
                  <p:embed/>
                </p:oleObj>
              </mc:Choice>
              <mc:Fallback>
                <p:oleObj name="文档" r:id="rId8" imgW="6420941" imgH="10643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4988" y="3303066"/>
                        <a:ext cx="6419850" cy="1062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72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753503"/>
              </p:ext>
            </p:extLst>
          </p:nvPr>
        </p:nvGraphicFramePr>
        <p:xfrm>
          <a:off x="407368" y="548680"/>
          <a:ext cx="5565775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85" name="文档" r:id="rId4" imgW="5565152" imgH="970973" progId="Word.Document.12">
                  <p:embed/>
                </p:oleObj>
              </mc:Choice>
              <mc:Fallback>
                <p:oleObj name="文档" r:id="rId4" imgW="5565152" imgH="9709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7368" y="548680"/>
                        <a:ext cx="5565775" cy="969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22669"/>
              </p:ext>
            </p:extLst>
          </p:nvPr>
        </p:nvGraphicFramePr>
        <p:xfrm>
          <a:off x="406400" y="1828999"/>
          <a:ext cx="10566400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86" name="文档" r:id="rId7" imgW="10584787" imgH="1028341" progId="Word.Document.12">
                  <p:embed/>
                </p:oleObj>
              </mc:Choice>
              <mc:Fallback>
                <p:oleObj name="文档" r:id="rId7" imgW="10584787" imgH="10283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6400" y="1828999"/>
                        <a:ext cx="10566400" cy="1023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832493"/>
              </p:ext>
            </p:extLst>
          </p:nvPr>
        </p:nvGraphicFramePr>
        <p:xfrm>
          <a:off x="406400" y="2847902"/>
          <a:ext cx="10566400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87" name="文档" r:id="rId10" imgW="10584787" imgH="1025465" progId="Word.Document.12">
                  <p:embed/>
                </p:oleObj>
              </mc:Choice>
              <mc:Fallback>
                <p:oleObj name="文档" r:id="rId10" imgW="10584787" imgH="10254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6400" y="2847902"/>
                        <a:ext cx="10566400" cy="1023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505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130688"/>
              </p:ext>
            </p:extLst>
          </p:nvPr>
        </p:nvGraphicFramePr>
        <p:xfrm>
          <a:off x="407368" y="476672"/>
          <a:ext cx="5565775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07" name="文档" r:id="rId4" imgW="5565152" imgH="972775" progId="Word.Document.12">
                  <p:embed/>
                </p:oleObj>
              </mc:Choice>
              <mc:Fallback>
                <p:oleObj name="文档" r:id="rId4" imgW="5565152" imgH="9727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7368" y="476672"/>
                        <a:ext cx="5565775" cy="969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70755"/>
              </p:ext>
            </p:extLst>
          </p:nvPr>
        </p:nvGraphicFramePr>
        <p:xfrm>
          <a:off x="406400" y="1540967"/>
          <a:ext cx="10566400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08" name="文档" r:id="rId7" imgW="10584787" imgH="1028341" progId="Word.Document.12">
                  <p:embed/>
                </p:oleObj>
              </mc:Choice>
              <mc:Fallback>
                <p:oleObj name="文档" r:id="rId7" imgW="10584787" imgH="10283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6400" y="1540967"/>
                        <a:ext cx="10566400" cy="1023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104493"/>
              </p:ext>
            </p:extLst>
          </p:nvPr>
        </p:nvGraphicFramePr>
        <p:xfrm>
          <a:off x="406400" y="2389238"/>
          <a:ext cx="10566400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09" name="文档" r:id="rId10" imgW="10584787" imgH="1025465" progId="Word.Document.12">
                  <p:embed/>
                </p:oleObj>
              </mc:Choice>
              <mc:Fallback>
                <p:oleObj name="文档" r:id="rId10" imgW="10584787" imgH="10254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6400" y="2389238"/>
                        <a:ext cx="10566400" cy="1023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897756"/>
              </p:ext>
            </p:extLst>
          </p:nvPr>
        </p:nvGraphicFramePr>
        <p:xfrm>
          <a:off x="406400" y="3181326"/>
          <a:ext cx="10566400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10" name="文档" r:id="rId13" imgW="10584787" imgH="1024027" progId="Word.Document.12">
                  <p:embed/>
                </p:oleObj>
              </mc:Choice>
              <mc:Fallback>
                <p:oleObj name="文档" r:id="rId13" imgW="10584787" imgH="10240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06400" y="3181326"/>
                        <a:ext cx="10566400" cy="1023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849547"/>
              </p:ext>
            </p:extLst>
          </p:nvPr>
        </p:nvGraphicFramePr>
        <p:xfrm>
          <a:off x="406400" y="3989239"/>
          <a:ext cx="10566400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11" name="文档" r:id="rId16" imgW="10584787" imgH="1020792" progId="Word.Document.12">
                  <p:embed/>
                </p:oleObj>
              </mc:Choice>
              <mc:Fallback>
                <p:oleObj name="文档" r:id="rId16" imgW="10584787" imgH="10207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06400" y="3989239"/>
                        <a:ext cx="10566400" cy="1023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09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23392" y="508566"/>
            <a:ext cx="10964854" cy="5800753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18982" y="404664"/>
            <a:ext cx="1092200" cy="1193800"/>
            <a:chOff x="10740732" y="1514604"/>
            <a:chExt cx="1092200" cy="1193800"/>
          </a:xfrm>
        </p:grpSpPr>
        <p:pic>
          <p:nvPicPr>
            <p:cNvPr id="13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732" y="1514604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919742" y="1662152"/>
              <a:ext cx="720080" cy="79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itchFamily="34" charset="-122"/>
                </a:rPr>
                <a:t>反思感悟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1097992" y="1598464"/>
            <a:ext cx="1025459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向量加法运算律的意义和应用原则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意义：向量加法的运算律为向量加法提供了变形的依据，实现了恰当利用向量加法法则运算的目的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实际上，由于向量的加法满足交换律和结合律，故多个向量的加法运算可以按照任意的次序、任意的组合来进行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应用原则：通过向量加法的交换律，使各向量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首尾相连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，通过向量加法的结合律调整向量相加的顺序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9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764052"/>
              </p:ext>
            </p:extLst>
          </p:nvPr>
        </p:nvGraphicFramePr>
        <p:xfrm>
          <a:off x="481013" y="619125"/>
          <a:ext cx="10852150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53" name="文档" r:id="rId4" imgW="10876507" imgH="1818736" progId="Word.Document.12">
                  <p:embed/>
                </p:oleObj>
              </mc:Choice>
              <mc:Fallback>
                <p:oleObj name="文档" r:id="rId4" imgW="10876507" imgH="18187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1013" y="619125"/>
                        <a:ext cx="10852150" cy="181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886234"/>
              </p:ext>
            </p:extLst>
          </p:nvPr>
        </p:nvGraphicFramePr>
        <p:xfrm>
          <a:off x="1271464" y="1340768"/>
          <a:ext cx="1042987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54" name="文档" r:id="rId7" imgW="1057776" imgH="738816" progId="Word.Document.12">
                  <p:embed/>
                </p:oleObj>
              </mc:Choice>
              <mc:Fallback>
                <p:oleObj name="文档" r:id="rId7" imgW="1057776" imgH="7388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71464" y="1340768"/>
                        <a:ext cx="1042987" cy="72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263980"/>
              </p:ext>
            </p:extLst>
          </p:nvPr>
        </p:nvGraphicFramePr>
        <p:xfrm>
          <a:off x="481013" y="2422525"/>
          <a:ext cx="114252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55" name="文档" r:id="rId10" imgW="11550347" imgH="1028341" progId="Word.Document.12">
                  <p:embed/>
                </p:oleObj>
              </mc:Choice>
              <mc:Fallback>
                <p:oleObj name="文档" r:id="rId10" imgW="11550347" imgH="10283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1013" y="2422525"/>
                        <a:ext cx="11425237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232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68180"/>
            <a:ext cx="12190476" cy="58412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038429" y="171501"/>
            <a:ext cx="81151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000" b="1"/>
              <a:t>三、向量加法的实际应用</a:t>
            </a:r>
            <a:endParaRPr lang="zh-CN" altLang="zh-CN" sz="3000" b="1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968419"/>
              </p:ext>
            </p:extLst>
          </p:nvPr>
        </p:nvGraphicFramePr>
        <p:xfrm>
          <a:off x="406400" y="1311275"/>
          <a:ext cx="11195050" cy="193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59" name="文档" r:id="rId5" imgW="11218649" imgH="1938787" progId="Word.Document.12">
                  <p:embed/>
                </p:oleObj>
              </mc:Choice>
              <mc:Fallback>
                <p:oleObj name="文档" r:id="rId5" imgW="11218649" imgH="19387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6400" y="1311275"/>
                        <a:ext cx="11195050" cy="193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409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744993"/>
              </p:ext>
            </p:extLst>
          </p:nvPr>
        </p:nvGraphicFramePr>
        <p:xfrm>
          <a:off x="481013" y="980728"/>
          <a:ext cx="69088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12" name="文档" r:id="rId4" imgW="6922971" imgH="1032965" progId="Word.Document.12">
                  <p:embed/>
                </p:oleObj>
              </mc:Choice>
              <mc:Fallback>
                <p:oleObj name="文档" r:id="rId4" imgW="6922971" imgH="10329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1013" y="980728"/>
                        <a:ext cx="6908800" cy="102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335360" y="476672"/>
            <a:ext cx="8925154" cy="53856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设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分别表示水流的速度和小船在静水中的速度，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98512" y="1900471"/>
            <a:ext cx="6705600" cy="5924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OA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OB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为邻边作矩形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OACB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，连接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OC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en-US" dirty="0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342343"/>
              </p:ext>
            </p:extLst>
          </p:nvPr>
        </p:nvGraphicFramePr>
        <p:xfrm>
          <a:off x="481013" y="2520950"/>
          <a:ext cx="10714037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13" name="文档" r:id="rId7" imgW="10838332" imgH="1034451" progId="Word.Document.12">
                  <p:embed/>
                </p:oleObj>
              </mc:Choice>
              <mc:Fallback>
                <p:oleObj name="文档" r:id="rId7" imgW="10838332" imgH="10344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1013" y="2520950"/>
                        <a:ext cx="10714037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5575" name="Picture 7" descr="S2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514" y="1698228"/>
            <a:ext cx="2212255" cy="266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795952"/>
              </p:ext>
            </p:extLst>
          </p:nvPr>
        </p:nvGraphicFramePr>
        <p:xfrm>
          <a:off x="481013" y="3365681"/>
          <a:ext cx="10714037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14" name="文档" r:id="rId11" imgW="10849372" imgH="1033082" progId="Word.Document.12">
                  <p:embed/>
                </p:oleObj>
              </mc:Choice>
              <mc:Fallback>
                <p:oleObj name="文档" r:id="rId11" imgW="10849372" imgH="10330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1013" y="3365681"/>
                        <a:ext cx="10714037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893654"/>
              </p:ext>
            </p:extLst>
          </p:nvPr>
        </p:nvGraphicFramePr>
        <p:xfrm>
          <a:off x="481013" y="4230688"/>
          <a:ext cx="10714037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15" name="文档" r:id="rId14" imgW="10838332" imgH="1082256" progId="Word.Document.12">
                  <p:embed/>
                </p:oleObj>
              </mc:Choice>
              <mc:Fallback>
                <p:oleObj name="文档" r:id="rId14" imgW="10838332" imgH="10822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81013" y="4230688"/>
                        <a:ext cx="10714037" cy="1071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395614" y="5139184"/>
            <a:ext cx="10799436" cy="13031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AOC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小船的实际航行速度为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20 km/h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，沿北偏东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的方向航行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43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65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95400" y="580574"/>
            <a:ext cx="10892846" cy="5152681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90990" y="476672"/>
            <a:ext cx="1092200" cy="1193800"/>
            <a:chOff x="10740732" y="1514604"/>
            <a:chExt cx="1092200" cy="1193800"/>
          </a:xfrm>
        </p:grpSpPr>
        <p:pic>
          <p:nvPicPr>
            <p:cNvPr id="13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732" y="1514604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919742" y="1662152"/>
              <a:ext cx="720080" cy="79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itchFamily="34" charset="-122"/>
                </a:rPr>
                <a:t>反思感悟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994370" y="1639695"/>
            <a:ext cx="102338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应用向量解决实际问题的基本步骤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表示：用向量表示有关量，将所要解答的问题转化为向量问题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运算：应用向量加法的平行四边形法则和三角形法则，将有关向量进行运算，解答向量问题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还原：根据向量的运算结果，结合向量共线、相等等概念解答原问题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77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660095"/>
            <a:ext cx="11412000" cy="21467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3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如图所示，已知电线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与天花板的夹角为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，电线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所受拉力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24 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与墙壁垂直，所受拉力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 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5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合力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 N.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17794" name="Picture 2" descr="S15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803" y="2778116"/>
            <a:ext cx="3326394" cy="222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133885"/>
              </p:ext>
            </p:extLst>
          </p:nvPr>
        </p:nvGraphicFramePr>
        <p:xfrm>
          <a:off x="1622539" y="2096996"/>
          <a:ext cx="161925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00" name="文档" r:id="rId5" imgW="1619664" imgH="718535" progId="Word.Document.12">
                  <p:embed/>
                </p:oleObj>
              </mc:Choice>
              <mc:Fallback>
                <p:oleObj name="文档" r:id="rId5" imgW="1619664" imgH="7185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2539" y="2096996"/>
                        <a:ext cx="1619250" cy="719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751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0000" y="890672"/>
            <a:ext cx="1141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如图，根据向量加法的平行四边形法则，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273975"/>
              </p:ext>
            </p:extLst>
          </p:nvPr>
        </p:nvGraphicFramePr>
        <p:xfrm>
          <a:off x="449418" y="1592822"/>
          <a:ext cx="10714037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48" name="文档" r:id="rId4" imgW="10849372" imgH="1082019" progId="Word.Document.12">
                  <p:embed/>
                </p:oleObj>
              </mc:Choice>
              <mc:Fallback>
                <p:oleObj name="文档" r:id="rId4" imgW="10849372" imgH="10820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9418" y="1592822"/>
                        <a:ext cx="10714037" cy="1071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5527" name="Picture 23" descr="S15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908916"/>
            <a:ext cx="2820534" cy="246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563214"/>
              </p:ext>
            </p:extLst>
          </p:nvPr>
        </p:nvGraphicFramePr>
        <p:xfrm>
          <a:off x="449418" y="2430024"/>
          <a:ext cx="10714037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49" name="文档" r:id="rId8" imgW="10849372" imgH="1082019" progId="Word.Document.12">
                  <p:embed/>
                </p:oleObj>
              </mc:Choice>
              <mc:Fallback>
                <p:oleObj name="文档" r:id="rId8" imgW="10849372" imgH="10820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9418" y="2430024"/>
                        <a:ext cx="10714037" cy="1071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456708"/>
              </p:ext>
            </p:extLst>
          </p:nvPr>
        </p:nvGraphicFramePr>
        <p:xfrm>
          <a:off x="449418" y="3281195"/>
          <a:ext cx="10714037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50" name="文档" r:id="rId11" imgW="10849372" imgH="1082019" progId="Word.Document.12">
                  <p:embed/>
                </p:oleObj>
              </mc:Choice>
              <mc:Fallback>
                <p:oleObj name="文档" r:id="rId11" imgW="10849372" imgH="10820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9418" y="3281195"/>
                        <a:ext cx="10714037" cy="1071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943516"/>
              </p:ext>
            </p:extLst>
          </p:nvPr>
        </p:nvGraphicFramePr>
        <p:xfrm>
          <a:off x="449418" y="4220680"/>
          <a:ext cx="10714037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51" name="文档" r:id="rId14" imgW="10849372" imgH="1082019" progId="Word.Document.12">
                  <p:embed/>
                </p:oleObj>
              </mc:Choice>
              <mc:Fallback>
                <p:oleObj name="文档" r:id="rId14" imgW="10849372" imgH="10820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49418" y="4220680"/>
                        <a:ext cx="10714037" cy="1071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返回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6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5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2DAA2A69-B8C7-A146-AE32-F71F934663B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-8240" y="2348880"/>
            <a:ext cx="1702385" cy="2867691"/>
          </a:xfrm>
          <a:prstGeom prst="rect">
            <a:avLst/>
          </a:prstGeom>
          <a:solidFill>
            <a:srgbClr val="DFEEF4"/>
          </a:solidFill>
          <a:ln w="9525">
            <a:solidFill>
              <a:srgbClr val="DBEA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更多2018年PPT下载：http://www.ppt20.com/u/739134/">
            <a:extLst>
              <a:ext uri="{FF2B5EF4-FFF2-40B4-BE49-F238E27FC236}">
                <a16:creationId xmlns="" xmlns:a16="http://schemas.microsoft.com/office/drawing/2014/main" id="{046CB508-A3E9-D740-9306-E6A8B0A1E1C5}"/>
              </a:ext>
            </a:extLst>
          </p:cNvPr>
          <p:cNvSpPr/>
          <p:nvPr/>
        </p:nvSpPr>
        <p:spPr>
          <a:xfrm>
            <a:off x="545435" y="2751673"/>
            <a:ext cx="595035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内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容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索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引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E06BD271-C75C-4F7F-9409-8196C0EB7739}"/>
              </a:ext>
            </a:extLst>
          </p:cNvPr>
          <p:cNvSpPr/>
          <p:nvPr/>
        </p:nvSpPr>
        <p:spPr>
          <a:xfrm>
            <a:off x="1919536" y="2348880"/>
            <a:ext cx="4539907" cy="2867691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PA_文本框 8">
            <a:hlinkClick r:id="rId7" action="ppaction://hlinksldjump"/>
            <a:extLst>
              <a:ext uri="{FF2B5EF4-FFF2-40B4-BE49-F238E27FC236}">
                <a16:creationId xmlns="" xmlns:a16="http://schemas.microsoft.com/office/drawing/2014/main" id="{6825730B-79D3-DF4B-B6DE-033ACDED2B4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143672" y="2707715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chemeClr val="bg1"/>
                </a:solidFill>
              </a:rPr>
              <a:t>知识梳理</a:t>
            </a:r>
            <a:endParaRPr lang="zh-CN" altLang="en-US" sz="2600" b="1" dirty="0">
              <a:solidFill>
                <a:schemeClr val="bg1"/>
              </a:solidFill>
            </a:endParaRPr>
          </a:p>
        </p:txBody>
      </p:sp>
      <p:sp>
        <p:nvSpPr>
          <p:cNvPr id="16" name="PA_文本框 9">
            <a:hlinkClick r:id="rId8" action="ppaction://hlinksldjump"/>
            <a:extLst>
              <a:ext uri="{FF2B5EF4-FFF2-40B4-BE49-F238E27FC236}">
                <a16:creationId xmlns="" xmlns:a16="http://schemas.microsoft.com/office/drawing/2014/main" id="{3E4B6F71-C5BB-FE46-BF1A-59231A56342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143672" y="3296362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</a:rPr>
              <a:t>题型探究</a:t>
            </a:r>
          </a:p>
        </p:txBody>
      </p:sp>
      <p:sp>
        <p:nvSpPr>
          <p:cNvPr id="17" name="PA_文本框 10">
            <a:hlinkClick r:id="rId9" action="ppaction://hlinksldjump"/>
            <a:extLst>
              <a:ext uri="{FF2B5EF4-FFF2-40B4-BE49-F238E27FC236}">
                <a16:creationId xmlns="" xmlns:a16="http://schemas.microsoft.com/office/drawing/2014/main" id="{0A911338-A9E3-BC45-9E72-7B1B1781430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143672" y="3885009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</a:rPr>
              <a:t>随堂演练</a:t>
            </a:r>
          </a:p>
        </p:txBody>
      </p:sp>
      <p:sp>
        <p:nvSpPr>
          <p:cNvPr id="18" name="PA_文本框 1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0A911338-A9E3-BC45-9E72-7B1B1781430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143672" y="4473656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chemeClr val="bg1"/>
                </a:solidFill>
              </a:rPr>
              <a:t>课时对点练</a:t>
            </a:r>
            <a:endParaRPr lang="zh-CN" alt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7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>
            <a:extLst>
              <a:ext uri="{FF2B5EF4-FFF2-40B4-BE49-F238E27FC236}">
                <a16:creationId xmlns="" xmlns:a16="http://schemas.microsoft.com/office/drawing/2014/main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3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文本框 18">
            <a:extLst>
              <a:ext uri="{FF2B5EF4-FFF2-40B4-BE49-F238E27FC236}">
                <a16:creationId xmlns="" xmlns:a16="http://schemas.microsoft.com/office/drawing/2014/main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3386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随堂演练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11" name="文本框 17">
            <a:extLst>
              <a:ext uri="{FF2B5EF4-FFF2-40B4-BE49-F238E27FC236}">
                <a16:creationId xmlns="" xmlns:a16="http://schemas.microsoft.com/office/drawing/2014/main" id="{34BAE266-6D78-8441-80C0-79C85588BFCA}"/>
              </a:ext>
            </a:extLst>
          </p:cNvPr>
          <p:cNvSpPr txBox="1"/>
          <p:nvPr/>
        </p:nvSpPr>
        <p:spPr>
          <a:xfrm>
            <a:off x="-127632" y="3519781"/>
            <a:ext cx="1597273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THREE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095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728230"/>
              </p:ext>
            </p:extLst>
          </p:nvPr>
        </p:nvGraphicFramePr>
        <p:xfrm>
          <a:off x="479376" y="620688"/>
          <a:ext cx="8129587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572" name="文档" r:id="rId4" imgW="8128922" imgH="1990242" progId="Word.Document.12">
                  <p:embed/>
                </p:oleObj>
              </mc:Choice>
              <mc:Fallback>
                <p:oleObj name="文档" r:id="rId4" imgW="8128922" imgH="19902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9376" y="620688"/>
                        <a:ext cx="8129587" cy="199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1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1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007768" y="1610235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4476" y="2978368"/>
            <a:ext cx="592982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根据平面向量的加法运算，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得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047860"/>
              </p:ext>
            </p:extLst>
          </p:nvPr>
        </p:nvGraphicFramePr>
        <p:xfrm>
          <a:off x="481013" y="3826172"/>
          <a:ext cx="8118475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573" name="文档" r:id="rId12" imgW="8128922" imgH="1045580" progId="Word.Document.12">
                  <p:embed/>
                </p:oleObj>
              </mc:Choice>
              <mc:Fallback>
                <p:oleObj name="文档" r:id="rId12" imgW="8128922" imgH="10455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81013" y="3826172"/>
                        <a:ext cx="8118475" cy="1042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207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065426"/>
              </p:ext>
            </p:extLst>
          </p:nvPr>
        </p:nvGraphicFramePr>
        <p:xfrm>
          <a:off x="481013" y="406400"/>
          <a:ext cx="9439275" cy="190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35" name="文档" r:id="rId4" imgW="9644437" imgH="1939506" progId="Word.Document.12">
                  <p:embed/>
                </p:oleObj>
              </mc:Choice>
              <mc:Fallback>
                <p:oleObj name="文档" r:id="rId4" imgW="9644437" imgH="19395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1013" y="406400"/>
                        <a:ext cx="9439275" cy="1903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2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1" name="TextBox 19"/>
          <p:cNvSpPr txBox="1"/>
          <p:nvPr/>
        </p:nvSpPr>
        <p:spPr>
          <a:xfrm>
            <a:off x="2003604" y="119675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860390"/>
              </p:ext>
            </p:extLst>
          </p:nvPr>
        </p:nvGraphicFramePr>
        <p:xfrm>
          <a:off x="481013" y="2706291"/>
          <a:ext cx="9347200" cy="187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36" name="文档" r:id="rId12" imgW="9644437" imgH="1933755" progId="Word.Document.12">
                  <p:embed/>
                </p:oleObj>
              </mc:Choice>
              <mc:Fallback>
                <p:oleObj name="文档" r:id="rId12" imgW="9644437" imgH="19337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81013" y="2706291"/>
                        <a:ext cx="9347200" cy="187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774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800591"/>
              </p:ext>
            </p:extLst>
          </p:nvPr>
        </p:nvGraphicFramePr>
        <p:xfrm>
          <a:off x="481013" y="481013"/>
          <a:ext cx="10528300" cy="417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64" name="文档" r:id="rId5" imgW="10549852" imgH="4180936" progId="Word.Document.12">
                  <p:embed/>
                </p:oleObj>
              </mc:Choice>
              <mc:Fallback>
                <p:oleObj name="文档" r:id="rId5" imgW="10549852" imgH="41809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1013" y="481013"/>
                        <a:ext cx="10528300" cy="417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1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TextBox 19"/>
          <p:cNvSpPr txBox="1"/>
          <p:nvPr/>
        </p:nvSpPr>
        <p:spPr>
          <a:xfrm>
            <a:off x="2381653" y="386972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200654"/>
              </p:ext>
            </p:extLst>
          </p:nvPr>
        </p:nvGraphicFramePr>
        <p:xfrm>
          <a:off x="443712" y="5001667"/>
          <a:ext cx="10528300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65" name="文档" r:id="rId13" imgW="10549852" imgH="1171395" progId="Word.Document.12">
                  <p:embed/>
                </p:oleObj>
              </mc:Choice>
              <mc:Fallback>
                <p:oleObj name="文档" r:id="rId13" imgW="10549852" imgH="11713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43712" y="5001667"/>
                        <a:ext cx="10528300" cy="1163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364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30155"/>
              </p:ext>
            </p:extLst>
          </p:nvPr>
        </p:nvGraphicFramePr>
        <p:xfrm>
          <a:off x="407368" y="457005"/>
          <a:ext cx="10882313" cy="277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549" name="文档" r:id="rId4" imgW="10882630" imgH="2778784" progId="Word.Document.12">
                  <p:embed/>
                </p:oleObj>
              </mc:Choice>
              <mc:Fallback>
                <p:oleObj name="文档" r:id="rId4" imgW="10882630" imgH="27787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7368" y="457005"/>
                        <a:ext cx="10882313" cy="277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3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406530" name="Picture 2" descr="S29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72" y="1268760"/>
            <a:ext cx="3152409" cy="159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9"/>
          <p:cNvSpPr txBox="1"/>
          <p:nvPr/>
        </p:nvSpPr>
        <p:spPr>
          <a:xfrm>
            <a:off x="2126017" y="227687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182898"/>
              </p:ext>
            </p:extLst>
          </p:nvPr>
        </p:nvGraphicFramePr>
        <p:xfrm>
          <a:off x="406400" y="3656236"/>
          <a:ext cx="10861675" cy="200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550" name="文档" r:id="rId13" imgW="10882630" imgH="2003125" progId="Word.Document.12">
                  <p:embed/>
                </p:oleObj>
              </mc:Choice>
              <mc:Fallback>
                <p:oleObj name="文档" r:id="rId13" imgW="10882630" imgH="20031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06400" y="3656236"/>
                        <a:ext cx="10861675" cy="2005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525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3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" name="矩形 3"/>
          <p:cNvSpPr/>
          <p:nvPr/>
        </p:nvSpPr>
        <p:spPr>
          <a:xfrm>
            <a:off x="335360" y="332656"/>
            <a:ext cx="1152128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向东走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 km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向北走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 km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的方向为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20981" y="110442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东北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370813"/>
              </p:ext>
            </p:extLst>
          </p:nvPr>
        </p:nvGraphicFramePr>
        <p:xfrm>
          <a:off x="481013" y="2060848"/>
          <a:ext cx="9863137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28" name="文档" r:id="rId9" imgW="9884656" imgH="1098430" progId="Word.Document.12">
                  <p:embed/>
                </p:oleObj>
              </mc:Choice>
              <mc:Fallback>
                <p:oleObj name="文档" r:id="rId9" imgW="9884656" imgH="10984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1013" y="2060848"/>
                        <a:ext cx="9863137" cy="110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498495"/>
              </p:ext>
            </p:extLst>
          </p:nvPr>
        </p:nvGraphicFramePr>
        <p:xfrm>
          <a:off x="10364739" y="365292"/>
          <a:ext cx="11906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29" name="文档" r:id="rId12" imgW="1194182" imgH="629562" progId="Word.Document.12">
                  <p:embed/>
                </p:oleObj>
              </mc:Choice>
              <mc:Fallback>
                <p:oleObj name="文档" r:id="rId12" imgW="1194182" imgH="6295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364739" y="365292"/>
                        <a:ext cx="1190625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805198"/>
              </p:ext>
            </p:extLst>
          </p:nvPr>
        </p:nvGraphicFramePr>
        <p:xfrm>
          <a:off x="481013" y="2852936"/>
          <a:ext cx="9863137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30" name="文档" r:id="rId15" imgW="9884656" imgH="1096992" progId="Word.Document.12">
                  <p:embed/>
                </p:oleObj>
              </mc:Choice>
              <mc:Fallback>
                <p:oleObj name="文档" r:id="rId15" imgW="9884656" imgH="10969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81013" y="2852936"/>
                        <a:ext cx="9863137" cy="110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650733"/>
              </p:ext>
            </p:extLst>
          </p:nvPr>
        </p:nvGraphicFramePr>
        <p:xfrm>
          <a:off x="481013" y="3645024"/>
          <a:ext cx="9863137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31" name="文档" r:id="rId18" imgW="9884656" imgH="1095195" progId="Word.Document.12">
                  <p:embed/>
                </p:oleObj>
              </mc:Choice>
              <mc:Fallback>
                <p:oleObj name="文档" r:id="rId18" imgW="9884656" imgH="10951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81013" y="3645024"/>
                        <a:ext cx="9863137" cy="110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407368" y="4509120"/>
            <a:ext cx="7376160" cy="7817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AOB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45°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的方向是东北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74791" name="Picture 7" descr="S30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2238670"/>
            <a:ext cx="2844417" cy="281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22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4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返回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11" name="标题 5"/>
          <p:cNvSpPr txBox="1">
            <a:spLocks/>
          </p:cNvSpPr>
          <p:nvPr/>
        </p:nvSpPr>
        <p:spPr>
          <a:xfrm>
            <a:off x="838200" y="255588"/>
            <a:ext cx="10515600" cy="381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000000"/>
                </a:solidFill>
              </a:rPr>
              <a:t>课堂小结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13" name="标题 5">
            <a:extLst>
              <a:ext uri="{FF2B5EF4-FFF2-40B4-BE49-F238E27FC236}">
                <a16:creationId xmlns="" xmlns:a16="http://schemas.microsoft.com/office/drawing/2014/main" id="{8338C955-F869-0D4F-AF60-AC1847908819}"/>
              </a:ext>
            </a:extLst>
          </p:cNvPr>
          <p:cNvSpPr txBox="1">
            <a:spLocks/>
          </p:cNvSpPr>
          <p:nvPr/>
        </p:nvSpPr>
        <p:spPr>
          <a:xfrm>
            <a:off x="838200" y="650235"/>
            <a:ext cx="10515600" cy="3807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200" dirty="0" smtClean="0">
                <a:solidFill>
                  <a:srgbClr val="FFFFFF">
                    <a:lumMod val="6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 TANG XIAO JIE</a:t>
            </a:r>
            <a:endParaRPr lang="en-US" altLang="zh-CN" sz="1200" dirty="0">
              <a:solidFill>
                <a:srgbClr val="FFFFFF">
                  <a:lumMod val="6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5380" y="1114866"/>
            <a:ext cx="11161240" cy="4542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知识清单：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向量加法的三角形法则和平行四边形法则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向量加法的运算律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向量加法的实际应用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方法归纳：数形结合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常见误区：向量加法的三角形法则要注意向量首尾相接，平行四边形法则要注意把向量移到共同起点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66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>
            <a:extLst>
              <a:ext uri="{FF2B5EF4-FFF2-40B4-BE49-F238E27FC236}">
                <a16:creationId xmlns="" xmlns:a16="http://schemas.microsoft.com/office/drawing/2014/main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 smtClean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4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文本框 18">
            <a:extLst>
              <a:ext uri="{FF2B5EF4-FFF2-40B4-BE49-F238E27FC236}">
                <a16:creationId xmlns="" xmlns:a16="http://schemas.microsoft.com/office/drawing/2014/main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3386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课时对点练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9" name="文本框 17">
            <a:extLst>
              <a:ext uri="{FF2B5EF4-FFF2-40B4-BE49-F238E27FC236}">
                <a16:creationId xmlns="" xmlns:a16="http://schemas.microsoft.com/office/drawing/2014/main" id="{34BAE266-6D78-8441-80C0-79C85588BFCA}"/>
              </a:ext>
            </a:extLst>
          </p:cNvPr>
          <p:cNvSpPr txBox="1"/>
          <p:nvPr/>
        </p:nvSpPr>
        <p:spPr>
          <a:xfrm>
            <a:off x="-55029" y="3519781"/>
            <a:ext cx="145206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</a:t>
            </a:r>
            <a:r>
              <a:rPr lang="en-US" altLang="zh-CN" sz="1600" dirty="0" smtClean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FOUR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567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840150"/>
              </p:ext>
            </p:extLst>
          </p:nvPr>
        </p:nvGraphicFramePr>
        <p:xfrm>
          <a:off x="461963" y="1086951"/>
          <a:ext cx="9024938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597" name="文档" r:id="rId4" imgW="9025340" imgH="1962150" progId="Word.Document.12">
                  <p:embed/>
                </p:oleObj>
              </mc:Choice>
              <mc:Fallback>
                <p:oleObj name="文档" r:id="rId4" imgW="9025340" imgH="19621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1963" y="1086951"/>
                        <a:ext cx="9024938" cy="196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399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基础巩固</a:t>
            </a:r>
            <a:endParaRPr lang="en-US" altLang="zh-CN" sz="2399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6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8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3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4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5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6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7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8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9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4" name="TextBox 19"/>
          <p:cNvSpPr txBox="1"/>
          <p:nvPr/>
        </p:nvSpPr>
        <p:spPr>
          <a:xfrm>
            <a:off x="5540550" y="210872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408578" name="Picture 2" descr="S31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1092833"/>
            <a:ext cx="2371719" cy="215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236755"/>
              </p:ext>
            </p:extLst>
          </p:nvPr>
        </p:nvGraphicFramePr>
        <p:xfrm>
          <a:off x="461963" y="3568427"/>
          <a:ext cx="9005887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598" name="文档" r:id="rId27" imgW="9025340" imgH="1227467" progId="Word.Document.12">
                  <p:embed/>
                </p:oleObj>
              </mc:Choice>
              <mc:Fallback>
                <p:oleObj name="文档" r:id="rId27" imgW="9025340" imgH="12274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61963" y="3568427"/>
                        <a:ext cx="9005887" cy="122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98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9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124626"/>
              </p:ext>
            </p:extLst>
          </p:nvPr>
        </p:nvGraphicFramePr>
        <p:xfrm>
          <a:off x="518787" y="476672"/>
          <a:ext cx="8129587" cy="188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53" name="文档" r:id="rId20" imgW="8128922" imgH="1888243" progId="Word.Document.12">
                  <p:embed/>
                </p:oleObj>
              </mc:Choice>
              <mc:Fallback>
                <p:oleObj name="文档" r:id="rId20" imgW="8128922" imgH="18882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18787" y="476672"/>
                        <a:ext cx="8129587" cy="188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9"/>
          <p:cNvSpPr txBox="1"/>
          <p:nvPr/>
        </p:nvSpPr>
        <p:spPr>
          <a:xfrm>
            <a:off x="3744670" y="142044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024384"/>
              </p:ext>
            </p:extLst>
          </p:nvPr>
        </p:nvGraphicFramePr>
        <p:xfrm>
          <a:off x="517525" y="2744465"/>
          <a:ext cx="10796588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54" name="文档" r:id="rId23" imgW="10809160" imgH="1042718" progId="Word.Document.12">
                  <p:embed/>
                </p:oleObj>
              </mc:Choice>
              <mc:Fallback>
                <p:oleObj name="文档" r:id="rId23" imgW="10809160" imgH="10427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17525" y="2744465"/>
                        <a:ext cx="10796588" cy="104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28946"/>
              </p:ext>
            </p:extLst>
          </p:nvPr>
        </p:nvGraphicFramePr>
        <p:xfrm>
          <a:off x="517525" y="3752577"/>
          <a:ext cx="10796588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55" name="文档" r:id="rId26" imgW="10809160" imgH="1041280" progId="Word.Document.12">
                  <p:embed/>
                </p:oleObj>
              </mc:Choice>
              <mc:Fallback>
                <p:oleObj name="文档" r:id="rId26" imgW="10809160" imgH="10412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17525" y="3752577"/>
                        <a:ext cx="10796588" cy="104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872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>
            <a:extLst>
              <a:ext uri="{FF2B5EF4-FFF2-40B4-BE49-F238E27FC236}">
                <a16:creationId xmlns="" xmlns:a16="http://schemas.microsoft.com/office/drawing/2014/main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1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4738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知识梳理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7" name="文本框 17">
            <a:extLst>
              <a:ext uri="{FF2B5EF4-FFF2-40B4-BE49-F238E27FC236}">
                <a16:creationId xmlns="" xmlns:a16="http://schemas.microsoft.com/office/drawing/2014/main" id="{34BAE266-6D78-8441-80C0-79C85588BFCA}"/>
              </a:ext>
            </a:extLst>
          </p:cNvPr>
          <p:cNvSpPr txBox="1"/>
          <p:nvPr/>
        </p:nvSpPr>
        <p:spPr>
          <a:xfrm>
            <a:off x="-55029" y="3519781"/>
            <a:ext cx="145206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ONE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699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433100"/>
              </p:ext>
            </p:extLst>
          </p:nvPr>
        </p:nvGraphicFramePr>
        <p:xfrm>
          <a:off x="425450" y="548680"/>
          <a:ext cx="11082338" cy="466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26" name="文档" r:id="rId4" imgW="11108083" imgH="4668328" progId="Word.Document.12">
                  <p:embed/>
                </p:oleObj>
              </mc:Choice>
              <mc:Fallback>
                <p:oleObj name="文档" r:id="rId4" imgW="11108083" imgH="46683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5450" y="548680"/>
                        <a:ext cx="11082338" cy="4665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1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1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</a:p>
        </p:txBody>
      </p:sp>
      <p:sp>
        <p:nvSpPr>
          <p:cNvPr id="1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1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1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1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1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1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2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3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6" name="TextBox 19"/>
          <p:cNvSpPr txBox="1"/>
          <p:nvPr/>
        </p:nvSpPr>
        <p:spPr>
          <a:xfrm>
            <a:off x="191344" y="270892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39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449616"/>
              </p:ext>
            </p:extLst>
          </p:nvPr>
        </p:nvGraphicFramePr>
        <p:xfrm>
          <a:off x="425450" y="544513"/>
          <a:ext cx="7896225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12" name="文档" r:id="rId4" imgW="7903521" imgH="1111347" progId="Word.Document.12">
                  <p:embed/>
                </p:oleObj>
              </mc:Choice>
              <mc:Fallback>
                <p:oleObj name="文档" r:id="rId4" imgW="7903521" imgH="11113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5450" y="544513"/>
                        <a:ext cx="7896225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1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1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</a:p>
        </p:txBody>
      </p:sp>
      <p:sp>
        <p:nvSpPr>
          <p:cNvPr id="1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1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1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1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1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1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2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3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pic>
        <p:nvPicPr>
          <p:cNvPr id="409602" name="Picture 2" descr="S32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476672"/>
            <a:ext cx="2528189" cy="252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26927" y="168396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的方向是北偏东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30°.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 km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，故选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81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123719"/>
              </p:ext>
            </p:extLst>
          </p:nvPr>
        </p:nvGraphicFramePr>
        <p:xfrm>
          <a:off x="517525" y="332656"/>
          <a:ext cx="11074400" cy="329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84" name="文档" r:id="rId4" imgW="11095478" imgH="3301042" progId="Word.Document.12">
                  <p:embed/>
                </p:oleObj>
              </mc:Choice>
              <mc:Fallback>
                <p:oleObj name="文档" r:id="rId4" imgW="11095478" imgH="33010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7525" y="332656"/>
                        <a:ext cx="11074400" cy="329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1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2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3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60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1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4" name="TextBox 19"/>
          <p:cNvSpPr txBox="1"/>
          <p:nvPr/>
        </p:nvSpPr>
        <p:spPr>
          <a:xfrm>
            <a:off x="3744670" y="270892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878783"/>
              </p:ext>
            </p:extLst>
          </p:nvPr>
        </p:nvGraphicFramePr>
        <p:xfrm>
          <a:off x="520700" y="3819525"/>
          <a:ext cx="11106150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85" name="文档" r:id="rId23" imgW="11260721" imgH="1721083" progId="Word.Document.12">
                  <p:embed/>
                </p:oleObj>
              </mc:Choice>
              <mc:Fallback>
                <p:oleObj name="文档" r:id="rId23" imgW="11260721" imgH="17210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20700" y="3819525"/>
                        <a:ext cx="11106150" cy="169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476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401260"/>
              </p:ext>
            </p:extLst>
          </p:nvPr>
        </p:nvGraphicFramePr>
        <p:xfrm>
          <a:off x="471488" y="548680"/>
          <a:ext cx="11185525" cy="267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848" name="文档" r:id="rId4" imgW="11206044" imgH="2668078" progId="Word.Document.12">
                  <p:embed/>
                </p:oleObj>
              </mc:Choice>
              <mc:Fallback>
                <p:oleObj name="文档" r:id="rId4" imgW="11206044" imgH="26680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1488" y="548680"/>
                        <a:ext cx="11185525" cy="267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5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6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7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8" name="TextBox 19"/>
          <p:cNvSpPr txBox="1"/>
          <p:nvPr/>
        </p:nvSpPr>
        <p:spPr>
          <a:xfrm>
            <a:off x="191344" y="209461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2651477" y="211212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7392144" y="213285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5360" y="3351700"/>
            <a:ext cx="10907430" cy="19495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由向量加法的平行四边形法则，知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成立，故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也成立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向量加法的三角形法则，知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成立，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不成立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47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3" grpId="0"/>
      <p:bldP spid="2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714340"/>
              </p:ext>
            </p:extLst>
          </p:nvPr>
        </p:nvGraphicFramePr>
        <p:xfrm>
          <a:off x="425450" y="837332"/>
          <a:ext cx="10668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33" name="文档" r:id="rId4" imgW="10687069" imgH="1089444" progId="Word.Document.12">
                  <p:embed/>
                </p:oleObj>
              </mc:Choice>
              <mc:Fallback>
                <p:oleObj name="文档" r:id="rId4" imgW="10687069" imgH="10894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5450" y="837332"/>
                        <a:ext cx="106680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5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6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7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8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9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658341"/>
              </p:ext>
            </p:extLst>
          </p:nvPr>
        </p:nvGraphicFramePr>
        <p:xfrm>
          <a:off x="479376" y="2416299"/>
          <a:ext cx="10668000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34" name="文档" r:id="rId23" imgW="10687069" imgH="1234656" progId="Word.Document.12">
                  <p:embed/>
                </p:oleObj>
              </mc:Choice>
              <mc:Fallback>
                <p:oleObj name="文档" r:id="rId23" imgW="10687069" imgH="12346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79376" y="2416299"/>
                        <a:ext cx="10668000" cy="122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10344472" y="1020552"/>
            <a:ext cx="343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889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984446"/>
              </p:ext>
            </p:extLst>
          </p:nvPr>
        </p:nvGraphicFramePr>
        <p:xfrm>
          <a:off x="461963" y="577280"/>
          <a:ext cx="9282112" cy="277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52" name="文档" r:id="rId4" imgW="9302655" imgH="2788129" progId="Word.Document.12">
                  <p:embed/>
                </p:oleObj>
              </mc:Choice>
              <mc:Fallback>
                <p:oleObj name="文档" r:id="rId4" imgW="9302655" imgH="27881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1963" y="577280"/>
                        <a:ext cx="9282112" cy="2779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</a:p>
        </p:txBody>
      </p:sp>
      <p:sp>
        <p:nvSpPr>
          <p:cNvPr id="4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5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6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7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2" name="矩形 21"/>
          <p:cNvSpPr/>
          <p:nvPr/>
        </p:nvSpPr>
        <p:spPr>
          <a:xfrm>
            <a:off x="3510399" y="250835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endParaRPr lang="zh-CN" altLang="zh-CN" sz="105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80933" name="Picture 5" descr="S33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1484784"/>
            <a:ext cx="2309955" cy="157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478913"/>
              </p:ext>
            </p:extLst>
          </p:nvPr>
        </p:nvGraphicFramePr>
        <p:xfrm>
          <a:off x="3692500" y="1301417"/>
          <a:ext cx="103505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53" name="文档" r:id="rId24" imgW="1047339" imgH="860330" progId="Word.Document.12">
                  <p:embed/>
                </p:oleObj>
              </mc:Choice>
              <mc:Fallback>
                <p:oleObj name="文档" r:id="rId24" imgW="1047339" imgH="8603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692500" y="1301417"/>
                        <a:ext cx="1035050" cy="84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109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6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6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6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6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6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6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6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7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7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7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7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7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4" name="矩形 3"/>
          <p:cNvSpPr/>
          <p:nvPr/>
        </p:nvSpPr>
        <p:spPr>
          <a:xfrm>
            <a:off x="326350" y="3286021"/>
            <a:ext cx="8925154" cy="6578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为邻边作平行四边形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ABDC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326528"/>
              </p:ext>
            </p:extLst>
          </p:nvPr>
        </p:nvGraphicFramePr>
        <p:xfrm>
          <a:off x="433388" y="442913"/>
          <a:ext cx="10945812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03" name="文档" r:id="rId20" imgW="10967985" imgH="1833832" progId="Word.Document.12">
                  <p:embed/>
                </p:oleObj>
              </mc:Choice>
              <mc:Fallback>
                <p:oleObj name="文档" r:id="rId20" imgW="10967985" imgH="18338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33388" y="442913"/>
                        <a:ext cx="10945812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871958"/>
              </p:ext>
            </p:extLst>
          </p:nvPr>
        </p:nvGraphicFramePr>
        <p:xfrm>
          <a:off x="839416" y="1239774"/>
          <a:ext cx="70167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04" name="文档" r:id="rId23" imgW="709023" imgH="703480" progId="Word.Document.12">
                  <p:embed/>
                </p:oleObj>
              </mc:Choice>
              <mc:Fallback>
                <p:oleObj name="文档" r:id="rId23" imgW="709023" imgH="703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39416" y="1239774"/>
                        <a:ext cx="701675" cy="70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085345"/>
              </p:ext>
            </p:extLst>
          </p:nvPr>
        </p:nvGraphicFramePr>
        <p:xfrm>
          <a:off x="430669" y="2444111"/>
          <a:ext cx="10844212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05" name="文档" r:id="rId26" imgW="10967985" imgH="1152345" progId="Word.Document.12">
                  <p:embed/>
                </p:oleObj>
              </mc:Choice>
              <mc:Fallback>
                <p:oleObj name="文档" r:id="rId26" imgW="10967985" imgH="11523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30669" y="2444111"/>
                        <a:ext cx="10844212" cy="113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8544272" y="639673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endParaRPr lang="zh-CN" altLang="en-US" dirty="0"/>
          </a:p>
        </p:txBody>
      </p:sp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414678"/>
              </p:ext>
            </p:extLst>
          </p:nvPr>
        </p:nvGraphicFramePr>
        <p:xfrm>
          <a:off x="433388" y="4175670"/>
          <a:ext cx="10733087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06" name="文档" r:id="rId29" imgW="10967985" imgH="1150548" progId="Word.Document.12">
                  <p:embed/>
                </p:oleObj>
              </mc:Choice>
              <mc:Fallback>
                <p:oleObj name="文档" r:id="rId29" imgW="10967985" imgH="11505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33388" y="4175670"/>
                        <a:ext cx="10733087" cy="1125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049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5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17061"/>
              </p:ext>
            </p:extLst>
          </p:nvPr>
        </p:nvGraphicFramePr>
        <p:xfrm>
          <a:off x="508000" y="548680"/>
          <a:ext cx="8829675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28" name="文档" r:id="rId20" imgW="8849948" imgH="2523226" progId="Word.Document.12">
                  <p:embed/>
                </p:oleObj>
              </mc:Choice>
              <mc:Fallback>
                <p:oleObj name="文档" r:id="rId20" imgW="8849948" imgH="25232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08000" y="548680"/>
                        <a:ext cx="8829675" cy="2520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964296"/>
              </p:ext>
            </p:extLst>
          </p:nvPr>
        </p:nvGraphicFramePr>
        <p:xfrm>
          <a:off x="508000" y="3381995"/>
          <a:ext cx="11009313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29" name="文档" r:id="rId23" imgW="11020567" imgH="1123591" progId="Word.Document.12">
                  <p:embed/>
                </p:oleObj>
              </mc:Choice>
              <mc:Fallback>
                <p:oleObj name="文档" r:id="rId23" imgW="11020567" imgH="11235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08000" y="3381995"/>
                        <a:ext cx="11009313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4009" name="Picture 9" descr="S34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854" y="622229"/>
            <a:ext cx="2618774" cy="233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88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1484784"/>
            <a:ext cx="12190413" cy="1001315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5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564683"/>
              </p:ext>
            </p:extLst>
          </p:nvPr>
        </p:nvGraphicFramePr>
        <p:xfrm>
          <a:off x="508000" y="544513"/>
          <a:ext cx="8829675" cy="315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01" name="文档" r:id="rId20" imgW="8849948" imgH="3159065" progId="Word.Document.12">
                  <p:embed/>
                </p:oleObj>
              </mc:Choice>
              <mc:Fallback>
                <p:oleObj name="文档" r:id="rId20" imgW="8849948" imgH="31590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08000" y="544513"/>
                        <a:ext cx="8829675" cy="315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587168"/>
              </p:ext>
            </p:extLst>
          </p:nvPr>
        </p:nvGraphicFramePr>
        <p:xfrm>
          <a:off x="508000" y="1579563"/>
          <a:ext cx="10999788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02" name="文档" r:id="rId23" imgW="11020567" imgH="1122153" progId="Word.Document.12">
                  <p:embed/>
                </p:oleObj>
              </mc:Choice>
              <mc:Fallback>
                <p:oleObj name="文档" r:id="rId23" imgW="11020567" imgH="11221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08000" y="1579563"/>
                        <a:ext cx="10999788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4009" name="Picture 9" descr="S34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854" y="622229"/>
            <a:ext cx="2618774" cy="233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969636"/>
              </p:ext>
            </p:extLst>
          </p:nvPr>
        </p:nvGraphicFramePr>
        <p:xfrm>
          <a:off x="508000" y="3925888"/>
          <a:ext cx="10999788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03" name="文档" r:id="rId27" imgW="11020567" imgH="1120715" progId="Word.Document.12">
                  <p:embed/>
                </p:oleObj>
              </mc:Choice>
              <mc:Fallback>
                <p:oleObj name="文档" r:id="rId27" imgW="11020567" imgH="11207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08000" y="3925888"/>
                        <a:ext cx="10999788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22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8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8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9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9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9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9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9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9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9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9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9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100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4" name="矩形 3"/>
          <p:cNvSpPr/>
          <p:nvPr/>
        </p:nvSpPr>
        <p:spPr>
          <a:xfrm>
            <a:off x="420843" y="908720"/>
            <a:ext cx="11350315" cy="15114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在静水中船的速度为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 m/min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，水流的速度为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m/min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，如果船从岸边出发沿垂直于水流的航线到达对岸，求船行进的方向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77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5"/>
          <p:cNvSpPr txBox="1">
            <a:spLocks/>
          </p:cNvSpPr>
          <p:nvPr/>
        </p:nvSpPr>
        <p:spPr>
          <a:xfrm>
            <a:off x="866775" y="301599"/>
            <a:ext cx="10515600" cy="5071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zh-CN" altLang="en-US" sz="2800" b="1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知识点一　向量加法的定义及其运算法则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5360" y="1255837"/>
            <a:ext cx="11521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向量加法的定义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运算，叫作向量的加法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任一向量与其相反向量的和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03603" y="2041684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两个向量和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87888" y="265433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零向量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82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8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8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9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9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9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9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9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9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9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9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9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10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4" name="矩形 3"/>
          <p:cNvSpPr/>
          <p:nvPr/>
        </p:nvSpPr>
        <p:spPr>
          <a:xfrm>
            <a:off x="364091" y="332588"/>
            <a:ext cx="10799436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作出图形，如图所示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设船速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船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与岸的方向成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角，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由图可知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水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船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实际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结合已知条件，得四边形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为平行四边形，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宋体" panose="02010600030101010101" pitchFamily="2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>
              <a:latin typeface="宋体" panose="02010600030101010101" pitchFamily="2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宋体" panose="02010600030101010101" pitchFamily="2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，从而船行进的方向与水流方向成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120°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角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船沿与水流方向成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120°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角的方向行进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11650" name="Picture 2" descr="S35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798" y="366131"/>
            <a:ext cx="2626389" cy="239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1786"/>
              </p:ext>
            </p:extLst>
          </p:nvPr>
        </p:nvGraphicFramePr>
        <p:xfrm>
          <a:off x="484234" y="2924944"/>
          <a:ext cx="10912475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69" name="文档" r:id="rId21" imgW="10911802" imgH="969393" progId="Word.Document.12">
                  <p:embed/>
                </p:oleObj>
              </mc:Choice>
              <mc:Fallback>
                <p:oleObj name="文档" r:id="rId21" imgW="10911802" imgH="9693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84234" y="2924944"/>
                        <a:ext cx="10912475" cy="969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014256"/>
              </p:ext>
            </p:extLst>
          </p:nvPr>
        </p:nvGraphicFramePr>
        <p:xfrm>
          <a:off x="484234" y="3573016"/>
          <a:ext cx="10888663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70" name="文档" r:id="rId24" imgW="10911802" imgH="1517890" progId="Word.Document.12">
                  <p:embed/>
                </p:oleObj>
              </mc:Choice>
              <mc:Fallback>
                <p:oleObj name="文档" r:id="rId24" imgW="10911802" imgH="15178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84234" y="3573016"/>
                        <a:ext cx="10888663" cy="1516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229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4090" y="908720"/>
            <a:ext cx="113485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下列说法错误的有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如果非零向量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的方向相同或相反，那么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的方向必与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若向量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∥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|&gt;|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|&gt;0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的方向与向量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的方向相同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一定为一个三角形的三个顶点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均为非零向量，则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TextBox 38"/>
          <p:cNvSpPr txBox="1"/>
          <p:nvPr/>
        </p:nvSpPr>
        <p:spPr>
          <a:xfrm>
            <a:off x="1023764" y="168040"/>
            <a:ext cx="2524829" cy="57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399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综合运用</a:t>
            </a:r>
            <a:endParaRPr lang="en-US" altLang="zh-CN" sz="2399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8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8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8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8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8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9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9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9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93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94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95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96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7" name="TextBox 19"/>
          <p:cNvSpPr txBox="1"/>
          <p:nvPr/>
        </p:nvSpPr>
        <p:spPr>
          <a:xfrm>
            <a:off x="191344" y="343625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8" name="TextBox 19"/>
          <p:cNvSpPr txBox="1"/>
          <p:nvPr/>
        </p:nvSpPr>
        <p:spPr>
          <a:xfrm>
            <a:off x="191344" y="155679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9" name="TextBox 19"/>
          <p:cNvSpPr txBox="1"/>
          <p:nvPr/>
        </p:nvSpPr>
        <p:spPr>
          <a:xfrm>
            <a:off x="191344" y="415764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344672"/>
              </p:ext>
            </p:extLst>
          </p:nvPr>
        </p:nvGraphicFramePr>
        <p:xfrm>
          <a:off x="1209378" y="3420291"/>
          <a:ext cx="2703513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08" name="文档" r:id="rId23" imgW="2703286" imgH="793624" progId="Word.Document.12">
                  <p:embed/>
                </p:oleObj>
              </mc:Choice>
              <mc:Fallback>
                <p:oleObj name="文档" r:id="rId23" imgW="2703286" imgH="7936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209378" y="3420291"/>
                        <a:ext cx="2703513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221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4090" y="898842"/>
            <a:ext cx="113485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错，若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的方向是任意的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正确，若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方向相同，则它们的和的方向应该与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的方向相同，若它们的方向相反，而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的模大于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的模，则它们的和的方向与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的方向相同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错，当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三点共线时，也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满足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错，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8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8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8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8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8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9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9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9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9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9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95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96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042092"/>
              </p:ext>
            </p:extLst>
          </p:nvPr>
        </p:nvGraphicFramePr>
        <p:xfrm>
          <a:off x="6344815" y="3401704"/>
          <a:ext cx="2703513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31" name="文档" r:id="rId20" imgW="2703286" imgH="795066" progId="Word.Document.12">
                  <p:embed/>
                </p:oleObj>
              </mc:Choice>
              <mc:Fallback>
                <p:oleObj name="文档" r:id="rId20" imgW="2703286" imgH="7950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344815" y="3401704"/>
                        <a:ext cx="2703513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026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7368" y="188640"/>
            <a:ext cx="11377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的三个顶点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及平面内一点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满足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下列结论中正确的是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的内部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边所在的直线上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外部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376303"/>
              </p:ext>
            </p:extLst>
          </p:nvPr>
        </p:nvGraphicFramePr>
        <p:xfrm>
          <a:off x="8976320" y="179931"/>
          <a:ext cx="2697162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0" name="文档" r:id="rId4" imgW="2702566" imgH="935329" progId="Word.Document.12">
                  <p:embed/>
                </p:oleObj>
              </mc:Choice>
              <mc:Fallback>
                <p:oleObj name="文档" r:id="rId4" imgW="2702566" imgH="9353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76320" y="179931"/>
                        <a:ext cx="2697162" cy="931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5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6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7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3" name="TextBox 19"/>
          <p:cNvSpPr txBox="1"/>
          <p:nvPr/>
        </p:nvSpPr>
        <p:spPr>
          <a:xfrm>
            <a:off x="263352" y="336425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1967" y="4363249"/>
            <a:ext cx="10799436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根据向量加法的平行四边形法则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图，则点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外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故选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00684"/>
              </p:ext>
            </p:extLst>
          </p:nvPr>
        </p:nvGraphicFramePr>
        <p:xfrm>
          <a:off x="1790117" y="4348621"/>
          <a:ext cx="2697162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1" name="文档" r:id="rId23" imgW="2702566" imgH="935329" progId="Word.Document.12">
                  <p:embed/>
                </p:oleObj>
              </mc:Choice>
              <mc:Fallback>
                <p:oleObj name="文档" r:id="rId23" imgW="2702566" imgH="9353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790117" y="4348621"/>
                        <a:ext cx="2697162" cy="931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179" name="Picture 19" descr="S36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4603933"/>
            <a:ext cx="2804063" cy="14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22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4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7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7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7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7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7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7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7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7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8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8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8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8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8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5" name="矩形 24"/>
          <p:cNvSpPr/>
          <p:nvPr/>
        </p:nvSpPr>
        <p:spPr>
          <a:xfrm>
            <a:off x="390000" y="326611"/>
            <a:ext cx="1141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13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已知平行四边形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ABCD</a:t>
            </a:r>
            <a:r>
              <a:rPr lang="zh-CN" altLang="zh-CN" sz="2800" kern="100" spc="-5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spc="-5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是一非零向量，则下列结论中正确的是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∥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.|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|&lt;|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309228"/>
              </p:ext>
            </p:extLst>
          </p:nvPr>
        </p:nvGraphicFramePr>
        <p:xfrm>
          <a:off x="5938716" y="271008"/>
          <a:ext cx="39846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69" name="文档" r:id="rId20" imgW="3985288" imgH="792332" progId="Word.Document.12">
                  <p:embed/>
                </p:oleObj>
              </mc:Choice>
              <mc:Fallback>
                <p:oleObj name="文档" r:id="rId20" imgW="3985288" imgH="7923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938716" y="271008"/>
                        <a:ext cx="3984625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9"/>
          <p:cNvSpPr txBox="1"/>
          <p:nvPr/>
        </p:nvSpPr>
        <p:spPr>
          <a:xfrm>
            <a:off x="254387" y="161027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7" name="TextBox 19"/>
          <p:cNvSpPr txBox="1"/>
          <p:nvPr/>
        </p:nvSpPr>
        <p:spPr>
          <a:xfrm>
            <a:off x="254387" y="2283841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045000"/>
              </p:ext>
            </p:extLst>
          </p:nvPr>
        </p:nvGraphicFramePr>
        <p:xfrm>
          <a:off x="529619" y="3227662"/>
          <a:ext cx="10412412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70" name="文档" r:id="rId23" imgW="10411706" imgH="1283885" progId="Word.Document.12">
                  <p:embed/>
                </p:oleObj>
              </mc:Choice>
              <mc:Fallback>
                <p:oleObj name="文档" r:id="rId23" imgW="10411706" imgH="12838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29619" y="3227662"/>
                        <a:ext cx="10412412" cy="1284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矩形 28"/>
          <p:cNvSpPr/>
          <p:nvPr/>
        </p:nvSpPr>
        <p:spPr>
          <a:xfrm>
            <a:off x="390000" y="3998928"/>
            <a:ext cx="1141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为零向量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spc="-6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zh-CN" altLang="zh-CN" sz="2800" kern="100" spc="-6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零向量和任意向量都平行，零向量和任意向量的和等于这个向量本身</a:t>
            </a:r>
            <a:r>
              <a:rPr lang="zh-CN" altLang="zh-CN" sz="2800" kern="100" spc="-6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spc="-6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正确，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错误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3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1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1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1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1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1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1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3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059617"/>
              </p:ext>
            </p:extLst>
          </p:nvPr>
        </p:nvGraphicFramePr>
        <p:xfrm>
          <a:off x="379413" y="619125"/>
          <a:ext cx="11055350" cy="441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70" name="文档" r:id="rId20" imgW="11187676" imgH="4457341" progId="Word.Document.12">
                  <p:embed/>
                </p:oleObj>
              </mc:Choice>
              <mc:Fallback>
                <p:oleObj name="文档" r:id="rId20" imgW="11187676" imgH="44573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79413" y="619125"/>
                        <a:ext cx="11055350" cy="4414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0160" name="Picture 16" descr="S38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676" y="1628800"/>
            <a:ext cx="2496113" cy="175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65048" y="136719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①②③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81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1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1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1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1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1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1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3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345478"/>
              </p:ext>
            </p:extLst>
          </p:nvPr>
        </p:nvGraphicFramePr>
        <p:xfrm>
          <a:off x="393762" y="2224098"/>
          <a:ext cx="4589462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96" name="文档" r:id="rId20" imgW="4684593" imgH="963094" progId="Word.Document.12">
                  <p:embed/>
                </p:oleObj>
              </mc:Choice>
              <mc:Fallback>
                <p:oleObj name="文档" r:id="rId20" imgW="4684593" imgH="9630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93762" y="2224098"/>
                        <a:ext cx="4589462" cy="941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6770" name="Picture 2" descr="S39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881335"/>
            <a:ext cx="2269194" cy="247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331449" y="776198"/>
            <a:ext cx="10586645" cy="13031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正确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为邻边作</a:t>
            </a:r>
            <a:r>
              <a:rPr lang="zh-CN" altLang="zh-CN" sz="2800" kern="100" dirty="0">
                <a:latin typeface="宋体" panose="02010600030101010101" pitchFamily="2" charset="-122"/>
                <a:ea typeface="MS Gothic" panose="020B0609070205080204" pitchFamily="49" charset="-128"/>
                <a:cs typeface="MS Gothic" panose="020B0609070205080204" pitchFamily="49" charset="-128"/>
              </a:rPr>
              <a:t>▱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ABDC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，如图所示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90°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，所以</a:t>
            </a:r>
            <a:r>
              <a:rPr lang="zh-CN" altLang="zh-CN" sz="2800" kern="100" dirty="0">
                <a:latin typeface="宋体" panose="02010600030101010101" pitchFamily="2" charset="-122"/>
                <a:ea typeface="MS Gothic" panose="020B0609070205080204" pitchFamily="49" charset="-128"/>
                <a:cs typeface="MS Gothic" panose="020B0609070205080204" pitchFamily="49" charset="-128"/>
              </a:rPr>
              <a:t>▱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ABDC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为矩形，所以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831865"/>
              </p:ext>
            </p:extLst>
          </p:nvPr>
        </p:nvGraphicFramePr>
        <p:xfrm>
          <a:off x="396875" y="3085380"/>
          <a:ext cx="8415338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97" name="文档" r:id="rId24" imgW="8600364" imgH="960048" progId="Word.Document.12">
                  <p:embed/>
                </p:oleObj>
              </mc:Choice>
              <mc:Fallback>
                <p:oleObj name="文档" r:id="rId24" imgW="8600364" imgH="9600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96875" y="3085380"/>
                        <a:ext cx="8415338" cy="941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776856"/>
              </p:ext>
            </p:extLst>
          </p:nvPr>
        </p:nvGraphicFramePr>
        <p:xfrm>
          <a:off x="396875" y="4017243"/>
          <a:ext cx="83312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98" name="文档" r:id="rId27" imgW="8600364" imgH="957173" progId="Word.Document.12">
                  <p:embed/>
                </p:oleObj>
              </mc:Choice>
              <mc:Fallback>
                <p:oleObj name="文档" r:id="rId27" imgW="8600364" imgH="9571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96875" y="4017243"/>
                        <a:ext cx="8331200" cy="92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64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6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399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拓广探究</a:t>
            </a:r>
            <a:endParaRPr lang="en-US" altLang="zh-CN" sz="2399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2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61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62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3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8" name="矩形 7"/>
          <p:cNvSpPr/>
          <p:nvPr/>
        </p:nvSpPr>
        <p:spPr>
          <a:xfrm>
            <a:off x="696017" y="1097125"/>
            <a:ext cx="107999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的最大值与最小值分别为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．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454080" y="1071324"/>
            <a:ext cx="81304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20,4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96017" y="2052139"/>
            <a:ext cx="1079996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当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共线同向时，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共线反向时，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不共线时，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||&lt;|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|&lt;|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4&lt;|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|&lt;20.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所以最大值为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，最小值为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36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148076"/>
              </p:ext>
            </p:extLst>
          </p:nvPr>
        </p:nvGraphicFramePr>
        <p:xfrm>
          <a:off x="407368" y="1129373"/>
          <a:ext cx="108331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07" name="文档" r:id="rId20" imgW="10856699" imgH="1745052" progId="Word.Document.12">
                  <p:embed/>
                </p:oleObj>
              </mc:Choice>
              <mc:Fallback>
                <p:oleObj name="文档" r:id="rId20" imgW="10856699" imgH="17450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07368" y="1129373"/>
                        <a:ext cx="10833100" cy="173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2198" name="Picture 6" descr="S40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484" y="2708920"/>
            <a:ext cx="2237033" cy="178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59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pic>
        <p:nvPicPr>
          <p:cNvPr id="20" name="返回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236633"/>
              </p:ext>
            </p:extLst>
          </p:nvPr>
        </p:nvGraphicFramePr>
        <p:xfrm>
          <a:off x="369888" y="481013"/>
          <a:ext cx="101409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72" name="文档" r:id="rId22" imgW="10160426" imgH="1029843" progId="Word.Document.12">
                  <p:embed/>
                </p:oleObj>
              </mc:Choice>
              <mc:Fallback>
                <p:oleObj name="文档" r:id="rId22" imgW="10160426" imgH="10298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69888" y="481013"/>
                        <a:ext cx="10140950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035070"/>
              </p:ext>
            </p:extLst>
          </p:nvPr>
        </p:nvGraphicFramePr>
        <p:xfrm>
          <a:off x="369888" y="1311275"/>
          <a:ext cx="83121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73" name="文档" r:id="rId25" imgW="8318218" imgH="1221825" progId="Word.Document.12">
                  <p:embed/>
                </p:oleObj>
              </mc:Choice>
              <mc:Fallback>
                <p:oleObj name="文档" r:id="rId25" imgW="8318218" imgH="12218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69888" y="1311275"/>
                        <a:ext cx="831215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6" descr="S40"/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1116655"/>
            <a:ext cx="2237033" cy="178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944490"/>
              </p:ext>
            </p:extLst>
          </p:nvPr>
        </p:nvGraphicFramePr>
        <p:xfrm>
          <a:off x="369888" y="2132856"/>
          <a:ext cx="8764587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74" name="文档" r:id="rId29" imgW="8783680" imgH="1126107" progId="Word.Document.12">
                  <p:embed/>
                </p:oleObj>
              </mc:Choice>
              <mc:Fallback>
                <p:oleObj name="文档" r:id="rId29" imgW="8783680" imgH="11261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369888" y="2132856"/>
                        <a:ext cx="8764587" cy="1125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855867"/>
              </p:ext>
            </p:extLst>
          </p:nvPr>
        </p:nvGraphicFramePr>
        <p:xfrm>
          <a:off x="369888" y="2925336"/>
          <a:ext cx="8764587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75" name="文档" r:id="rId32" imgW="8783680" imgH="1123591" progId="Word.Document.12">
                  <p:embed/>
                </p:oleObj>
              </mc:Choice>
              <mc:Fallback>
                <p:oleObj name="文档" r:id="rId32" imgW="8783680" imgH="11235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369888" y="2925336"/>
                        <a:ext cx="8764587" cy="1125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833629"/>
              </p:ext>
            </p:extLst>
          </p:nvPr>
        </p:nvGraphicFramePr>
        <p:xfrm>
          <a:off x="369888" y="3789040"/>
          <a:ext cx="8764587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76" name="文档" r:id="rId35" imgW="8783680" imgH="1120715" progId="Word.Document.12">
                  <p:embed/>
                </p:oleObj>
              </mc:Choice>
              <mc:Fallback>
                <p:oleObj name="文档" r:id="rId35" imgW="8783680" imgH="11207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369888" y="3789040"/>
                        <a:ext cx="8764587" cy="1125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064299"/>
              </p:ext>
            </p:extLst>
          </p:nvPr>
        </p:nvGraphicFramePr>
        <p:xfrm>
          <a:off x="369888" y="4668606"/>
          <a:ext cx="8764587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77" name="文档" r:id="rId38" imgW="8783680" imgH="1118918" progId="Word.Document.12">
                  <p:embed/>
                </p:oleObj>
              </mc:Choice>
              <mc:Fallback>
                <p:oleObj name="文档" r:id="rId38" imgW="8783680" imgH="11189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369888" y="4668606"/>
                        <a:ext cx="8764587" cy="1125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135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141611"/>
              </p:ext>
            </p:extLst>
          </p:nvPr>
        </p:nvGraphicFramePr>
        <p:xfrm>
          <a:off x="335360" y="404664"/>
          <a:ext cx="11521279" cy="5976664"/>
        </p:xfrm>
        <a:graphic>
          <a:graphicData uri="http://schemas.openxmlformats.org/drawingml/2006/table">
            <a:tbl>
              <a:tblPr/>
              <a:tblGrid>
                <a:gridCol w="936104"/>
                <a:gridCol w="2232248"/>
                <a:gridCol w="8352927"/>
              </a:tblGrid>
              <a:tr h="59766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向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量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求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和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法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则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三角形法则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800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这种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求向量和的方法，称为向量加法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en-US" altLang="zh-CN" sz="2800" u="sng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法则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.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947081"/>
              </p:ext>
            </p:extLst>
          </p:nvPr>
        </p:nvGraphicFramePr>
        <p:xfrm>
          <a:off x="3657600" y="623764"/>
          <a:ext cx="7888288" cy="25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47" name="文档" r:id="rId4" imgW="7888523" imgH="2555020" progId="Word.Document.12">
                  <p:embed/>
                </p:oleObj>
              </mc:Choice>
              <mc:Fallback>
                <p:oleObj name="文档" r:id="rId4" imgW="7888523" imgH="25550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7600" y="623764"/>
                        <a:ext cx="7888288" cy="254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9696400" y="3149435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三角形</a:t>
            </a:r>
          </a:p>
        </p:txBody>
      </p:sp>
      <p:pic>
        <p:nvPicPr>
          <p:cNvPr id="351237" name="Picture 5" descr="S1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4149080"/>
            <a:ext cx="2804063" cy="2001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85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E06BD271-C75C-4F7F-9409-8196C0EB7739}"/>
              </a:ext>
            </a:extLst>
          </p:cNvPr>
          <p:cNvSpPr/>
          <p:nvPr/>
        </p:nvSpPr>
        <p:spPr>
          <a:xfrm>
            <a:off x="1004" y="2780928"/>
            <a:ext cx="2134556" cy="1531147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任意多边形 3">
            <a:extLst>
              <a:ext uri="{FF2B5EF4-FFF2-40B4-BE49-F238E27FC236}">
                <a16:creationId xmlns="" xmlns:a16="http://schemas.microsoft.com/office/drawing/2014/main" id="{79E30776-5979-4CC0-866F-A9CAE1CDEC86}"/>
              </a:ext>
            </a:extLst>
          </p:cNvPr>
          <p:cNvSpPr/>
          <p:nvPr/>
        </p:nvSpPr>
        <p:spPr>
          <a:xfrm>
            <a:off x="398490" y="2901062"/>
            <a:ext cx="1170461" cy="1295844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2DAA2A69-B8C7-A146-AE32-F71F934663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4143575" y="2636912"/>
            <a:ext cx="4648455" cy="886749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4400" b="1" dirty="0">
                <a:latin typeface="微软雅黑" pitchFamily="34" charset="-122"/>
              </a:rPr>
              <a:t>本课结束</a:t>
            </a:r>
          </a:p>
        </p:txBody>
      </p:sp>
      <p:sp>
        <p:nvSpPr>
          <p:cNvPr id="25" name="标题 1"/>
          <p:cNvSpPr txBox="1">
            <a:spLocks/>
          </p:cNvSpPr>
          <p:nvPr/>
        </p:nvSpPr>
        <p:spPr>
          <a:xfrm>
            <a:off x="2735148" y="3500815"/>
            <a:ext cx="7465308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微软雅黑" pitchFamily="34" charset="-122"/>
              </a:rPr>
              <a:t>更多精彩内容请登录：</a:t>
            </a:r>
            <a:r>
              <a:rPr lang="en-US" altLang="zh-CN" sz="2700" b="1" dirty="0" smtClean="0">
                <a:latin typeface="微软雅黑" pitchFamily="34" charset="-122"/>
              </a:rPr>
              <a:t>www.xinjiaoyu.com</a:t>
            </a:r>
            <a:endParaRPr lang="zh-CN" altLang="en-US" sz="2700" b="1" dirty="0">
              <a:latin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546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855054"/>
              </p:ext>
            </p:extLst>
          </p:nvPr>
        </p:nvGraphicFramePr>
        <p:xfrm>
          <a:off x="335360" y="404664"/>
          <a:ext cx="11521279" cy="5976664"/>
        </p:xfrm>
        <a:graphic>
          <a:graphicData uri="http://schemas.openxmlformats.org/drawingml/2006/table">
            <a:tbl>
              <a:tblPr/>
              <a:tblGrid>
                <a:gridCol w="936104"/>
                <a:gridCol w="2232248"/>
                <a:gridCol w="8352927"/>
              </a:tblGrid>
              <a:tr h="59766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向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量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求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和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法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则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平行四边形法则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585727"/>
              </p:ext>
            </p:extLst>
          </p:nvPr>
        </p:nvGraphicFramePr>
        <p:xfrm>
          <a:off x="3657600" y="645716"/>
          <a:ext cx="7878763" cy="393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53" name="文档" r:id="rId4" imgW="7888523" imgH="3949487" progId="Word.Document.12">
                  <p:embed/>
                </p:oleObj>
              </mc:Choice>
              <mc:Fallback>
                <p:oleObj name="文档" r:id="rId4" imgW="7888523" imgH="39494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7600" y="645716"/>
                        <a:ext cx="7878763" cy="3935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10306724" y="319555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平行四</a:t>
            </a:r>
          </a:p>
        </p:txBody>
      </p:sp>
      <p:sp>
        <p:nvSpPr>
          <p:cNvPr id="8" name="矩形 7"/>
          <p:cNvSpPr/>
          <p:nvPr/>
        </p:nvSpPr>
        <p:spPr>
          <a:xfrm>
            <a:off x="3751981" y="386104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边形</a:t>
            </a:r>
          </a:p>
        </p:txBody>
      </p:sp>
      <p:pic>
        <p:nvPicPr>
          <p:cNvPr id="394243" name="Picture 3" descr="S2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4123189"/>
            <a:ext cx="2804063" cy="175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42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5360" y="476672"/>
            <a:ext cx="1159328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合成可以看作向量加法的三角形法则的物理模型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合成可以看作向量加法的平行四边形法则的物理模型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思考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有什么关系？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当向量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不共线时，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的方向与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不同，且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|&lt;|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同向时，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同向，且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3)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反向时，若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|&gt;|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的方向与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相同，且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；若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|&lt;|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的方向与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相同，且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8105" y="60327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位移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480376" y="59456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力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2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5"/>
          <p:cNvSpPr txBox="1">
            <a:spLocks/>
          </p:cNvSpPr>
          <p:nvPr/>
        </p:nvSpPr>
        <p:spPr>
          <a:xfrm>
            <a:off x="866775" y="301599"/>
            <a:ext cx="10515600" cy="5071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zh-CN" altLang="en-US" sz="2800" b="1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知识点二　向量加法的运算律</a:t>
            </a:r>
            <a:endParaRPr lang="zh-CN" altLang="zh-CN" sz="2800" b="1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947781"/>
              </p:ext>
            </p:extLst>
          </p:nvPr>
        </p:nvGraphicFramePr>
        <p:xfrm>
          <a:off x="767408" y="1628800"/>
          <a:ext cx="8856984" cy="1944216"/>
        </p:xfrm>
        <a:graphic>
          <a:graphicData uri="http://schemas.openxmlformats.org/drawingml/2006/table">
            <a:tbl>
              <a:tblPr/>
              <a:tblGrid>
                <a:gridCol w="2318772"/>
                <a:gridCol w="6538212"/>
              </a:tblGrid>
              <a:tr h="9721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交换律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b="1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b="1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b="1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结合律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b="1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b="1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b="1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b="1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b="1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b="1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222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1_Office 主题">
  <a:themeElements>
    <a:clrScheme name="自定义 1646">
      <a:dk1>
        <a:srgbClr val="000000"/>
      </a:dk1>
      <a:lt1>
        <a:srgbClr val="FFFFFF"/>
      </a:lt1>
      <a:dk2>
        <a:srgbClr val="F5C131"/>
      </a:dk2>
      <a:lt2>
        <a:srgbClr val="2D2833"/>
      </a:lt2>
      <a:accent1>
        <a:srgbClr val="2D2833"/>
      </a:accent1>
      <a:accent2>
        <a:srgbClr val="F5C131"/>
      </a:accent2>
      <a:accent3>
        <a:srgbClr val="2D2833"/>
      </a:accent3>
      <a:accent4>
        <a:srgbClr val="F5C131"/>
      </a:accent4>
      <a:accent5>
        <a:srgbClr val="2D2833"/>
      </a:accent5>
      <a:accent6>
        <a:srgbClr val="F5C131"/>
      </a:accent6>
      <a:hlink>
        <a:srgbClr val="0070C0"/>
      </a:hlink>
      <a:folHlink>
        <a:srgbClr val="0089D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4567</TotalTime>
  <Words>1508</Words>
  <Application>Microsoft Office PowerPoint</Application>
  <PresentationFormat>宽屏</PresentationFormat>
  <Paragraphs>582</Paragraphs>
  <Slides>60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60</vt:i4>
      </vt:variant>
    </vt:vector>
  </HeadingPairs>
  <TitlesOfParts>
    <vt:vector size="81" baseType="lpstr">
      <vt:lpstr>MS Gothic</vt:lpstr>
      <vt:lpstr>等线</vt:lpstr>
      <vt:lpstr>方正中等线简体</vt:lpstr>
      <vt:lpstr>黑体</vt:lpstr>
      <vt:lpstr>华文细黑</vt:lpstr>
      <vt:lpstr>经典繁仿黑</vt:lpstr>
      <vt:lpstr>楷体</vt:lpstr>
      <vt:lpstr>楷体_GB2312</vt:lpstr>
      <vt:lpstr>宋体</vt:lpstr>
      <vt:lpstr>Microsoft YaHei</vt:lpstr>
      <vt:lpstr>Microsoft YaHei</vt:lpstr>
      <vt:lpstr>Arial</vt:lpstr>
      <vt:lpstr>Arial Black</vt:lpstr>
      <vt:lpstr>Book Antiqua</vt:lpstr>
      <vt:lpstr>Broadway</vt:lpstr>
      <vt:lpstr>Calibri</vt:lpstr>
      <vt:lpstr>Courier New</vt:lpstr>
      <vt:lpstr>Impact</vt:lpstr>
      <vt:lpstr>Times New Roman</vt:lpstr>
      <vt:lpstr>1_Office 主题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622</cp:revision>
  <dcterms:created xsi:type="dcterms:W3CDTF">2019-11-13T09:14:31Z</dcterms:created>
  <dcterms:modified xsi:type="dcterms:W3CDTF">2021-09-09T01:38:15Z</dcterms:modified>
</cp:coreProperties>
</file>