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xml" ContentType="application/vnd.openxmlformats-officedocument.presentationml.slideLayou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xml" ContentType="application/vnd.openxmlformats-officedocument.presentationml.slideLayout+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6.xml" ContentType="application/vnd.openxmlformats-officedocument.presentationml.slideLayou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7.xml" ContentType="application/vnd.openxmlformats-officedocument.presentationml.slideLayou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8.xml" ContentType="application/vnd.openxmlformats-officedocument.presentationml.slideLayou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9.xml" ContentType="application/vnd.openxmlformats-officedocument.presentationml.slideLayou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10.xml" ContentType="application/vnd.openxmlformats-officedocument.presentationml.slideLayout+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1.xml" ContentType="application/vnd.openxmlformats-officedocument.presentationml.slideLayou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12.xml" ContentType="application/vnd.openxmlformats-officedocument.presentationml.slideLayout+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1.xml" ContentType="application/vnd.openxmlformats-officedocument.theme+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14.xml" ContentType="application/vnd.openxmlformats-officedocument.presentationml.slideLayout+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15.xml" ContentType="application/vnd.openxmlformats-officedocument.presentationml.slideLayout+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16.xml" ContentType="application/vnd.openxmlformats-officedocument.presentationml.slideLayout+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17.xml" ContentType="application/vnd.openxmlformats-officedocument.presentationml.slideLayout+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18.xml" ContentType="application/vnd.openxmlformats-officedocument.presentationml.slideLayou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9.xml" ContentType="application/vnd.openxmlformats-officedocument.presentationml.slideLayout+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20.xml" ContentType="application/vnd.openxmlformats-officedocument.presentationml.slideLayout+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21.xml" ContentType="application/vnd.openxmlformats-officedocument.presentationml.slideLayout+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22.xml" ContentType="application/vnd.openxmlformats-officedocument.presentationml.slideLayou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23.xml" ContentType="application/vnd.openxmlformats-officedocument.presentationml.slideLayout+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2.xml" ContentType="application/vnd.openxmlformats-officedocument.theme+xml"/>
  <Override PartName="/ppt/slideMasters/slideMaster3.xml" ContentType="application/vnd.openxmlformats-officedocument.presentationml.slideMaster+xml"/>
  <Override PartName="/ppt/slideLayouts/slideLayout24.xml" ContentType="application/vnd.openxmlformats-officedocument.presentationml.slideLayout+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5.xml" ContentType="application/vnd.openxmlformats-officedocument.presentationml.slideLayout+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6.xml" ContentType="application/vnd.openxmlformats-officedocument.presentationml.slideLayout+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27.xml" ContentType="application/vnd.openxmlformats-officedocument.presentationml.slideLayout+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28.xml" ContentType="application/vnd.openxmlformats-officedocument.presentationml.slideLayout+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29.xml" ContentType="application/vnd.openxmlformats-officedocument.presentationml.slideLayout+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30.xml" ContentType="application/vnd.openxmlformats-officedocument.presentationml.slideLayout+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31.xml" ContentType="application/vnd.openxmlformats-officedocument.presentationml.slideLayout+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slideLayouts/slideLayout32.xml" ContentType="application/vnd.openxmlformats-officedocument.presentationml.slideLayout+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slideLayouts/slideLayout33.xml" ContentType="application/vnd.openxmlformats-officedocument.presentationml.slideLayout+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slideLayouts/slideLayout34.xml" ContentType="application/vnd.openxmlformats-officedocument.presentationml.slideLayout+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tags/tag192.xml" ContentType="application/vnd.openxmlformats-officedocument.presentationml.tags+xml"/>
  <Override PartName="/ppt/tags/tag193.xml" ContentType="application/vnd.openxmlformats-officedocument.presentationml.tags+xml"/>
  <Override PartName="/ppt/slides/slide2.xml" ContentType="application/vnd.openxmlformats-officedocument.presentationml.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slides/slide3.xml" ContentType="application/vnd.openxmlformats-officedocument.presentationml.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216.xml" ContentType="application/vnd.openxmlformats-officedocument.presentationml.tags+xml"/>
  <Override PartName="/ppt/tags/tag217.xml" ContentType="application/vnd.openxmlformats-officedocument.presentationml.tags+xml"/>
  <Override PartName="/ppt/notesSlides/notesSlide1.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2.xml" ContentType="application/vnd.openxmlformats-officedocument.presentationml.notesSlide+xml"/>
  <Override PartName="/ppt/slides/slide10.xml" ContentType="application/vnd.openxmlformats-officedocument.presentationml.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3.xml" ContentType="application/vnd.openxmlformats-officedocument.presentationml.notesSlide+xml"/>
  <Override PartName="/ppt/slides/slide11.xml" ContentType="application/vnd.openxmlformats-officedocument.presentationml.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4.xml" ContentType="application/vnd.openxmlformats-officedocument.presentationml.notesSlide+xml"/>
  <Override PartName="/ppt/slides/slide12.xml" ContentType="application/vnd.openxmlformats-officedocument.presentationml.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5.xml" ContentType="application/vnd.openxmlformats-officedocument.presentationml.notesSlide+xml"/>
  <Override PartName="/ppt/slides/slide13.xml" ContentType="application/vnd.openxmlformats-officedocument.presentationml.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6.xml" ContentType="application/vnd.openxmlformats-officedocument.presentationml.notesSlide+xml"/>
  <Override PartName="/ppt/slides/slide14.xml" ContentType="application/vnd.openxmlformats-officedocument.presentationml.slide+xml"/>
  <Override PartName="/ppt/slides/slide15.xml" ContentType="application/vnd.openxmlformats-officedocument.presentationml.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7.xml" ContentType="application/vnd.openxmlformats-officedocument.presentationml.notesSlide+xml"/>
  <Override PartName="/ppt/slides/slide16.xml" ContentType="application/vnd.openxmlformats-officedocument.presentationml.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8.xml" ContentType="application/vnd.openxmlformats-officedocument.presentationml.notesSlide+xml"/>
  <Override PartName="/ppt/slides/slide17.xml" ContentType="application/vnd.openxmlformats-officedocument.presentationml.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9.xml" ContentType="application/vnd.openxmlformats-officedocument.presentationml.notesSlide+xml"/>
  <Override PartName="/ppt/slides/slide18.xml" ContentType="application/vnd.openxmlformats-officedocument.presentationml.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10.xml" ContentType="application/vnd.openxmlformats-officedocument.presentationml.notesSlide+xml"/>
  <Override PartName="/ppt/slides/slide19.xml" ContentType="application/vnd.openxmlformats-officedocument.presentationml.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1.xml" ContentType="application/vnd.openxmlformats-officedocument.presentationml.notesSlide+xml"/>
  <Override PartName="/ppt/slides/slide20.xml" ContentType="application/vnd.openxmlformats-officedocument.presentationml.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12.xml" ContentType="application/vnd.openxmlformats-officedocument.presentationml.notesSlide+xml"/>
  <Override PartName="/ppt/slides/slide21.xml" ContentType="application/vnd.openxmlformats-officedocument.presentationml.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13.xml" ContentType="application/vnd.openxmlformats-officedocument.presentationml.notesSlide+xml"/>
  <Override PartName="/ppt/slides/slide22.xml" ContentType="application/vnd.openxmlformats-officedocument.presentationml.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14.xml" ContentType="application/vnd.openxmlformats-officedocument.presentationml.notesSlide+xml"/>
  <Override PartName="/ppt/slides/slide23.xml" ContentType="application/vnd.openxmlformats-officedocument.presentationml.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15.xml" ContentType="application/vnd.openxmlformats-officedocument.presentationml.notesSlide+xml"/>
  <Override PartName="/ppt/slides/slide24.xml" ContentType="application/vnd.openxmlformats-officedocument.presentationml.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slides/slide25.xml" ContentType="application/vnd.openxmlformats-officedocument.presentationml.slide+xml"/>
  <Override PartName="/ppt/tags/tag279.xml" ContentType="application/vnd.openxmlformats-officedocument.presentationml.tags+xml"/>
  <Override PartName="/ppt/tags/tag280.xml" ContentType="application/vnd.openxmlformats-officedocument.presentationml.tags+xml"/>
  <Override PartName="/ppt/notesSlides/notesSlide16.xml" ContentType="application/vnd.openxmlformats-officedocument.presentationml.notesSlide+xml"/>
  <Override PartName="/ppt/slides/slide26.xml" ContentType="application/vnd.openxmlformats-officedocument.presentationml.slide+xml"/>
  <Override PartName="/ppt/tags/tag281.xml" ContentType="application/vnd.openxmlformats-officedocument.presentationml.tags+xml"/>
  <Override PartName="/ppt/tags/tag282.xml" ContentType="application/vnd.openxmlformats-officedocument.presentationml.tags+xml"/>
  <Override PartName="/ppt/notesSlides/notesSlide17.xml" ContentType="application/vnd.openxmlformats-officedocument.presentationml.notesSlide+xml"/>
  <Override PartName="/ppt/slides/slide27.xml" ContentType="application/vnd.openxmlformats-officedocument.presentationml.slide+xml"/>
  <Override PartName="/ppt/tags/tag283.xml" ContentType="application/vnd.openxmlformats-officedocument.presentationml.tags+xml"/>
  <Override PartName="/ppt/slides/slide28.xml" ContentType="application/vnd.openxmlformats-officedocument.presentationml.slide+xml"/>
  <Override PartName="/ppt/tags/tag284.xml" ContentType="application/vnd.openxmlformats-officedocument.presentationml.tags+xml"/>
  <Override PartName="/ppt/tags/tag285.xml" ContentType="application/vnd.openxmlformats-officedocument.presentationml.tags+xml"/>
  <Override PartName="/ppt/notesSlides/notesSlide18.xml" ContentType="application/vnd.openxmlformats-officedocument.presentationml.notesSlide+xml"/>
  <Override PartName="/ppt/slides/slide29.xml" ContentType="application/vnd.openxmlformats-officedocument.presentationml.slide+xml"/>
  <Override PartName="/ppt/tags/tag286.xml" ContentType="application/vnd.openxmlformats-officedocument.presentationml.tags+xml"/>
  <Override PartName="/ppt/tags/tag287.xml" ContentType="application/vnd.openxmlformats-officedocument.presentationml.tags+xml"/>
  <Override PartName="/ppt/notesSlides/notesSlide19.xml" ContentType="application/vnd.openxmlformats-officedocument.presentationml.notesSlide+xml"/>
  <Override PartName="/ppt/slides/slide30.xml" ContentType="application/vnd.openxmlformats-officedocument.presentationml.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20.xml" ContentType="application/vnd.openxmlformats-officedocument.presentationml.notesSlide+xml"/>
  <Override PartName="/ppt/slides/slide31.xml" ContentType="application/vnd.openxmlformats-officedocument.presentationml.slide+xml"/>
  <Override PartName="/ppt/tags/tag291.xml" ContentType="application/vnd.openxmlformats-officedocument.presentationml.tags+xml"/>
  <Override PartName="/ppt/tags/tag292.xml" ContentType="application/vnd.openxmlformats-officedocument.presentationml.tags+xml"/>
  <Override PartName="/ppt/notesSlides/notesSlide21.xml" ContentType="application/vnd.openxmlformats-officedocument.presentationml.notesSlide+xml"/>
  <Override PartName="/ppt/slides/slide32.xml" ContentType="application/vnd.openxmlformats-officedocument.presentationml.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22.xml" ContentType="application/vnd.openxmlformats-officedocument.presentationml.notesSlide+xml"/>
  <Override PartName="/ppt/slides/slide33.xml" ContentType="application/vnd.openxmlformats-officedocument.presentationml.slide+xml"/>
  <Override PartName="/ppt/tags/tag296.xml" ContentType="application/vnd.openxmlformats-officedocument.presentationml.tags+xml"/>
  <Override PartName="/ppt/tags/tag297.xml" ContentType="application/vnd.openxmlformats-officedocument.presentationml.tags+xml"/>
  <Override PartName="/ppt/notesSlides/notesSlide23.xml" ContentType="application/vnd.openxmlformats-officedocument.presentationml.notesSlide+xml"/>
  <Override PartName="/ppt/slides/slide34.xml" ContentType="application/vnd.openxmlformats-officedocument.presentationml.slide+xml"/>
  <Override PartName="/ppt/tags/tag298.xml" ContentType="application/vnd.openxmlformats-officedocument.presentationml.tags+xml"/>
  <Override PartName="/ppt/tags/tag299.xml" ContentType="application/vnd.openxmlformats-officedocument.presentationml.tags+xml"/>
  <Override PartName="/ppt/notesSlides/notesSlide24.xml" ContentType="application/vnd.openxmlformats-officedocument.presentationml.notesSlide+xml"/>
  <Override PartName="/ppt/slides/slide35.xml" ContentType="application/vnd.openxmlformats-officedocument.presentationml.slide+xml"/>
  <Override PartName="/ppt/tags/tag300.xml" ContentType="application/vnd.openxmlformats-officedocument.presentationml.tags+xml"/>
  <Override PartName="/ppt/tags/tag301.xml" ContentType="application/vnd.openxmlformats-officedocument.presentationml.tags+xml"/>
  <Override PartName="/ppt/notesSlides/notesSlide25.xml" ContentType="application/vnd.openxmlformats-officedocument.presentationml.notesSlide+xml"/>
  <Override PartName="/ppt/slides/slide36.xml" ContentType="application/vnd.openxmlformats-officedocument.presentationml.slide+xml"/>
  <Override PartName="/ppt/tags/tag302.xml" ContentType="application/vnd.openxmlformats-officedocument.presentationml.tags+xml"/>
  <Override PartName="/ppt/tags/tag303.xml" ContentType="application/vnd.openxmlformats-officedocument.presentationml.tags+xml"/>
  <Override PartName="/ppt/notesSlides/notesSlide26.xml" ContentType="application/vnd.openxmlformats-officedocument.presentationml.notesSlide+xml"/>
  <Override PartName="/ppt/slides/slide37.xml" ContentType="application/vnd.openxmlformats-officedocument.presentationml.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27.xml" ContentType="application/vnd.openxmlformats-officedocument.presentationml.notesSlide+xml"/>
  <Override PartName="/ppt/slides/slide38.xml" ContentType="application/vnd.openxmlformats-officedocument.presentationml.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28.xml" ContentType="application/vnd.openxmlformats-officedocument.presentationml.notesSlide+xml"/>
  <Override PartName="/ppt/slides/slide39.xml" ContentType="application/vnd.openxmlformats-officedocument.presentationml.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29.xml" ContentType="application/vnd.openxmlformats-officedocument.presentationml.notesSlide+xml"/>
  <Override PartName="/ppt/slides/slide40.xml" ContentType="application/vnd.openxmlformats-officedocument.presentationml.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30.xml" ContentType="application/vnd.openxmlformats-officedocument.presentationml.notesSlide+xml"/>
  <Override PartName="/ppt/slides/slide41.xml" ContentType="application/vnd.openxmlformats-officedocument.presentationml.slide+xml"/>
  <Override PartName="/ppt/slides/slide42.xml" ContentType="application/vnd.openxmlformats-officedocument.presentationml.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31.xml" ContentType="application/vnd.openxmlformats-officedocument.presentationml.notesSlide+xml"/>
  <Override PartName="/ppt/slides/slide43.xml" ContentType="application/vnd.openxmlformats-officedocument.presentationml.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32.xml" ContentType="application/vnd.openxmlformats-officedocument.presentationml.notesSlide+xml"/>
  <Override PartName="/ppt/slides/slide44.xml" ContentType="application/vnd.openxmlformats-officedocument.presentationml.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33.xml" ContentType="application/vnd.openxmlformats-officedocument.presentationml.notesSlide+xml"/>
  <Override PartName="/ppt/slides/slide45.xml" ContentType="application/vnd.openxmlformats-officedocument.presentationml.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34.xml" ContentType="application/vnd.openxmlformats-officedocument.presentationml.notes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slides/slide49.xml" ContentType="application/vnd.openxmlformats-officedocument.presentationml.slide+xml"/>
  <Override PartName="/ppt/tags/tag344.xml" ContentType="application/vnd.openxmlformats-officedocument.presentationml.tags+xml"/>
  <Override PartName="/ppt/tags/tag345.xml" ContentType="application/vnd.openxmlformats-officedocument.presentationml.tags+xml"/>
  <Override PartName="/ppt/notesSlides/notesSlide35.xml" ContentType="application/vnd.openxmlformats-officedocument.presentationml.notesSlide+xml"/>
  <Override PartName="/ppt/slides/slide50.xml" ContentType="application/vnd.openxmlformats-officedocument.presentationml.slide+xml"/>
  <Override PartName="/ppt/tags/tag346.xml" ContentType="application/vnd.openxmlformats-officedocument.presentationml.tags+xml"/>
  <Override PartName="/ppt/tags/tag347.xml" ContentType="application/vnd.openxmlformats-officedocument.presentationml.tags+xml"/>
  <Override PartName="/ppt/notesSlides/notesSlide36.xml" ContentType="application/vnd.openxmlformats-officedocument.presentationml.notesSlide+xml"/>
  <Override PartName="/ppt/slides/slide51.xml" ContentType="application/vnd.openxmlformats-officedocument.presentationml.slide+xml"/>
  <Override PartName="/ppt/tags/tag348.xml" ContentType="application/vnd.openxmlformats-officedocument.presentationml.tags+xml"/>
  <Override PartName="/ppt/tags/tag349.xml" ContentType="application/vnd.openxmlformats-officedocument.presentationml.tags+xml"/>
  <Override PartName="/ppt/notesSlides/notesSlide37.xml" ContentType="application/vnd.openxmlformats-officedocument.presentationml.notesSlide+xml"/>
  <Override PartName="/ppt/slides/slide52.xml" ContentType="application/vnd.openxmlformats-officedocument.presentationml.slide+xml"/>
  <Override PartName="/ppt/tags/tag350.xml" ContentType="application/vnd.openxmlformats-officedocument.presentationml.tags+xml"/>
  <Override PartName="/ppt/tags/tag351.xml" ContentType="application/vnd.openxmlformats-officedocument.presentationml.tags+xml"/>
  <Override PartName="/ppt/notesSlides/notesSlide38.xml" ContentType="application/vnd.openxmlformats-officedocument.presentationml.notesSlide+xml"/>
  <Override PartName="/ppt/slides/slide53.xml" ContentType="application/vnd.openxmlformats-officedocument.presentationml.slide+xml"/>
  <Override PartName="/ppt/tags/tag352.xml" ContentType="application/vnd.openxmlformats-officedocument.presentationml.tags+xml"/>
  <Override PartName="/ppt/tags/tag353.xml" ContentType="application/vnd.openxmlformats-officedocument.presentationml.tags+xml"/>
  <Override PartName="/ppt/notesSlides/notesSlide39.xml" ContentType="application/vnd.openxmlformats-officedocument.presentationml.notesSlide+xml"/>
  <Override PartName="/ppt/slides/slide54.xml" ContentType="application/vnd.openxmlformats-officedocument.presentationml.slide+xml"/>
  <Override PartName="/ppt/tags/tag354.xml" ContentType="application/vnd.openxmlformats-officedocument.presentationml.tags+xml"/>
  <Override PartName="/ppt/tags/tag355.xml" ContentType="application/vnd.openxmlformats-officedocument.presentationml.tags+xml"/>
  <Override PartName="/ppt/notesSlides/notesSlide40.xml" ContentType="application/vnd.openxmlformats-officedocument.presentationml.notesSlide+xml"/>
  <Override PartName="/ppt/slides/slide55.xml" ContentType="application/vnd.openxmlformats-officedocument.presentationml.slide+xml"/>
  <Override PartName="/ppt/tags/tag356.xml" ContentType="application/vnd.openxmlformats-officedocument.presentationml.tags+xml"/>
  <Override PartName="/ppt/tags/tag357.xml" ContentType="application/vnd.openxmlformats-officedocument.presentationml.tags+xml"/>
  <Override PartName="/ppt/notesSlides/notesSlide41.xml" ContentType="application/vnd.openxmlformats-officedocument.presentationml.notesSlide+xml"/>
  <Override PartName="/ppt/slides/slide56.xml" ContentType="application/vnd.openxmlformats-officedocument.presentationml.slide+xml"/>
  <Override PartName="/ppt/tags/tag358.xml" ContentType="application/vnd.openxmlformats-officedocument.presentationml.tags+xml"/>
  <Override PartName="/ppt/tags/tag359.xml" ContentType="application/vnd.openxmlformats-officedocument.presentationml.tags+xml"/>
  <Override PartName="/ppt/notesSlides/notesSlide42.xml" ContentType="application/vnd.openxmlformats-officedocument.presentationml.notesSlide+xml"/>
  <Override PartName="/ppt/slides/slide57.xml" ContentType="application/vnd.openxmlformats-officedocument.presentationml.slide+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43.xml" ContentType="application/vnd.openxmlformats-officedocument.presentationml.notesSlide+xml"/>
  <Override PartName="/ppt/slides/slide58.xml" ContentType="application/vnd.openxmlformats-officedocument.presentationml.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44.xml" ContentType="application/vnd.openxmlformats-officedocument.presentationml.notesSlide+xml"/>
  <Override PartName="/ppt/slides/slide59.xml" ContentType="application/vnd.openxmlformats-officedocument.presentationml.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45.xml" ContentType="application/vnd.openxmlformats-officedocument.presentationml.notesSlide+xml"/>
  <Override PartName="/ppt/slides/slide60.xml" ContentType="application/vnd.openxmlformats-officedocument.presentationml.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46.xml" ContentType="application/vnd.openxmlformats-officedocument.presentationml.notesSlide+xml"/>
  <Override PartName="/ppt/slides/slide61.xml" ContentType="application/vnd.openxmlformats-officedocument.presentationml.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47.xml" ContentType="application/vnd.openxmlformats-officedocument.presentationml.notesSlide+xml"/>
  <Override PartName="/ppt/slides/slide62.xml" ContentType="application/vnd.openxmlformats-officedocument.presentationml.slide+xml"/>
  <Override PartName="/ppt/slides/slide63.xml" ContentType="application/vnd.openxmlformats-officedocument.presentationml.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48.xml" ContentType="application/vnd.openxmlformats-officedocument.presentationml.notesSlide+xml"/>
  <Override PartName="/ppt/slides/slide64.xml" ContentType="application/vnd.openxmlformats-officedocument.presentationml.sl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49.xml" ContentType="application/vnd.openxmlformats-officedocument.presentationml.notesSlide+xml"/>
  <Override PartName="/ppt/slides/slide65.xml" ContentType="application/vnd.openxmlformats-officedocument.presentationml.slide+xml"/>
  <Override PartName="/ppt/slides/slide66.xml" ContentType="application/vnd.openxmlformats-officedocument.presentationml.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50.xml" ContentType="application/vnd.openxmlformats-officedocument.presentationml.notesSlide+xml"/>
  <Override PartName="/ppt/slides/slide67.xml" ContentType="application/vnd.openxmlformats-officedocument.presentationml.slid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51.xml" ContentType="application/vnd.openxmlformats-officedocument.presentationml.notesSlide+xml"/>
  <Override PartName="/ppt/slides/slide68.xml" ContentType="application/vnd.openxmlformats-officedocument.presentationml.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52.xml" ContentType="application/vnd.openxmlformats-officedocument.presentationml.notesSlide+xml"/>
  <Override PartName="/ppt/slides/slide69.xml" ContentType="application/vnd.openxmlformats-officedocument.presentationml.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53.xml" ContentType="application/vnd.openxmlformats-officedocument.presentationml.notesSlide+xml"/>
  <Override PartName="/ppt/slides/slide70.xml" ContentType="application/vnd.openxmlformats-officedocument.presentationml.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54.xml" ContentType="application/vnd.openxmlformats-officedocument.presentationml.notesSlide+xml"/>
  <Override PartName="/ppt/slides/slide71.xml" ContentType="application/vnd.openxmlformats-officedocument.presentationml.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55.xml" ContentType="application/vnd.openxmlformats-officedocument.presentationml.notesSlide+xml"/>
  <Override PartName="/ppt/slides/slide72.xml" ContentType="application/vnd.openxmlformats-officedocument.presentationml.slide+xml"/>
  <Override PartName="/ppt/tags/tag412.xml" ContentType="application/vnd.openxmlformats-officedocument.presentationml.tags+xml"/>
  <Override PartName="/ppt/slides/slide73.xml" ContentType="application/vnd.openxmlformats-officedocument.presentationml.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56.xml" ContentType="application/vnd.openxmlformats-officedocument.presentationml.notesSlide+xml"/>
  <Override PartName="/ppt/slides/slide74.xml" ContentType="application/vnd.openxmlformats-officedocument.presentationml.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notesSlides/notesSlide57.xml" ContentType="application/vnd.openxmlformats-officedocument.presentationml.notesSlide+xml"/>
  <Override PartName="/ppt/slides/slide75.xml" ContentType="application/vnd.openxmlformats-officedocument.presentationml.slide+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58.xml" ContentType="application/vnd.openxmlformats-officedocument.presentationml.notesSlide+xml"/>
  <Override PartName="/ppt/slides/slide76.xml" ContentType="application/vnd.openxmlformats-officedocument.presentationml.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59.xml" ContentType="application/vnd.openxmlformats-officedocument.presentationml.notesSlide+xml"/>
  <Override PartName="/ppt/slides/slide77.xml" ContentType="application/vnd.openxmlformats-officedocument.presentationml.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60.xml" ContentType="application/vnd.openxmlformats-officedocument.presentationml.notesSlide+xml"/>
  <Override PartName="/ppt/slides/slide78.xml" ContentType="application/vnd.openxmlformats-officedocument.presentationml.slid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61.xml" ContentType="application/vnd.openxmlformats-officedocument.presentationml.notesSlide+xml"/>
  <Override PartName="/ppt/slides/slide79.xml" ContentType="application/vnd.openxmlformats-officedocument.presentationml.slide+xml"/>
  <Override PartName="/ppt/tags/tag435.xml" ContentType="application/vnd.openxmlformats-officedocument.presentationml.tags+xml"/>
  <Override PartName="/ppt/notesSlides/notesSlide62.xml" ContentType="application/vnd.openxmlformats-officedocument.presentationml.notesSlide+xml"/>
  <Override PartName="/ppt/slides/slide80.xml" ContentType="application/vnd.openxmlformats-officedocument.presentationml.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63.xml" ContentType="application/vnd.openxmlformats-officedocument.presentationml.notesSlide+xml"/>
  <Override PartName="/ppt/slides/slide81.xml" ContentType="application/vnd.openxmlformats-officedocument.presentationml.slide+xml"/>
  <Override PartName="/ppt/tags/tag439.xml" ContentType="application/vnd.openxmlformats-officedocument.presentationml.tags+xml"/>
  <Override PartName="/ppt/tags/tag440.xml" ContentType="application/vnd.openxmlformats-officedocument.presentationml.tags+xml"/>
  <Override PartName="/ppt/notesSlides/notesSlide64.xml" ContentType="application/vnd.openxmlformats-officedocument.presentationml.notesSlide+xml"/>
  <Override PartName="/ppt/slides/slide82.xml" ContentType="application/vnd.openxmlformats-officedocument.presentationml.slide+xml"/>
  <Override PartName="/ppt/tags/tag441.xml" ContentType="application/vnd.openxmlformats-officedocument.presentationml.tags+xml"/>
  <Override PartName="/ppt/tags/tag442.xml" ContentType="application/vnd.openxmlformats-officedocument.presentationml.tags+xml"/>
  <Override PartName="/ppt/notesSlides/notesSlide65.xml" ContentType="application/vnd.openxmlformats-officedocument.presentationml.notesSlide+xml"/>
  <Override PartName="/ppt/slides/slide83.xml" ContentType="application/vnd.openxmlformats-officedocument.presentationml.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notesSlides/notesSlide66.xml" ContentType="application/vnd.openxmlformats-officedocument.presentationml.notesSlide+xml"/>
  <Override PartName="/ppt/slides/slide84.xml" ContentType="application/vnd.openxmlformats-officedocument.presentationml.slide+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slides/slide85.xml" ContentType="application/vnd.openxmlformats-officedocument.presentationml.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67.xml" ContentType="application/vnd.openxmlformats-officedocument.presentationml.notesSlide+xml"/>
  <Override PartName="/ppt/slides/slide86.xml" ContentType="application/vnd.openxmlformats-officedocument.presentationml.sl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68.xml" ContentType="application/vnd.openxmlformats-officedocument.presentationml.notesSlide+xml"/>
  <Override PartName="/ppt/slides/slide87.xml" ContentType="application/vnd.openxmlformats-officedocument.presentationml.slide+xml"/>
  <Override PartName="/ppt/slides/slide88.xml" ContentType="application/vnd.openxmlformats-officedocument.presentationml.slide+xml"/>
  <Override PartName="/ppt/tags/tag458.xml" ContentType="application/vnd.openxmlformats-officedocument.presentationml.tags+xml"/>
  <Override PartName="/ppt/tags/tag459.xml" ContentType="application/vnd.openxmlformats-officedocument.presentationml.tags+xml"/>
  <Override PartName="/ppt/notesSlides/notesSlide69.xml" ContentType="application/vnd.openxmlformats-officedocument.presentationml.notesSlide+xml"/>
  <Override PartName="/ppt/slides/slide89.xml" ContentType="application/vnd.openxmlformats-officedocument.presentationml.slide+xml"/>
  <Override PartName="/ppt/tags/tag460.xml" ContentType="application/vnd.openxmlformats-officedocument.presentationml.tags+xml"/>
  <Override PartName="/ppt/slides/slide90.xml" ContentType="application/vnd.openxmlformats-officedocument.presentationml.slide+xml"/>
  <Override PartName="/ppt/tags/tag461.xml" ContentType="application/vnd.openxmlformats-officedocument.presentationml.tags+xml"/>
  <Override PartName="/ppt/slides/slide91.xml" ContentType="application/vnd.openxmlformats-officedocument.presentationml.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70.xml" ContentType="application/vnd.openxmlformats-officedocument.presentationml.notesSlide+xml"/>
  <Override PartName="/ppt/slides/slide92.xml" ContentType="application/vnd.openxmlformats-officedocument.presentationml.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71.xml" ContentType="application/vnd.openxmlformats-officedocument.presentationml.notesSlide+xml"/>
  <Override PartName="/ppt/slides/slide93.xml" ContentType="application/vnd.openxmlformats-officedocument.presentationml.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72.xml" ContentType="application/vnd.openxmlformats-officedocument.presentationml.notesSlide+xml"/>
  <Override PartName="/ppt/slides/slide94.xml" ContentType="application/vnd.openxmlformats-officedocument.presentationml.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notesSlides/notesSlide73.xml" ContentType="application/vnd.openxmlformats-officedocument.presentationml.notesSlide+xml"/>
  <Override PartName="/ppt/slides/slide95.xml" ContentType="application/vnd.openxmlformats-officedocument.presentationml.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74.xml" ContentType="application/vnd.openxmlformats-officedocument.presentationml.notesSlide+xml"/>
  <Override PartName="/ppt/slides/slide96.xml" ContentType="application/vnd.openxmlformats-officedocument.presentationml.slide+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75.xml" ContentType="application/vnd.openxmlformats-officedocument.presentationml.notesSlide+xml"/>
  <Override PartName="/ppt/slides/slide97.xml" ContentType="application/vnd.openxmlformats-officedocument.presentationml.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notesSlides/notesSlide76.xml" ContentType="application/vnd.openxmlformats-officedocument.presentationml.notesSlide+xml"/>
  <Override PartName="/ppt/slides/slide98.xml" ContentType="application/vnd.openxmlformats-officedocument.presentationml.slide+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notesSlides/notesSlide77.xml" ContentType="application/vnd.openxmlformats-officedocument.presentationml.notesSlide+xml"/>
  <Override PartName="/ppt/slides/slide99.xml" ContentType="application/vnd.openxmlformats-officedocument.presentationml.slid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notesSlides/notesSlide78.xml" ContentType="application/vnd.openxmlformats-officedocument.presentationml.notesSlide+xml"/>
  <Override PartName="/ppt/slides/slide100.xml" ContentType="application/vnd.openxmlformats-officedocument.presentationml.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notesSlides/notesSlide79.xml" ContentType="application/vnd.openxmlformats-officedocument.presentationml.notesSlide+xml"/>
  <Override PartName="/ppt/slides/slide101.xml" ContentType="application/vnd.openxmlformats-officedocument.presentationml.slide+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notesSlides/notesSlide80.xml" ContentType="application/vnd.openxmlformats-officedocument.presentationml.notesSlide+xml"/>
  <Override PartName="/ppt/slides/slide102.xml" ContentType="application/vnd.openxmlformats-officedocument.presentationml.slid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81.xml" ContentType="application/vnd.openxmlformats-officedocument.presentationml.notesSlide+xml"/>
  <Override PartName="/ppt/slides/slide103.xml" ContentType="application/vnd.openxmlformats-officedocument.presentationml.slid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82.xml" ContentType="application/vnd.openxmlformats-officedocument.presentationml.notesSlide+xml"/>
  <Override PartName="/ppt/slides/slide104.xml" ContentType="application/vnd.openxmlformats-officedocument.presentationml.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notesSlides/notesSlide83.xml" ContentType="application/vnd.openxmlformats-officedocument.presentationml.notesSlide+xml"/>
  <Override PartName="/ppt/slides/slide105.xml" ContentType="application/vnd.openxmlformats-officedocument.presentationml.slide+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slides/slide106.xml" ContentType="application/vnd.openxmlformats-officedocument.presentationml.slide+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notesSlides/notesSlide84.xml" ContentType="application/vnd.openxmlformats-officedocument.presentationml.notesSlide+xml"/>
  <Override PartName="/ppt/slides/slide107.xml" ContentType="application/vnd.openxmlformats-officedocument.presentationml.slide+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notesSlides/notesSlide85.xml" ContentType="application/vnd.openxmlformats-officedocument.presentationml.notesSlide+xml"/>
  <Override PartName="/ppt/slides/slide108.xml" ContentType="application/vnd.openxmlformats-officedocument.presentationml.slide+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slides/slide109.xml" ContentType="application/vnd.openxmlformats-officedocument.presentationml.slide+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notesSlides/notesSlide86.xml" ContentType="application/vnd.openxmlformats-officedocument.presentationml.notes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tags/tag535.xml" ContentType="application/vnd.openxmlformats-officedocument.presentationml.tags+xml"/>
  <Override PartName="/ppt/tags/tag536.xml" ContentType="application/vnd.openxmlformats-officedocument.presentationml.tags+xml"/>
  <Override PartName="/ppt/notesSlides/notesSlide87.xml" ContentType="application/vnd.openxmlformats-officedocument.presentationml.notesSlide+xml"/>
  <Override PartName="/ppt/slides/slide113.xml" ContentType="application/vnd.openxmlformats-officedocument.presentationml.slide+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notesSlides/notesSlide88.xml" ContentType="application/vnd.openxmlformats-officedocument.presentationml.notesSlide+xml"/>
  <Override PartName="/ppt/slides/slide114.xml" ContentType="application/vnd.openxmlformats-officedocument.presentationml.slide+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notesSlides/notesSlide89.xml" ContentType="application/vnd.openxmlformats-officedocument.presentationml.notesSlide+xml"/>
  <Override PartName="/ppt/slides/slide115.xml" ContentType="application/vnd.openxmlformats-officedocument.presentationml.slide+xml"/>
  <Override PartName="/ppt/slides/slide116.xml" ContentType="application/vnd.openxmlformats-officedocument.presentationml.slide+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notesSlides/notesSlide90.xml" ContentType="application/vnd.openxmlformats-officedocument.presentationml.notesSlide+xml"/>
  <Override PartName="/ppt/slides/slide117.xml" ContentType="application/vnd.openxmlformats-officedocument.presentationml.sl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notesSlides/notesSlide91.xml" ContentType="application/vnd.openxmlformats-officedocument.presentationml.notesSlide+xml"/>
  <Override PartName="/ppt/slides/slide118.xml" ContentType="application/vnd.openxmlformats-officedocument.presentationml.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notesSlides/notesSlide92.xml" ContentType="application/vnd.openxmlformats-officedocument.presentationml.notesSlide+xml"/>
  <Override PartName="/ppt/slides/slide119.xml" ContentType="application/vnd.openxmlformats-officedocument.presentationml.slide+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notesSlides/notesSlide93.xml" ContentType="application/vnd.openxmlformats-officedocument.presentationml.notesSlide+xml"/>
  <Override PartName="/ppt/slides/slide120.xml" ContentType="application/vnd.openxmlformats-officedocument.presentationml.slide+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notesSlides/notesSlide94.xml" ContentType="application/vnd.openxmlformats-officedocument.presentationml.notesSlide+xml"/>
  <Override PartName="/ppt/slides/slide121.xml" ContentType="application/vnd.openxmlformats-officedocument.presentationml.slide+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notesSlides/notesSlide95.xml" ContentType="application/vnd.openxmlformats-officedocument.presentationml.notesSlide+xml"/>
  <Override PartName="/ppt/slides/slide122.xml" ContentType="application/vnd.openxmlformats-officedocument.presentationml.slide+xml"/>
  <Override PartName="/ppt/slides/slide123.xml" ContentType="application/vnd.openxmlformats-officedocument.presentationml.slide+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notesSlides/notesSlide96.xml" ContentType="application/vnd.openxmlformats-officedocument.presentationml.notesSlide+xml"/>
  <Override PartName="/ppt/slides/slide124.xml" ContentType="application/vnd.openxmlformats-officedocument.presentationml.slide+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notesSlides/notesSlide97.xml" ContentType="application/vnd.openxmlformats-officedocument.presentationml.notesSlide+xml"/>
  <Override PartName="/ppt/slides/slide125.xml" ContentType="application/vnd.openxmlformats-officedocument.presentationml.slide+xml"/>
  <Override PartName="/ppt/tags/tag569.xml" ContentType="application/vnd.openxmlformats-officedocument.presentationml.tags+xml"/>
  <Override PartName="/ppt/slides/slide126.xml" ContentType="application/vnd.openxmlformats-officedocument.presentationml.slide+xml"/>
  <Override PartName="/ppt/tags/tag570.xml" ContentType="application/vnd.openxmlformats-officedocument.presentationml.tags+xml"/>
  <Override PartName="/ppt/slides/slide127.xml" ContentType="application/vnd.openxmlformats-officedocument.presentationml.slide+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slides/slide128.xml" ContentType="application/vnd.openxmlformats-officedocument.presentationml.slide+xml"/>
  <Override PartName="/ppt/slides/slide129.xml" ContentType="application/vnd.openxmlformats-officedocument.presentationml.slide+xml"/>
  <Override PartName="/ppt/tags/tag577.xml" ContentType="application/vnd.openxmlformats-officedocument.presentationml.tags+xml"/>
  <Override PartName="/ppt/slides/slide130.xml" ContentType="application/vnd.openxmlformats-officedocument.presentationml.slide+xml"/>
  <Override PartName="/ppt/tags/tag578.xml" ContentType="application/vnd.openxmlformats-officedocument.presentationml.tags+xml"/>
  <Override PartName="/ppt/slides/slide131.xml" ContentType="application/vnd.openxmlformats-officedocument.presentationml.slide+xml"/>
  <Override PartName="/ppt/tags/tag579.xml" ContentType="application/vnd.openxmlformats-officedocument.presentationml.tags+xml"/>
  <Override PartName="/ppt/slides/slide132.xml" ContentType="application/vnd.openxmlformats-officedocument.presentationml.slide+xml"/>
  <Override PartName="/ppt/tags/tag580.xml" ContentType="application/vnd.openxmlformats-officedocument.presentationml.tags+xml"/>
  <Override PartName="/ppt/notesSlides/notesSlide98.xml" ContentType="application/vnd.openxmlformats-officedocument.presentationml.notesSlide+xml"/>
  <Override PartName="/ppt/slides/slide133.xml" ContentType="application/vnd.openxmlformats-officedocument.presentationml.slide+xml"/>
  <Override PartName="/ppt/tags/tag581.xml" ContentType="application/vnd.openxmlformats-officedocument.presentationml.tags+xml"/>
  <Override PartName="/ppt/slides/slide134.xml" ContentType="application/vnd.openxmlformats-officedocument.presentationml.slide+xml"/>
  <Override PartName="/ppt/slides/slide135.xml" ContentType="application/vnd.openxmlformats-officedocument.presentationml.slide+xml"/>
  <Override PartName="/ppt/tags/tag582.xml" ContentType="application/vnd.openxmlformats-officedocument.presentationml.tags+xml"/>
  <Override PartName="/ppt/slides/slide136.xml" ContentType="application/vnd.openxmlformats-officedocument.presentationml.slide+xml"/>
  <Override PartName="/ppt/tags/tag583.xml" ContentType="application/vnd.openxmlformats-officedocument.presentationml.tags+xml"/>
  <Override PartName="/ppt/slides/slide137.xml" ContentType="application/vnd.openxmlformats-officedocument.presentationml.slide+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 id="2147483649" r:id="rId2"/>
    <p:sldMasterId id="2147483650" r:id="rId3"/>
  </p:sldMasterIdLst>
  <p:notesMasterIdLst>
    <p:notesMasterId r:id="rId4"/>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雨林木风" initials="雨" lastIdx="0" clrIdx="0"/>
  <p:cmAuthor id="2" name="幸全" initials="" lastIdx="0" clrIdx="0"/>
  <p:cmAuthor id="3" name="作者" initials="作" lastIdx="0" clrIdx="1"/>
  <p:cmAuthor id="4" name="Administrator" initials="A" lastIdx="0" clrIdx="1"/>
  <p:cmAuthor id="5" name="dell" initials="d" lastIdx="0" clrIdx="2"/>
  <p:cmAuthor id="6" name="lenovo" initials="l" lastIdx="0" clrIdx="0"/>
  <p:cmAuthor id="7" name="PC" initials="P" lastIdx="1" clrIdx="7"/>
  <p:cmAuthor id="8" name="kingsoft" initials="k" lastIdx="0" clrIdx="0"/>
  <p:cmAuthor id="9" name="朱丽华" initials="朱" lastIdx="1" clrIdx="9"/>
  <p:cmAuthor id="10" name="hx" initials="h" lastIdx="2" clrIdx="8"/>
  <p:cmAuthor id="11" name="Mia Vida Villanueva" initials="M" lastIdx="0" clrIdx="0"/>
</p:cmAuthorLst>
</file>

<file path=ppt/presProps.xml><?xml version="1.0" encoding="utf-8"?>
<p:presentationPr xmlns:p="http://schemas.openxmlformats.org/presentationml/2006/main" xmlns:r="http://schemas.openxmlformats.org/officeDocument/2006/relationships" xmlns:a="http://schemas.openxmlformats.org/drawingml/2006/main">
  <p:clrMru>
    <a:srgbClr val="EAE0DE"/>
    <a:srgbClr val="7B6993"/>
    <a:srgbClr val="450C8D"/>
    <a:srgbClr val="693325"/>
    <a:srgbClr val="FFFFFF"/>
    <a:srgbClr val="DCDCDC"/>
    <a:srgbClr val="F0F0F0"/>
    <a:srgbClr val="E6E6E6"/>
    <a:srgbClr val="C8C8C8"/>
    <a:srgbClr val="FAFAFA"/>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3778" autoAdjust="0"/>
    <p:restoredTop sz="94660"/>
  </p:normalViewPr>
  <p:slideViewPr>
    <p:cSldViewPr showGuides="1" snapToGrid="0">
      <p:cViewPr varScale="1">
        <p:scale>
          <a:sx n="99" d="100"/>
          <a:sy n="99" d="100"/>
        </p:scale>
        <p:origin x="84" y="582"/>
      </p:cViewPr>
      <p:guideLst>
        <p:guide orient="horz" pos="2293"/>
        <p:guide pos="3818"/>
      </p:guideLst>
    </p:cSldViewPr>
  </p:slideViewPr>
  <p:notesTextViewPr>
    <p:cViewPr>
      <p:scale>
        <a:sx n="3" d="2"/>
        <a:sy n="3" d="2"/>
      </p:scale>
      <p:origin x="0" y="0"/>
    </p:cViewPr>
  </p:notesTextViewPr>
  <p:notesViewPr>
    <p:cSldViewPr snapToGrid="0">
      <p:cViewPr varScale="1">
        <p:scale>
          <a:sx n="92" d="100"/>
          <a:sy n="92" d="100"/>
        </p:scale>
        <p:origin x="2550" y="102"/>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tableStyles" Target="tableStyles.xml"/><Relationship Id="rId143" Type="http://schemas.openxmlformats.org/officeDocument/2006/relationships/presProps" Target="presProps.xml"/><Relationship Id="rId144" Type="http://schemas.openxmlformats.org/officeDocument/2006/relationships/viewProps" Target="viewProps.xml"/><Relationship Id="rId145" Type="http://schemas.openxmlformats.org/officeDocument/2006/relationships/commentAuthors" Target="commentAuthors.xml"/><Relationship Id="rId1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45" name=""/>
        <p:cNvGrpSpPr/>
        <p:nvPr/>
      </p:nvGrpSpPr>
      <p:grpSpPr>
        <a:xfrm>
          <a:off x="0" y="0"/>
          <a:ext cx="0" cy="0"/>
          <a:chOff x="0" y="0"/>
          <a:chExt cx="0" cy="0"/>
        </a:xfrm>
      </p:grpSpPr>
      <p:sp>
        <p:nvSpPr>
          <p:cNvPr id="1049668"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9669"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D2A48B96-639E-45A3-A0BA-2464DFDB1FAA}" type="datetimeFigureOut">
              <a:rPr altLang="en-US" lang="zh-CN" smtClean="0"/>
            </a:fld>
            <a:endParaRPr altLang="en-US" lang="zh-CN"/>
          </a:p>
        </p:txBody>
      </p:sp>
      <p:sp>
        <p:nvSpPr>
          <p:cNvPr id="1049670"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9671"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672"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9673"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A6837353-30EB-4A48-80EB-173D804AEFBD}"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slide" Target="../slides/slide13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49" name="幻灯片图像占位符 1"/>
          <p:cNvSpPr>
            <a:spLocks noChangeAspect="1" noRot="1" noGrp="1"/>
          </p:cNvSpPr>
          <p:nvPr>
            <p:ph type="sldImg"/>
          </p:nvPr>
        </p:nvSpPr>
        <p:spPr/>
      </p:sp>
      <p:sp>
        <p:nvSpPr>
          <p:cNvPr id="1048650" name="备注占位符 2"/>
          <p:cNvSpPr>
            <a:spLocks noGrp="1"/>
          </p:cNvSpPr>
          <p:nvPr>
            <p:ph type="body" idx="1"/>
          </p:nvPr>
        </p:nvSpPr>
        <p:spPr/>
        <p:txBody>
          <a:bodyPr/>
          <a:p>
            <a:endParaRPr altLang="en-US" dirty="0" lang="zh-CN"/>
          </a:p>
        </p:txBody>
      </p:sp>
      <p:sp>
        <p:nvSpPr>
          <p:cNvPr id="104865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735" name="幻灯片图像占位符 1"/>
          <p:cNvSpPr>
            <a:spLocks noChangeAspect="1" noRot="1" noGrp="1"/>
          </p:cNvSpPr>
          <p:nvPr>
            <p:ph type="sldImg"/>
          </p:nvPr>
        </p:nvSpPr>
        <p:spPr/>
      </p:sp>
      <p:sp>
        <p:nvSpPr>
          <p:cNvPr id="1048736" name="备注占位符 2"/>
          <p:cNvSpPr>
            <a:spLocks noGrp="1"/>
          </p:cNvSpPr>
          <p:nvPr>
            <p:ph type="body" idx="1"/>
          </p:nvPr>
        </p:nvSpPr>
        <p:spPr/>
        <p:txBody>
          <a:bodyPr/>
          <a:p>
            <a:endParaRPr altLang="en-US" dirty="0" lang="zh-CN"/>
          </a:p>
        </p:txBody>
      </p:sp>
      <p:sp>
        <p:nvSpPr>
          <p:cNvPr id="104873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744" name="幻灯片图像占位符 1"/>
          <p:cNvSpPr>
            <a:spLocks noChangeAspect="1" noRot="1" noGrp="1"/>
          </p:cNvSpPr>
          <p:nvPr>
            <p:ph type="sldImg"/>
          </p:nvPr>
        </p:nvSpPr>
        <p:spPr/>
      </p:sp>
      <p:sp>
        <p:nvSpPr>
          <p:cNvPr id="1048745" name="备注占位符 2"/>
          <p:cNvSpPr>
            <a:spLocks noGrp="1"/>
          </p:cNvSpPr>
          <p:nvPr>
            <p:ph type="body" idx="1"/>
          </p:nvPr>
        </p:nvSpPr>
        <p:spPr/>
        <p:txBody>
          <a:bodyPr/>
          <a:p>
            <a:endParaRPr altLang="en-US" dirty="0" lang="zh-CN"/>
          </a:p>
        </p:txBody>
      </p:sp>
      <p:sp>
        <p:nvSpPr>
          <p:cNvPr id="104874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751" name="幻灯片图像占位符 1"/>
          <p:cNvSpPr>
            <a:spLocks noChangeAspect="1" noRot="1" noGrp="1"/>
          </p:cNvSpPr>
          <p:nvPr>
            <p:ph type="sldImg"/>
          </p:nvPr>
        </p:nvSpPr>
        <p:spPr/>
      </p:sp>
      <p:sp>
        <p:nvSpPr>
          <p:cNvPr id="1048752" name="备注占位符 2"/>
          <p:cNvSpPr>
            <a:spLocks noGrp="1"/>
          </p:cNvSpPr>
          <p:nvPr>
            <p:ph type="body" idx="1"/>
          </p:nvPr>
        </p:nvSpPr>
        <p:spPr/>
        <p:txBody>
          <a:bodyPr/>
          <a:p>
            <a:endParaRPr altLang="en-US" dirty="0" lang="zh-CN"/>
          </a:p>
        </p:txBody>
      </p:sp>
      <p:sp>
        <p:nvSpPr>
          <p:cNvPr id="104875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759" name="幻灯片图像占位符 1"/>
          <p:cNvSpPr>
            <a:spLocks noChangeAspect="1" noRot="1" noGrp="1"/>
          </p:cNvSpPr>
          <p:nvPr>
            <p:ph type="sldImg"/>
          </p:nvPr>
        </p:nvSpPr>
        <p:spPr/>
      </p:sp>
      <p:sp>
        <p:nvSpPr>
          <p:cNvPr id="1048760" name="备注占位符 2"/>
          <p:cNvSpPr>
            <a:spLocks noGrp="1"/>
          </p:cNvSpPr>
          <p:nvPr>
            <p:ph type="body" idx="1"/>
          </p:nvPr>
        </p:nvSpPr>
        <p:spPr/>
        <p:txBody>
          <a:bodyPr/>
          <a:p>
            <a:endParaRPr altLang="en-US" dirty="0" lang="zh-CN"/>
          </a:p>
        </p:txBody>
      </p:sp>
      <p:sp>
        <p:nvSpPr>
          <p:cNvPr id="104876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66" name="幻灯片图像占位符 1"/>
          <p:cNvSpPr>
            <a:spLocks noChangeAspect="1" noRot="1" noGrp="1"/>
          </p:cNvSpPr>
          <p:nvPr>
            <p:ph type="sldImg"/>
          </p:nvPr>
        </p:nvSpPr>
        <p:spPr/>
      </p:sp>
      <p:sp>
        <p:nvSpPr>
          <p:cNvPr id="1048767" name="备注占位符 2"/>
          <p:cNvSpPr>
            <a:spLocks noGrp="1"/>
          </p:cNvSpPr>
          <p:nvPr>
            <p:ph type="body" idx="1"/>
          </p:nvPr>
        </p:nvSpPr>
        <p:spPr/>
        <p:txBody>
          <a:bodyPr/>
          <a:p>
            <a:endParaRPr altLang="en-US" dirty="0" lang="zh-CN"/>
          </a:p>
        </p:txBody>
      </p:sp>
      <p:sp>
        <p:nvSpPr>
          <p:cNvPr id="1048768"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772" name="幻灯片图像占位符 1"/>
          <p:cNvSpPr>
            <a:spLocks noChangeAspect="1" noRot="1" noGrp="1"/>
          </p:cNvSpPr>
          <p:nvPr>
            <p:ph type="sldImg"/>
          </p:nvPr>
        </p:nvSpPr>
        <p:spPr/>
      </p:sp>
      <p:sp>
        <p:nvSpPr>
          <p:cNvPr id="1048773" name="备注占位符 2"/>
          <p:cNvSpPr>
            <a:spLocks noGrp="1"/>
          </p:cNvSpPr>
          <p:nvPr>
            <p:ph type="body" idx="1"/>
          </p:nvPr>
        </p:nvSpPr>
        <p:spPr/>
        <p:txBody>
          <a:bodyPr/>
          <a:p>
            <a:endParaRPr altLang="en-US" dirty="0" lang="zh-CN"/>
          </a:p>
        </p:txBody>
      </p:sp>
      <p:sp>
        <p:nvSpPr>
          <p:cNvPr id="104877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83" name="幻灯片图像占位符 1"/>
          <p:cNvSpPr>
            <a:spLocks noChangeAspect="1" noRot="1" noGrp="1"/>
          </p:cNvSpPr>
          <p:nvPr>
            <p:ph type="sldImg"/>
          </p:nvPr>
        </p:nvSpPr>
        <p:spPr/>
      </p:sp>
      <p:sp>
        <p:nvSpPr>
          <p:cNvPr id="1048784" name="备注占位符 2"/>
          <p:cNvSpPr>
            <a:spLocks noGrp="1"/>
          </p:cNvSpPr>
          <p:nvPr>
            <p:ph type="body" idx="1"/>
          </p:nvPr>
        </p:nvSpPr>
        <p:spPr/>
        <p:txBody>
          <a:bodyPr/>
          <a:p>
            <a:endParaRPr altLang="en-US" dirty="0" lang="zh-CN"/>
          </a:p>
        </p:txBody>
      </p:sp>
      <p:sp>
        <p:nvSpPr>
          <p:cNvPr id="104878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794" name="幻灯片图像占位符 1"/>
          <p:cNvSpPr>
            <a:spLocks noChangeAspect="1" noRot="1" noGrp="1"/>
          </p:cNvSpPr>
          <p:nvPr>
            <p:ph type="sldImg"/>
          </p:nvPr>
        </p:nvSpPr>
        <p:spPr/>
      </p:sp>
      <p:sp>
        <p:nvSpPr>
          <p:cNvPr id="1048795" name="备注占位符 2"/>
          <p:cNvSpPr>
            <a:spLocks noGrp="1"/>
          </p:cNvSpPr>
          <p:nvPr>
            <p:ph type="body" idx="1"/>
          </p:nvPr>
        </p:nvSpPr>
        <p:spPr/>
        <p:txBody>
          <a:bodyPr/>
          <a:p>
            <a:endParaRPr altLang="en-US" dirty="0" lang="zh-CN"/>
          </a:p>
        </p:txBody>
      </p:sp>
      <p:sp>
        <p:nvSpPr>
          <p:cNvPr id="104879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802" name="幻灯片图像占位符 1"/>
          <p:cNvSpPr>
            <a:spLocks noChangeAspect="1" noRot="1" noGrp="1"/>
          </p:cNvSpPr>
          <p:nvPr>
            <p:ph type="sldImg"/>
          </p:nvPr>
        </p:nvSpPr>
        <p:spPr/>
      </p:sp>
      <p:sp>
        <p:nvSpPr>
          <p:cNvPr id="1048803" name="备注占位符 2"/>
          <p:cNvSpPr>
            <a:spLocks noGrp="1"/>
          </p:cNvSpPr>
          <p:nvPr>
            <p:ph type="body" idx="1"/>
          </p:nvPr>
        </p:nvSpPr>
        <p:spPr/>
        <p:txBody>
          <a:bodyPr/>
          <a:p>
            <a:endParaRPr altLang="en-US" dirty="0" lang="zh-CN"/>
          </a:p>
        </p:txBody>
      </p:sp>
      <p:sp>
        <p:nvSpPr>
          <p:cNvPr id="104880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809" name="幻灯片图像占位符 1"/>
          <p:cNvSpPr>
            <a:spLocks noChangeAspect="1" noRot="1" noGrp="1"/>
          </p:cNvSpPr>
          <p:nvPr>
            <p:ph type="sldImg"/>
          </p:nvPr>
        </p:nvSpPr>
        <p:spPr/>
      </p:sp>
      <p:sp>
        <p:nvSpPr>
          <p:cNvPr id="1048810" name="备注占位符 2"/>
          <p:cNvSpPr>
            <a:spLocks noGrp="1"/>
          </p:cNvSpPr>
          <p:nvPr>
            <p:ph type="body" idx="1"/>
          </p:nvPr>
        </p:nvSpPr>
        <p:spPr/>
        <p:txBody>
          <a:bodyPr/>
          <a:p>
            <a:endParaRPr altLang="en-US" dirty="0" lang="zh-CN"/>
          </a:p>
        </p:txBody>
      </p:sp>
      <p:sp>
        <p:nvSpPr>
          <p:cNvPr id="104881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658" name="幻灯片图像占位符 1"/>
          <p:cNvSpPr>
            <a:spLocks noChangeAspect="1" noRot="1" noGrp="1"/>
          </p:cNvSpPr>
          <p:nvPr>
            <p:ph type="sldImg"/>
          </p:nvPr>
        </p:nvSpPr>
        <p:spPr/>
      </p:sp>
      <p:sp>
        <p:nvSpPr>
          <p:cNvPr id="1048659" name="备注占位符 2"/>
          <p:cNvSpPr>
            <a:spLocks noGrp="1"/>
          </p:cNvSpPr>
          <p:nvPr>
            <p:ph type="body" idx="1"/>
          </p:nvPr>
        </p:nvSpPr>
        <p:spPr/>
        <p:txBody>
          <a:bodyPr/>
          <a:p>
            <a:endParaRPr altLang="en-US" dirty="0" lang="zh-CN"/>
          </a:p>
        </p:txBody>
      </p:sp>
      <p:sp>
        <p:nvSpPr>
          <p:cNvPr id="1048660"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817" name="幻灯片图像占位符 1"/>
          <p:cNvSpPr>
            <a:spLocks noChangeAspect="1" noRot="1" noGrp="1"/>
          </p:cNvSpPr>
          <p:nvPr>
            <p:ph type="sldImg"/>
          </p:nvPr>
        </p:nvSpPr>
        <p:spPr/>
      </p:sp>
      <p:sp>
        <p:nvSpPr>
          <p:cNvPr id="1048818" name="备注占位符 2"/>
          <p:cNvSpPr>
            <a:spLocks noGrp="1"/>
          </p:cNvSpPr>
          <p:nvPr>
            <p:ph type="body" idx="1"/>
          </p:nvPr>
        </p:nvSpPr>
        <p:spPr/>
        <p:txBody>
          <a:bodyPr/>
          <a:p>
            <a:endParaRPr altLang="en-US" dirty="0" lang="zh-CN"/>
          </a:p>
        </p:txBody>
      </p:sp>
      <p:sp>
        <p:nvSpPr>
          <p:cNvPr id="104881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824" name="幻灯片图像占位符 1"/>
          <p:cNvSpPr>
            <a:spLocks noChangeAspect="1" noRot="1" noGrp="1"/>
          </p:cNvSpPr>
          <p:nvPr>
            <p:ph type="sldImg"/>
          </p:nvPr>
        </p:nvSpPr>
        <p:spPr/>
      </p:sp>
      <p:sp>
        <p:nvSpPr>
          <p:cNvPr id="1048825" name="备注占位符 2"/>
          <p:cNvSpPr>
            <a:spLocks noGrp="1"/>
          </p:cNvSpPr>
          <p:nvPr>
            <p:ph type="body" idx="1"/>
          </p:nvPr>
        </p:nvSpPr>
        <p:spPr/>
        <p:txBody>
          <a:bodyPr/>
          <a:p>
            <a:endParaRPr altLang="en-US" dirty="0" lang="zh-CN"/>
          </a:p>
        </p:txBody>
      </p:sp>
      <p:sp>
        <p:nvSpPr>
          <p:cNvPr id="104882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832" name="幻灯片图像占位符 1"/>
          <p:cNvSpPr>
            <a:spLocks noChangeAspect="1" noRot="1" noGrp="1"/>
          </p:cNvSpPr>
          <p:nvPr>
            <p:ph type="sldImg"/>
          </p:nvPr>
        </p:nvSpPr>
        <p:spPr/>
      </p:sp>
      <p:sp>
        <p:nvSpPr>
          <p:cNvPr id="1048833" name="备注占位符 2"/>
          <p:cNvSpPr>
            <a:spLocks noGrp="1"/>
          </p:cNvSpPr>
          <p:nvPr>
            <p:ph type="body" idx="1"/>
          </p:nvPr>
        </p:nvSpPr>
        <p:spPr/>
        <p:txBody>
          <a:bodyPr/>
          <a:p>
            <a:endParaRPr altLang="en-US" dirty="0" lang="zh-CN"/>
          </a:p>
        </p:txBody>
      </p:sp>
      <p:sp>
        <p:nvSpPr>
          <p:cNvPr id="104883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839" name="幻灯片图像占位符 1"/>
          <p:cNvSpPr>
            <a:spLocks noChangeAspect="1" noRot="1" noGrp="1"/>
          </p:cNvSpPr>
          <p:nvPr>
            <p:ph type="sldImg"/>
          </p:nvPr>
        </p:nvSpPr>
        <p:spPr/>
      </p:sp>
      <p:sp>
        <p:nvSpPr>
          <p:cNvPr id="1048840" name="备注占位符 2"/>
          <p:cNvSpPr>
            <a:spLocks noGrp="1"/>
          </p:cNvSpPr>
          <p:nvPr>
            <p:ph type="body" idx="1"/>
          </p:nvPr>
        </p:nvSpPr>
        <p:spPr/>
        <p:txBody>
          <a:bodyPr/>
          <a:p>
            <a:endParaRPr altLang="en-US" dirty="0" lang="zh-CN"/>
          </a:p>
        </p:txBody>
      </p:sp>
      <p:sp>
        <p:nvSpPr>
          <p:cNvPr id="104884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846" name="幻灯片图像占位符 1"/>
          <p:cNvSpPr>
            <a:spLocks noChangeAspect="1" noRot="1" noGrp="1"/>
          </p:cNvSpPr>
          <p:nvPr>
            <p:ph type="sldImg"/>
          </p:nvPr>
        </p:nvSpPr>
        <p:spPr/>
      </p:sp>
      <p:sp>
        <p:nvSpPr>
          <p:cNvPr id="1048847" name="备注占位符 2"/>
          <p:cNvSpPr>
            <a:spLocks noGrp="1"/>
          </p:cNvSpPr>
          <p:nvPr>
            <p:ph type="body" idx="1"/>
          </p:nvPr>
        </p:nvSpPr>
        <p:spPr/>
        <p:txBody>
          <a:bodyPr/>
          <a:p>
            <a:endParaRPr altLang="en-US" dirty="0" lang="zh-CN"/>
          </a:p>
        </p:txBody>
      </p:sp>
      <p:sp>
        <p:nvSpPr>
          <p:cNvPr id="1048848"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853" name="幻灯片图像占位符 1"/>
          <p:cNvSpPr>
            <a:spLocks noChangeAspect="1" noRot="1" noGrp="1"/>
          </p:cNvSpPr>
          <p:nvPr>
            <p:ph type="sldImg"/>
          </p:nvPr>
        </p:nvSpPr>
        <p:spPr/>
      </p:sp>
      <p:sp>
        <p:nvSpPr>
          <p:cNvPr id="1048854" name="备注占位符 2"/>
          <p:cNvSpPr>
            <a:spLocks noGrp="1"/>
          </p:cNvSpPr>
          <p:nvPr>
            <p:ph type="body" idx="1"/>
          </p:nvPr>
        </p:nvSpPr>
        <p:spPr/>
        <p:txBody>
          <a:bodyPr/>
          <a:p>
            <a:endParaRPr altLang="en-US" dirty="0" lang="zh-CN"/>
          </a:p>
        </p:txBody>
      </p:sp>
      <p:sp>
        <p:nvSpPr>
          <p:cNvPr id="104885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860" name="幻灯片图像占位符 1"/>
          <p:cNvSpPr>
            <a:spLocks noChangeAspect="1" noRot="1" noGrp="1"/>
          </p:cNvSpPr>
          <p:nvPr>
            <p:ph type="sldImg"/>
          </p:nvPr>
        </p:nvSpPr>
        <p:spPr/>
      </p:sp>
      <p:sp>
        <p:nvSpPr>
          <p:cNvPr id="1048861" name="备注占位符 2"/>
          <p:cNvSpPr>
            <a:spLocks noGrp="1"/>
          </p:cNvSpPr>
          <p:nvPr>
            <p:ph type="body" idx="1"/>
          </p:nvPr>
        </p:nvSpPr>
        <p:spPr/>
        <p:txBody>
          <a:bodyPr/>
          <a:p>
            <a:endParaRPr altLang="en-US" dirty="0" lang="zh-CN"/>
          </a:p>
        </p:txBody>
      </p:sp>
      <p:sp>
        <p:nvSpPr>
          <p:cNvPr id="1048862"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869" name="幻灯片图像占位符 1"/>
          <p:cNvSpPr>
            <a:spLocks noChangeAspect="1" noRot="1" noGrp="1"/>
          </p:cNvSpPr>
          <p:nvPr>
            <p:ph type="sldImg"/>
          </p:nvPr>
        </p:nvSpPr>
        <p:spPr/>
      </p:sp>
      <p:sp>
        <p:nvSpPr>
          <p:cNvPr id="1048870" name="备注占位符 2"/>
          <p:cNvSpPr>
            <a:spLocks noGrp="1"/>
          </p:cNvSpPr>
          <p:nvPr>
            <p:ph type="body" idx="1"/>
          </p:nvPr>
        </p:nvSpPr>
        <p:spPr/>
        <p:txBody>
          <a:bodyPr/>
          <a:p>
            <a:endParaRPr altLang="en-US" dirty="0" lang="zh-CN"/>
          </a:p>
        </p:txBody>
      </p:sp>
      <p:sp>
        <p:nvSpPr>
          <p:cNvPr id="104887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878" name="幻灯片图像占位符 1"/>
          <p:cNvSpPr>
            <a:spLocks noChangeAspect="1" noRot="1" noGrp="1"/>
          </p:cNvSpPr>
          <p:nvPr>
            <p:ph type="sldImg"/>
          </p:nvPr>
        </p:nvSpPr>
        <p:spPr/>
      </p:sp>
      <p:sp>
        <p:nvSpPr>
          <p:cNvPr id="1048879" name="备注占位符 2"/>
          <p:cNvSpPr>
            <a:spLocks noGrp="1"/>
          </p:cNvSpPr>
          <p:nvPr>
            <p:ph type="body" idx="1"/>
          </p:nvPr>
        </p:nvSpPr>
        <p:spPr/>
        <p:txBody>
          <a:bodyPr/>
          <a:p>
            <a:endParaRPr altLang="en-US" dirty="0" lang="zh-CN"/>
          </a:p>
        </p:txBody>
      </p:sp>
      <p:sp>
        <p:nvSpPr>
          <p:cNvPr id="1048880"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886" name="幻灯片图像占位符 1"/>
          <p:cNvSpPr>
            <a:spLocks noChangeAspect="1" noRot="1" noGrp="1"/>
          </p:cNvSpPr>
          <p:nvPr>
            <p:ph type="sldImg"/>
          </p:nvPr>
        </p:nvSpPr>
        <p:spPr/>
      </p:sp>
      <p:sp>
        <p:nvSpPr>
          <p:cNvPr id="1048887" name="备注占位符 2"/>
          <p:cNvSpPr>
            <a:spLocks noGrp="1"/>
          </p:cNvSpPr>
          <p:nvPr>
            <p:ph type="body" idx="1"/>
          </p:nvPr>
        </p:nvSpPr>
        <p:spPr/>
        <p:txBody>
          <a:bodyPr/>
          <a:p>
            <a:endParaRPr altLang="en-US" dirty="0" lang="zh-CN"/>
          </a:p>
        </p:txBody>
      </p:sp>
      <p:sp>
        <p:nvSpPr>
          <p:cNvPr id="1048888"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66" name="幻灯片图像占位符 1"/>
          <p:cNvSpPr>
            <a:spLocks noChangeAspect="1" noRot="1" noGrp="1"/>
          </p:cNvSpPr>
          <p:nvPr>
            <p:ph type="sldImg"/>
          </p:nvPr>
        </p:nvSpPr>
        <p:spPr/>
      </p:sp>
      <p:sp>
        <p:nvSpPr>
          <p:cNvPr id="1048667" name="备注占位符 2"/>
          <p:cNvSpPr>
            <a:spLocks noGrp="1"/>
          </p:cNvSpPr>
          <p:nvPr>
            <p:ph type="body" idx="1"/>
          </p:nvPr>
        </p:nvSpPr>
        <p:spPr/>
        <p:txBody>
          <a:bodyPr/>
          <a:p>
            <a:endParaRPr altLang="en-US" dirty="0" lang="zh-CN"/>
          </a:p>
        </p:txBody>
      </p:sp>
      <p:sp>
        <p:nvSpPr>
          <p:cNvPr id="1048668"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894" name="幻灯片图像占位符 1"/>
          <p:cNvSpPr>
            <a:spLocks noChangeAspect="1" noRot="1" noGrp="1"/>
          </p:cNvSpPr>
          <p:nvPr>
            <p:ph type="sldImg"/>
          </p:nvPr>
        </p:nvSpPr>
        <p:spPr/>
      </p:sp>
      <p:sp>
        <p:nvSpPr>
          <p:cNvPr id="1048895" name="备注占位符 2"/>
          <p:cNvSpPr>
            <a:spLocks noGrp="1"/>
          </p:cNvSpPr>
          <p:nvPr>
            <p:ph type="body" idx="1"/>
          </p:nvPr>
        </p:nvSpPr>
        <p:spPr/>
        <p:txBody>
          <a:bodyPr/>
          <a:p>
            <a:endParaRPr altLang="en-US" dirty="0" lang="zh-CN"/>
          </a:p>
        </p:txBody>
      </p:sp>
      <p:sp>
        <p:nvSpPr>
          <p:cNvPr id="104889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903" name="幻灯片图像占位符 1"/>
          <p:cNvSpPr>
            <a:spLocks noChangeAspect="1" noRot="1" noGrp="1"/>
          </p:cNvSpPr>
          <p:nvPr>
            <p:ph type="sldImg"/>
          </p:nvPr>
        </p:nvSpPr>
        <p:spPr/>
      </p:sp>
      <p:sp>
        <p:nvSpPr>
          <p:cNvPr id="1048904" name="备注占位符 2"/>
          <p:cNvSpPr>
            <a:spLocks noGrp="1"/>
          </p:cNvSpPr>
          <p:nvPr>
            <p:ph type="body" idx="1"/>
          </p:nvPr>
        </p:nvSpPr>
        <p:spPr/>
        <p:txBody>
          <a:bodyPr/>
          <a:p>
            <a:endParaRPr altLang="en-US" dirty="0" lang="zh-CN"/>
          </a:p>
        </p:txBody>
      </p:sp>
      <p:sp>
        <p:nvSpPr>
          <p:cNvPr id="104890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911" name="幻灯片图像占位符 1"/>
          <p:cNvSpPr>
            <a:spLocks noChangeAspect="1" noRot="1" noGrp="1"/>
          </p:cNvSpPr>
          <p:nvPr>
            <p:ph type="sldImg"/>
          </p:nvPr>
        </p:nvSpPr>
        <p:spPr/>
      </p:sp>
      <p:sp>
        <p:nvSpPr>
          <p:cNvPr id="1048912" name="备注占位符 2"/>
          <p:cNvSpPr>
            <a:spLocks noGrp="1"/>
          </p:cNvSpPr>
          <p:nvPr>
            <p:ph type="body" idx="1"/>
          </p:nvPr>
        </p:nvSpPr>
        <p:spPr/>
        <p:txBody>
          <a:bodyPr/>
          <a:p>
            <a:endParaRPr altLang="en-US" dirty="0" lang="zh-CN"/>
          </a:p>
        </p:txBody>
      </p:sp>
      <p:sp>
        <p:nvSpPr>
          <p:cNvPr id="104891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919" name="幻灯片图像占位符 1"/>
          <p:cNvSpPr>
            <a:spLocks noChangeAspect="1" noRot="1" noGrp="1"/>
          </p:cNvSpPr>
          <p:nvPr>
            <p:ph type="sldImg"/>
          </p:nvPr>
        </p:nvSpPr>
        <p:spPr/>
      </p:sp>
      <p:sp>
        <p:nvSpPr>
          <p:cNvPr id="1048920" name="备注占位符 2"/>
          <p:cNvSpPr>
            <a:spLocks noGrp="1"/>
          </p:cNvSpPr>
          <p:nvPr>
            <p:ph type="body" idx="1"/>
          </p:nvPr>
        </p:nvSpPr>
        <p:spPr/>
        <p:txBody>
          <a:bodyPr/>
          <a:p>
            <a:endParaRPr altLang="en-US" dirty="0" lang="zh-CN"/>
          </a:p>
        </p:txBody>
      </p:sp>
      <p:sp>
        <p:nvSpPr>
          <p:cNvPr id="104892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927" name="幻灯片图像占位符 1"/>
          <p:cNvSpPr>
            <a:spLocks noChangeAspect="1" noRot="1" noGrp="1"/>
          </p:cNvSpPr>
          <p:nvPr>
            <p:ph type="sldImg"/>
          </p:nvPr>
        </p:nvSpPr>
        <p:spPr/>
      </p:sp>
      <p:sp>
        <p:nvSpPr>
          <p:cNvPr id="1048928" name="备注占位符 2"/>
          <p:cNvSpPr>
            <a:spLocks noGrp="1"/>
          </p:cNvSpPr>
          <p:nvPr>
            <p:ph type="body" idx="1"/>
          </p:nvPr>
        </p:nvSpPr>
        <p:spPr/>
        <p:txBody>
          <a:bodyPr/>
          <a:p>
            <a:endParaRPr altLang="en-US" dirty="0" lang="zh-CN"/>
          </a:p>
        </p:txBody>
      </p:sp>
      <p:sp>
        <p:nvSpPr>
          <p:cNvPr id="104892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945" name="幻灯片图像占位符 1"/>
          <p:cNvSpPr>
            <a:spLocks noChangeAspect="1" noRot="1" noGrp="1"/>
          </p:cNvSpPr>
          <p:nvPr>
            <p:ph type="sldImg"/>
          </p:nvPr>
        </p:nvSpPr>
        <p:spPr/>
      </p:sp>
      <p:sp>
        <p:nvSpPr>
          <p:cNvPr id="1048946" name="备注占位符 2"/>
          <p:cNvSpPr>
            <a:spLocks noGrp="1"/>
          </p:cNvSpPr>
          <p:nvPr>
            <p:ph type="body" idx="1"/>
          </p:nvPr>
        </p:nvSpPr>
        <p:spPr/>
        <p:txBody>
          <a:bodyPr/>
          <a:p>
            <a:endParaRPr altLang="en-US" dirty="0" lang="zh-CN"/>
          </a:p>
        </p:txBody>
      </p:sp>
      <p:sp>
        <p:nvSpPr>
          <p:cNvPr id="104894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951" name="幻灯片图像占位符 1"/>
          <p:cNvSpPr>
            <a:spLocks noChangeAspect="1" noRot="1" noGrp="1"/>
          </p:cNvSpPr>
          <p:nvPr>
            <p:ph type="sldImg"/>
          </p:nvPr>
        </p:nvSpPr>
        <p:spPr/>
      </p:sp>
      <p:sp>
        <p:nvSpPr>
          <p:cNvPr id="1048952" name="备注占位符 2"/>
          <p:cNvSpPr>
            <a:spLocks noGrp="1"/>
          </p:cNvSpPr>
          <p:nvPr>
            <p:ph type="body" idx="1"/>
          </p:nvPr>
        </p:nvSpPr>
        <p:spPr/>
        <p:txBody>
          <a:bodyPr/>
          <a:p>
            <a:endParaRPr altLang="en-US" dirty="0" lang="zh-CN"/>
          </a:p>
        </p:txBody>
      </p:sp>
      <p:sp>
        <p:nvSpPr>
          <p:cNvPr id="104895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957" name="幻灯片图像占位符 1"/>
          <p:cNvSpPr>
            <a:spLocks noChangeAspect="1" noRot="1" noGrp="1"/>
          </p:cNvSpPr>
          <p:nvPr>
            <p:ph type="sldImg"/>
          </p:nvPr>
        </p:nvSpPr>
        <p:spPr/>
      </p:sp>
      <p:sp>
        <p:nvSpPr>
          <p:cNvPr id="1048958" name="备注占位符 2"/>
          <p:cNvSpPr>
            <a:spLocks noGrp="1"/>
          </p:cNvSpPr>
          <p:nvPr>
            <p:ph type="body" idx="1"/>
          </p:nvPr>
        </p:nvSpPr>
        <p:spPr/>
        <p:txBody>
          <a:bodyPr/>
          <a:p>
            <a:endParaRPr altLang="en-US" dirty="0" lang="zh-CN"/>
          </a:p>
        </p:txBody>
      </p:sp>
      <p:sp>
        <p:nvSpPr>
          <p:cNvPr id="104895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962" name="幻灯片图像占位符 1"/>
          <p:cNvSpPr>
            <a:spLocks noChangeAspect="1" noRot="1" noGrp="1"/>
          </p:cNvSpPr>
          <p:nvPr>
            <p:ph type="sldImg"/>
          </p:nvPr>
        </p:nvSpPr>
        <p:spPr/>
      </p:sp>
      <p:sp>
        <p:nvSpPr>
          <p:cNvPr id="1048963" name="备注占位符 2"/>
          <p:cNvSpPr>
            <a:spLocks noGrp="1"/>
          </p:cNvSpPr>
          <p:nvPr>
            <p:ph type="body" idx="1"/>
          </p:nvPr>
        </p:nvSpPr>
        <p:spPr/>
        <p:txBody>
          <a:bodyPr/>
          <a:p>
            <a:endParaRPr altLang="en-US" dirty="0" lang="zh-CN"/>
          </a:p>
        </p:txBody>
      </p:sp>
      <p:sp>
        <p:nvSpPr>
          <p:cNvPr id="104896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969" name="幻灯片图像占位符 1"/>
          <p:cNvSpPr>
            <a:spLocks noChangeAspect="1" noRot="1" noGrp="1"/>
          </p:cNvSpPr>
          <p:nvPr>
            <p:ph type="sldImg"/>
          </p:nvPr>
        </p:nvSpPr>
        <p:spPr/>
      </p:sp>
      <p:sp>
        <p:nvSpPr>
          <p:cNvPr id="1048970" name="备注占位符 2"/>
          <p:cNvSpPr>
            <a:spLocks noGrp="1"/>
          </p:cNvSpPr>
          <p:nvPr>
            <p:ph type="body" idx="1"/>
          </p:nvPr>
        </p:nvSpPr>
        <p:spPr/>
        <p:txBody>
          <a:bodyPr/>
          <a:p>
            <a:endParaRPr altLang="en-US" dirty="0" lang="zh-CN"/>
          </a:p>
        </p:txBody>
      </p:sp>
      <p:sp>
        <p:nvSpPr>
          <p:cNvPr id="104897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674" name="幻灯片图像占位符 1"/>
          <p:cNvSpPr>
            <a:spLocks noChangeAspect="1" noRot="1" noGrp="1"/>
          </p:cNvSpPr>
          <p:nvPr>
            <p:ph type="sldImg"/>
          </p:nvPr>
        </p:nvSpPr>
        <p:spPr/>
      </p:sp>
      <p:sp>
        <p:nvSpPr>
          <p:cNvPr id="1048675" name="备注占位符 2"/>
          <p:cNvSpPr>
            <a:spLocks noGrp="1"/>
          </p:cNvSpPr>
          <p:nvPr>
            <p:ph type="body" idx="1"/>
          </p:nvPr>
        </p:nvSpPr>
        <p:spPr/>
        <p:txBody>
          <a:bodyPr/>
          <a:p>
            <a:endParaRPr altLang="en-US" dirty="0" lang="zh-CN"/>
          </a:p>
        </p:txBody>
      </p:sp>
      <p:sp>
        <p:nvSpPr>
          <p:cNvPr id="104867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976" name="幻灯片图像占位符 1"/>
          <p:cNvSpPr>
            <a:spLocks noChangeAspect="1" noRot="1" noGrp="1"/>
          </p:cNvSpPr>
          <p:nvPr>
            <p:ph type="sldImg"/>
          </p:nvPr>
        </p:nvSpPr>
        <p:spPr/>
      </p:sp>
      <p:sp>
        <p:nvSpPr>
          <p:cNvPr id="1048977" name="备注占位符 2"/>
          <p:cNvSpPr>
            <a:spLocks noGrp="1"/>
          </p:cNvSpPr>
          <p:nvPr>
            <p:ph type="body" idx="1"/>
          </p:nvPr>
        </p:nvSpPr>
        <p:spPr/>
        <p:txBody>
          <a:bodyPr/>
          <a:p>
            <a:endParaRPr altLang="en-US" dirty="0" lang="zh-CN"/>
          </a:p>
        </p:txBody>
      </p:sp>
      <p:sp>
        <p:nvSpPr>
          <p:cNvPr id="1048978"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983" name="幻灯片图像占位符 1"/>
          <p:cNvSpPr>
            <a:spLocks noChangeAspect="1" noRot="1" noGrp="1"/>
          </p:cNvSpPr>
          <p:nvPr>
            <p:ph type="sldImg"/>
          </p:nvPr>
        </p:nvSpPr>
        <p:spPr/>
      </p:sp>
      <p:sp>
        <p:nvSpPr>
          <p:cNvPr id="1048984" name="备注占位符 2"/>
          <p:cNvSpPr>
            <a:spLocks noGrp="1"/>
          </p:cNvSpPr>
          <p:nvPr>
            <p:ph type="body" idx="1"/>
          </p:nvPr>
        </p:nvSpPr>
        <p:spPr/>
        <p:txBody>
          <a:bodyPr/>
          <a:p>
            <a:endParaRPr altLang="en-US" dirty="0" lang="zh-CN"/>
          </a:p>
        </p:txBody>
      </p:sp>
      <p:sp>
        <p:nvSpPr>
          <p:cNvPr id="104898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990" name="幻灯片图像占位符 1"/>
          <p:cNvSpPr>
            <a:spLocks noChangeAspect="1" noRot="1" noGrp="1"/>
          </p:cNvSpPr>
          <p:nvPr>
            <p:ph type="sldImg"/>
          </p:nvPr>
        </p:nvSpPr>
        <p:spPr/>
      </p:sp>
      <p:sp>
        <p:nvSpPr>
          <p:cNvPr id="1048991" name="备注占位符 2"/>
          <p:cNvSpPr>
            <a:spLocks noGrp="1"/>
          </p:cNvSpPr>
          <p:nvPr>
            <p:ph type="body" idx="1"/>
          </p:nvPr>
        </p:nvSpPr>
        <p:spPr/>
        <p:txBody>
          <a:bodyPr/>
          <a:p>
            <a:endParaRPr altLang="en-US" dirty="0" lang="zh-CN"/>
          </a:p>
        </p:txBody>
      </p:sp>
      <p:sp>
        <p:nvSpPr>
          <p:cNvPr id="1048992"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999" name="幻灯片图像占位符 1"/>
          <p:cNvSpPr>
            <a:spLocks noChangeAspect="1" noRot="1" noGrp="1"/>
          </p:cNvSpPr>
          <p:nvPr>
            <p:ph type="sldImg"/>
          </p:nvPr>
        </p:nvSpPr>
        <p:spPr/>
      </p:sp>
      <p:sp>
        <p:nvSpPr>
          <p:cNvPr id="1049000" name="备注占位符 2"/>
          <p:cNvSpPr>
            <a:spLocks noGrp="1"/>
          </p:cNvSpPr>
          <p:nvPr>
            <p:ph type="body" idx="1"/>
          </p:nvPr>
        </p:nvSpPr>
        <p:spPr/>
        <p:txBody>
          <a:bodyPr/>
          <a:p>
            <a:endParaRPr altLang="en-US" dirty="0" lang="zh-CN"/>
          </a:p>
        </p:txBody>
      </p:sp>
      <p:sp>
        <p:nvSpPr>
          <p:cNvPr id="104900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9008" name="幻灯片图像占位符 1"/>
          <p:cNvSpPr>
            <a:spLocks noChangeAspect="1" noRot="1" noGrp="1"/>
          </p:cNvSpPr>
          <p:nvPr>
            <p:ph type="sldImg"/>
          </p:nvPr>
        </p:nvSpPr>
        <p:spPr/>
      </p:sp>
      <p:sp>
        <p:nvSpPr>
          <p:cNvPr id="1049009" name="备注占位符 2"/>
          <p:cNvSpPr>
            <a:spLocks noGrp="1"/>
          </p:cNvSpPr>
          <p:nvPr>
            <p:ph type="body" idx="1"/>
          </p:nvPr>
        </p:nvSpPr>
        <p:spPr/>
        <p:txBody>
          <a:bodyPr/>
          <a:p>
            <a:endParaRPr altLang="en-US" dirty="0" lang="zh-CN"/>
          </a:p>
        </p:txBody>
      </p:sp>
      <p:sp>
        <p:nvSpPr>
          <p:cNvPr id="1049010"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9017" name="幻灯片图像占位符 1"/>
          <p:cNvSpPr>
            <a:spLocks noChangeAspect="1" noRot="1" noGrp="1"/>
          </p:cNvSpPr>
          <p:nvPr>
            <p:ph type="sldImg"/>
          </p:nvPr>
        </p:nvSpPr>
        <p:spPr/>
      </p:sp>
      <p:sp>
        <p:nvSpPr>
          <p:cNvPr id="1049018" name="备注占位符 2"/>
          <p:cNvSpPr>
            <a:spLocks noGrp="1"/>
          </p:cNvSpPr>
          <p:nvPr>
            <p:ph type="body" idx="1"/>
          </p:nvPr>
        </p:nvSpPr>
        <p:spPr/>
        <p:txBody>
          <a:bodyPr/>
          <a:p>
            <a:endParaRPr altLang="en-US" dirty="0" lang="zh-CN"/>
          </a:p>
        </p:txBody>
      </p:sp>
      <p:sp>
        <p:nvSpPr>
          <p:cNvPr id="104901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9026" name="幻灯片图像占位符 1"/>
          <p:cNvSpPr>
            <a:spLocks noChangeAspect="1" noRot="1" noGrp="1"/>
          </p:cNvSpPr>
          <p:nvPr>
            <p:ph type="sldImg"/>
          </p:nvPr>
        </p:nvSpPr>
        <p:spPr/>
      </p:sp>
      <p:sp>
        <p:nvSpPr>
          <p:cNvPr id="1049027" name="备注占位符 2"/>
          <p:cNvSpPr>
            <a:spLocks noGrp="1"/>
          </p:cNvSpPr>
          <p:nvPr>
            <p:ph type="body" idx="1"/>
          </p:nvPr>
        </p:nvSpPr>
        <p:spPr/>
        <p:txBody>
          <a:bodyPr/>
          <a:p>
            <a:endParaRPr altLang="en-US" dirty="0" lang="zh-CN"/>
          </a:p>
        </p:txBody>
      </p:sp>
      <p:sp>
        <p:nvSpPr>
          <p:cNvPr id="1049028"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9035" name="幻灯片图像占位符 1"/>
          <p:cNvSpPr>
            <a:spLocks noChangeAspect="1" noRot="1" noGrp="1"/>
          </p:cNvSpPr>
          <p:nvPr>
            <p:ph type="sldImg"/>
          </p:nvPr>
        </p:nvSpPr>
        <p:spPr/>
      </p:sp>
      <p:sp>
        <p:nvSpPr>
          <p:cNvPr id="1049036" name="备注占位符 2"/>
          <p:cNvSpPr>
            <a:spLocks noGrp="1"/>
          </p:cNvSpPr>
          <p:nvPr>
            <p:ph type="body" idx="1"/>
          </p:nvPr>
        </p:nvSpPr>
        <p:spPr/>
        <p:txBody>
          <a:bodyPr/>
          <a:p>
            <a:endParaRPr altLang="en-US" dirty="0" lang="zh-CN"/>
          </a:p>
        </p:txBody>
      </p:sp>
      <p:sp>
        <p:nvSpPr>
          <p:cNvPr id="104903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9045" name="幻灯片图像占位符 1"/>
          <p:cNvSpPr>
            <a:spLocks noChangeAspect="1" noRot="1" noGrp="1"/>
          </p:cNvSpPr>
          <p:nvPr>
            <p:ph type="sldImg"/>
          </p:nvPr>
        </p:nvSpPr>
        <p:spPr/>
      </p:sp>
      <p:sp>
        <p:nvSpPr>
          <p:cNvPr id="1049046" name="备注占位符 2"/>
          <p:cNvSpPr>
            <a:spLocks noGrp="1"/>
          </p:cNvSpPr>
          <p:nvPr>
            <p:ph type="body" idx="1"/>
          </p:nvPr>
        </p:nvSpPr>
        <p:spPr/>
        <p:txBody>
          <a:bodyPr/>
          <a:p>
            <a:endParaRPr altLang="en-US" dirty="0" lang="zh-CN"/>
          </a:p>
        </p:txBody>
      </p:sp>
      <p:sp>
        <p:nvSpPr>
          <p:cNvPr id="104904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9054" name="幻灯片图像占位符 1"/>
          <p:cNvSpPr>
            <a:spLocks noChangeAspect="1" noRot="1" noGrp="1"/>
          </p:cNvSpPr>
          <p:nvPr>
            <p:ph type="sldImg"/>
          </p:nvPr>
        </p:nvSpPr>
        <p:spPr/>
      </p:sp>
      <p:sp>
        <p:nvSpPr>
          <p:cNvPr id="1049055" name="备注占位符 2"/>
          <p:cNvSpPr>
            <a:spLocks noGrp="1"/>
          </p:cNvSpPr>
          <p:nvPr>
            <p:ph type="body" idx="1"/>
          </p:nvPr>
        </p:nvSpPr>
        <p:spPr/>
        <p:txBody>
          <a:bodyPr/>
          <a:p>
            <a:endParaRPr altLang="en-US" dirty="0" lang="zh-CN"/>
          </a:p>
        </p:txBody>
      </p:sp>
      <p:sp>
        <p:nvSpPr>
          <p:cNvPr id="104905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682" name="幻灯片图像占位符 1"/>
          <p:cNvSpPr>
            <a:spLocks noChangeAspect="1" noRot="1" noGrp="1"/>
          </p:cNvSpPr>
          <p:nvPr>
            <p:ph type="sldImg"/>
          </p:nvPr>
        </p:nvSpPr>
        <p:spPr/>
      </p:sp>
      <p:sp>
        <p:nvSpPr>
          <p:cNvPr id="1048683" name="备注占位符 2"/>
          <p:cNvSpPr>
            <a:spLocks noGrp="1"/>
          </p:cNvSpPr>
          <p:nvPr>
            <p:ph type="body" idx="1"/>
          </p:nvPr>
        </p:nvSpPr>
        <p:spPr/>
        <p:txBody>
          <a:bodyPr/>
          <a:p>
            <a:endParaRPr altLang="en-US" dirty="0" lang="zh-CN"/>
          </a:p>
        </p:txBody>
      </p:sp>
      <p:sp>
        <p:nvSpPr>
          <p:cNvPr id="104868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9064" name="幻灯片图像占位符 1"/>
          <p:cNvSpPr>
            <a:spLocks noChangeAspect="1" noRot="1" noGrp="1"/>
          </p:cNvSpPr>
          <p:nvPr>
            <p:ph type="sldImg"/>
          </p:nvPr>
        </p:nvSpPr>
        <p:spPr/>
      </p:sp>
      <p:sp>
        <p:nvSpPr>
          <p:cNvPr id="1049065" name="备注占位符 2"/>
          <p:cNvSpPr>
            <a:spLocks noGrp="1"/>
          </p:cNvSpPr>
          <p:nvPr>
            <p:ph type="body" idx="1"/>
          </p:nvPr>
        </p:nvSpPr>
        <p:spPr/>
        <p:txBody>
          <a:bodyPr/>
          <a:p>
            <a:endParaRPr altLang="en-US" dirty="0" lang="zh-CN"/>
          </a:p>
        </p:txBody>
      </p:sp>
      <p:sp>
        <p:nvSpPr>
          <p:cNvPr id="104906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9073" name="幻灯片图像占位符 1"/>
          <p:cNvSpPr>
            <a:spLocks noChangeAspect="1" noRot="1" noGrp="1"/>
          </p:cNvSpPr>
          <p:nvPr>
            <p:ph type="sldImg"/>
          </p:nvPr>
        </p:nvSpPr>
        <p:spPr/>
      </p:sp>
      <p:sp>
        <p:nvSpPr>
          <p:cNvPr id="1049074" name="备注占位符 2"/>
          <p:cNvSpPr>
            <a:spLocks noGrp="1"/>
          </p:cNvSpPr>
          <p:nvPr>
            <p:ph type="body" idx="1"/>
          </p:nvPr>
        </p:nvSpPr>
        <p:spPr/>
        <p:txBody>
          <a:bodyPr/>
          <a:p>
            <a:endParaRPr altLang="en-US" dirty="0" lang="zh-CN"/>
          </a:p>
        </p:txBody>
      </p:sp>
      <p:sp>
        <p:nvSpPr>
          <p:cNvPr id="104907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9082" name="幻灯片图像占位符 1"/>
          <p:cNvSpPr>
            <a:spLocks noChangeAspect="1" noRot="1" noGrp="1"/>
          </p:cNvSpPr>
          <p:nvPr>
            <p:ph type="sldImg"/>
          </p:nvPr>
        </p:nvSpPr>
        <p:spPr/>
      </p:sp>
      <p:sp>
        <p:nvSpPr>
          <p:cNvPr id="1049083" name="备注占位符 2"/>
          <p:cNvSpPr>
            <a:spLocks noGrp="1"/>
          </p:cNvSpPr>
          <p:nvPr>
            <p:ph type="body" idx="1"/>
          </p:nvPr>
        </p:nvSpPr>
        <p:spPr/>
        <p:txBody>
          <a:bodyPr/>
          <a:p>
            <a:endParaRPr altLang="en-US" dirty="0" lang="zh-CN"/>
          </a:p>
        </p:txBody>
      </p:sp>
      <p:sp>
        <p:nvSpPr>
          <p:cNvPr id="104908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9091" name="幻灯片图像占位符 1"/>
          <p:cNvSpPr>
            <a:spLocks noChangeAspect="1" noRot="1" noGrp="1"/>
          </p:cNvSpPr>
          <p:nvPr>
            <p:ph type="sldImg"/>
          </p:nvPr>
        </p:nvSpPr>
        <p:spPr/>
      </p:sp>
      <p:sp>
        <p:nvSpPr>
          <p:cNvPr id="1049092" name="备注占位符 2"/>
          <p:cNvSpPr>
            <a:spLocks noGrp="1"/>
          </p:cNvSpPr>
          <p:nvPr>
            <p:ph type="body" idx="1"/>
          </p:nvPr>
        </p:nvSpPr>
        <p:spPr/>
        <p:txBody>
          <a:bodyPr/>
          <a:p>
            <a:endParaRPr altLang="en-US" dirty="0" lang="zh-CN"/>
          </a:p>
        </p:txBody>
      </p:sp>
      <p:sp>
        <p:nvSpPr>
          <p:cNvPr id="104909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9100" name="幻灯片图像占位符 1"/>
          <p:cNvSpPr>
            <a:spLocks noChangeAspect="1" noRot="1" noGrp="1"/>
          </p:cNvSpPr>
          <p:nvPr>
            <p:ph type="sldImg"/>
          </p:nvPr>
        </p:nvSpPr>
        <p:spPr/>
      </p:sp>
      <p:sp>
        <p:nvSpPr>
          <p:cNvPr id="1049101" name="备注占位符 2"/>
          <p:cNvSpPr>
            <a:spLocks noGrp="1"/>
          </p:cNvSpPr>
          <p:nvPr>
            <p:ph type="body" idx="1"/>
          </p:nvPr>
        </p:nvSpPr>
        <p:spPr/>
        <p:txBody>
          <a:bodyPr/>
          <a:p>
            <a:endParaRPr altLang="en-US" dirty="0" lang="zh-CN"/>
          </a:p>
        </p:txBody>
      </p:sp>
      <p:sp>
        <p:nvSpPr>
          <p:cNvPr id="1049102"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9109" name="幻灯片图像占位符 1"/>
          <p:cNvSpPr>
            <a:spLocks noChangeAspect="1" noRot="1" noGrp="1"/>
          </p:cNvSpPr>
          <p:nvPr>
            <p:ph type="sldImg"/>
          </p:nvPr>
        </p:nvSpPr>
        <p:spPr/>
      </p:sp>
      <p:sp>
        <p:nvSpPr>
          <p:cNvPr id="1049110" name="备注占位符 2"/>
          <p:cNvSpPr>
            <a:spLocks noGrp="1"/>
          </p:cNvSpPr>
          <p:nvPr>
            <p:ph type="body" idx="1"/>
          </p:nvPr>
        </p:nvSpPr>
        <p:spPr/>
        <p:txBody>
          <a:bodyPr/>
          <a:p>
            <a:endParaRPr altLang="en-US" dirty="0" lang="zh-CN"/>
          </a:p>
        </p:txBody>
      </p:sp>
      <p:sp>
        <p:nvSpPr>
          <p:cNvPr id="104911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9120" name="幻灯片图像占位符 1"/>
          <p:cNvSpPr>
            <a:spLocks noChangeAspect="1" noRot="1" noGrp="1"/>
          </p:cNvSpPr>
          <p:nvPr>
            <p:ph type="sldImg"/>
          </p:nvPr>
        </p:nvSpPr>
        <p:spPr/>
      </p:sp>
      <p:sp>
        <p:nvSpPr>
          <p:cNvPr id="1049121" name="备注占位符 2"/>
          <p:cNvSpPr>
            <a:spLocks noGrp="1"/>
          </p:cNvSpPr>
          <p:nvPr>
            <p:ph type="body" idx="1"/>
          </p:nvPr>
        </p:nvSpPr>
        <p:spPr/>
        <p:txBody>
          <a:bodyPr/>
          <a:p>
            <a:endParaRPr altLang="en-US" dirty="0" lang="zh-CN"/>
          </a:p>
        </p:txBody>
      </p:sp>
      <p:sp>
        <p:nvSpPr>
          <p:cNvPr id="1049122"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9129" name="幻灯片图像占位符 1"/>
          <p:cNvSpPr>
            <a:spLocks noChangeAspect="1" noRot="1" noGrp="1"/>
          </p:cNvSpPr>
          <p:nvPr>
            <p:ph type="sldImg"/>
          </p:nvPr>
        </p:nvSpPr>
        <p:spPr/>
      </p:sp>
      <p:sp>
        <p:nvSpPr>
          <p:cNvPr id="1049130" name="备注占位符 2"/>
          <p:cNvSpPr>
            <a:spLocks noGrp="1"/>
          </p:cNvSpPr>
          <p:nvPr>
            <p:ph type="body" idx="1"/>
          </p:nvPr>
        </p:nvSpPr>
        <p:spPr/>
        <p:txBody>
          <a:bodyPr/>
          <a:p>
            <a:endParaRPr altLang="en-US" dirty="0" lang="zh-CN"/>
          </a:p>
        </p:txBody>
      </p:sp>
      <p:sp>
        <p:nvSpPr>
          <p:cNvPr id="104913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9138" name="幻灯片图像占位符 1"/>
          <p:cNvSpPr>
            <a:spLocks noChangeAspect="1" noRot="1" noGrp="1"/>
          </p:cNvSpPr>
          <p:nvPr>
            <p:ph type="sldImg"/>
          </p:nvPr>
        </p:nvSpPr>
        <p:spPr/>
      </p:sp>
      <p:sp>
        <p:nvSpPr>
          <p:cNvPr id="1049139" name="备注占位符 2"/>
          <p:cNvSpPr>
            <a:spLocks noGrp="1"/>
          </p:cNvSpPr>
          <p:nvPr>
            <p:ph type="body" idx="1"/>
          </p:nvPr>
        </p:nvSpPr>
        <p:spPr/>
        <p:txBody>
          <a:bodyPr/>
          <a:p>
            <a:endParaRPr altLang="en-US" dirty="0" lang="zh-CN"/>
          </a:p>
        </p:txBody>
      </p:sp>
      <p:sp>
        <p:nvSpPr>
          <p:cNvPr id="1049140"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9147" name="幻灯片图像占位符 1"/>
          <p:cNvSpPr>
            <a:spLocks noChangeAspect="1" noRot="1" noGrp="1"/>
          </p:cNvSpPr>
          <p:nvPr>
            <p:ph type="sldImg"/>
          </p:nvPr>
        </p:nvSpPr>
        <p:spPr/>
      </p:sp>
      <p:sp>
        <p:nvSpPr>
          <p:cNvPr id="1049148" name="备注占位符 2"/>
          <p:cNvSpPr>
            <a:spLocks noGrp="1"/>
          </p:cNvSpPr>
          <p:nvPr>
            <p:ph type="body" idx="1"/>
          </p:nvPr>
        </p:nvSpPr>
        <p:spPr/>
        <p:txBody>
          <a:bodyPr/>
          <a:p>
            <a:endParaRPr altLang="en-US" dirty="0" lang="zh-CN"/>
          </a:p>
        </p:txBody>
      </p:sp>
      <p:sp>
        <p:nvSpPr>
          <p:cNvPr id="104914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691" name="幻灯片图像占位符 1"/>
          <p:cNvSpPr>
            <a:spLocks noChangeAspect="1" noRot="1" noGrp="1"/>
          </p:cNvSpPr>
          <p:nvPr>
            <p:ph type="sldImg"/>
          </p:nvPr>
        </p:nvSpPr>
        <p:spPr/>
      </p:sp>
      <p:sp>
        <p:nvSpPr>
          <p:cNvPr id="1048692" name="备注占位符 2"/>
          <p:cNvSpPr>
            <a:spLocks noGrp="1"/>
          </p:cNvSpPr>
          <p:nvPr>
            <p:ph type="body" idx="1"/>
          </p:nvPr>
        </p:nvSpPr>
        <p:spPr/>
        <p:txBody>
          <a:bodyPr/>
          <a:p>
            <a:endParaRPr altLang="en-US" dirty="0" lang="zh-CN"/>
          </a:p>
        </p:txBody>
      </p:sp>
      <p:sp>
        <p:nvSpPr>
          <p:cNvPr id="104869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9156" name="幻灯片图像占位符 1"/>
          <p:cNvSpPr>
            <a:spLocks noChangeAspect="1" noRot="1" noGrp="1"/>
          </p:cNvSpPr>
          <p:nvPr>
            <p:ph type="sldImg"/>
          </p:nvPr>
        </p:nvSpPr>
        <p:spPr/>
      </p:sp>
      <p:sp>
        <p:nvSpPr>
          <p:cNvPr id="1049157" name="备注占位符 2"/>
          <p:cNvSpPr>
            <a:spLocks noGrp="1"/>
          </p:cNvSpPr>
          <p:nvPr>
            <p:ph type="body" idx="1"/>
          </p:nvPr>
        </p:nvSpPr>
        <p:spPr/>
        <p:txBody>
          <a:bodyPr/>
          <a:p>
            <a:endParaRPr altLang="en-US" dirty="0" lang="zh-CN"/>
          </a:p>
        </p:txBody>
      </p:sp>
      <p:sp>
        <p:nvSpPr>
          <p:cNvPr id="1049158"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9166" name="幻灯片图像占位符 1"/>
          <p:cNvSpPr>
            <a:spLocks noChangeAspect="1" noRot="1" noGrp="1"/>
          </p:cNvSpPr>
          <p:nvPr>
            <p:ph type="sldImg"/>
          </p:nvPr>
        </p:nvSpPr>
        <p:spPr/>
      </p:sp>
      <p:sp>
        <p:nvSpPr>
          <p:cNvPr id="1049167" name="备注占位符 2"/>
          <p:cNvSpPr>
            <a:spLocks noGrp="1"/>
          </p:cNvSpPr>
          <p:nvPr>
            <p:ph type="body" idx="1"/>
          </p:nvPr>
        </p:nvSpPr>
        <p:spPr/>
        <p:txBody>
          <a:bodyPr/>
          <a:p>
            <a:endParaRPr altLang="en-US" dirty="0" lang="zh-CN"/>
          </a:p>
        </p:txBody>
      </p:sp>
      <p:sp>
        <p:nvSpPr>
          <p:cNvPr id="1049168"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9171" name="幻灯片图像占位符 1"/>
          <p:cNvSpPr>
            <a:spLocks noChangeAspect="1" noRot="1" noGrp="1"/>
          </p:cNvSpPr>
          <p:nvPr>
            <p:ph type="sldImg"/>
          </p:nvPr>
        </p:nvSpPr>
        <p:spPr/>
      </p:sp>
      <p:sp>
        <p:nvSpPr>
          <p:cNvPr id="1049172" name="备注占位符 2"/>
          <p:cNvSpPr>
            <a:spLocks noGrp="1"/>
          </p:cNvSpPr>
          <p:nvPr>
            <p:ph type="body" idx="1"/>
          </p:nvPr>
        </p:nvSpPr>
        <p:spPr/>
        <p:txBody>
          <a:bodyPr/>
          <a:p>
            <a:endParaRPr altLang="en-US" dirty="0" lang="zh-CN"/>
          </a:p>
        </p:txBody>
      </p:sp>
      <p:sp>
        <p:nvSpPr>
          <p:cNvPr id="104917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9181" name="幻灯片图像占位符 1"/>
          <p:cNvSpPr>
            <a:spLocks noChangeAspect="1" noRot="1" noGrp="1"/>
          </p:cNvSpPr>
          <p:nvPr>
            <p:ph type="sldImg"/>
          </p:nvPr>
        </p:nvSpPr>
        <p:spPr/>
      </p:sp>
      <p:sp>
        <p:nvSpPr>
          <p:cNvPr id="1049182" name="备注占位符 2"/>
          <p:cNvSpPr>
            <a:spLocks noGrp="1"/>
          </p:cNvSpPr>
          <p:nvPr>
            <p:ph type="body" idx="1"/>
          </p:nvPr>
        </p:nvSpPr>
        <p:spPr/>
        <p:txBody>
          <a:bodyPr/>
          <a:p>
            <a:endParaRPr altLang="en-US" dirty="0" lang="zh-CN"/>
          </a:p>
        </p:txBody>
      </p:sp>
      <p:sp>
        <p:nvSpPr>
          <p:cNvPr id="104918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9188" name="幻灯片图像占位符 1"/>
          <p:cNvSpPr>
            <a:spLocks noChangeAspect="1" noRot="1" noGrp="1"/>
          </p:cNvSpPr>
          <p:nvPr>
            <p:ph type="sldImg"/>
          </p:nvPr>
        </p:nvSpPr>
        <p:spPr/>
      </p:sp>
      <p:sp>
        <p:nvSpPr>
          <p:cNvPr id="1049189" name="备注占位符 2"/>
          <p:cNvSpPr>
            <a:spLocks noGrp="1"/>
          </p:cNvSpPr>
          <p:nvPr>
            <p:ph type="body" idx="1"/>
          </p:nvPr>
        </p:nvSpPr>
        <p:spPr/>
        <p:txBody>
          <a:bodyPr/>
          <a:p>
            <a:endParaRPr altLang="en-US" dirty="0" lang="zh-CN"/>
          </a:p>
        </p:txBody>
      </p:sp>
      <p:sp>
        <p:nvSpPr>
          <p:cNvPr id="1049190"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9195" name="幻灯片图像占位符 1"/>
          <p:cNvSpPr>
            <a:spLocks noChangeAspect="1" noRot="1" noGrp="1"/>
          </p:cNvSpPr>
          <p:nvPr>
            <p:ph type="sldImg"/>
          </p:nvPr>
        </p:nvSpPr>
        <p:spPr/>
      </p:sp>
      <p:sp>
        <p:nvSpPr>
          <p:cNvPr id="1049196" name="备注占位符 2"/>
          <p:cNvSpPr>
            <a:spLocks noGrp="1"/>
          </p:cNvSpPr>
          <p:nvPr>
            <p:ph type="body" idx="1"/>
          </p:nvPr>
        </p:nvSpPr>
        <p:spPr/>
        <p:txBody>
          <a:bodyPr/>
          <a:p>
            <a:endParaRPr altLang="en-US" dirty="0" lang="zh-CN"/>
          </a:p>
        </p:txBody>
      </p:sp>
      <p:sp>
        <p:nvSpPr>
          <p:cNvPr id="104919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9204" name="幻灯片图像占位符 1"/>
          <p:cNvSpPr>
            <a:spLocks noChangeAspect="1" noRot="1" noGrp="1"/>
          </p:cNvSpPr>
          <p:nvPr>
            <p:ph type="sldImg"/>
          </p:nvPr>
        </p:nvSpPr>
        <p:spPr/>
      </p:sp>
      <p:sp>
        <p:nvSpPr>
          <p:cNvPr id="1049205" name="备注占位符 2"/>
          <p:cNvSpPr>
            <a:spLocks noGrp="1"/>
          </p:cNvSpPr>
          <p:nvPr>
            <p:ph type="body" idx="1"/>
          </p:nvPr>
        </p:nvSpPr>
        <p:spPr/>
        <p:txBody>
          <a:bodyPr/>
          <a:p>
            <a:endParaRPr altLang="en-US" dirty="0" lang="zh-CN"/>
          </a:p>
        </p:txBody>
      </p:sp>
      <p:sp>
        <p:nvSpPr>
          <p:cNvPr id="104920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9215" name="幻灯片图像占位符 1"/>
          <p:cNvSpPr>
            <a:spLocks noChangeAspect="1" noRot="1" noGrp="1"/>
          </p:cNvSpPr>
          <p:nvPr>
            <p:ph type="sldImg"/>
          </p:nvPr>
        </p:nvSpPr>
        <p:spPr/>
      </p:sp>
      <p:sp>
        <p:nvSpPr>
          <p:cNvPr id="1049216" name="备注占位符 2"/>
          <p:cNvSpPr>
            <a:spLocks noGrp="1"/>
          </p:cNvSpPr>
          <p:nvPr>
            <p:ph type="body" idx="1"/>
          </p:nvPr>
        </p:nvSpPr>
        <p:spPr/>
        <p:txBody>
          <a:bodyPr/>
          <a:p>
            <a:endParaRPr altLang="en-US" dirty="0" lang="zh-CN"/>
          </a:p>
        </p:txBody>
      </p:sp>
      <p:sp>
        <p:nvSpPr>
          <p:cNvPr id="104921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9221" name="幻灯片图像占位符 1"/>
          <p:cNvSpPr>
            <a:spLocks noChangeAspect="1" noRot="1" noGrp="1"/>
          </p:cNvSpPr>
          <p:nvPr>
            <p:ph type="sldImg"/>
          </p:nvPr>
        </p:nvSpPr>
        <p:spPr/>
      </p:sp>
      <p:sp>
        <p:nvSpPr>
          <p:cNvPr id="1049222" name="备注占位符 2"/>
          <p:cNvSpPr>
            <a:spLocks noGrp="1"/>
          </p:cNvSpPr>
          <p:nvPr>
            <p:ph type="body" idx="1"/>
          </p:nvPr>
        </p:nvSpPr>
        <p:spPr/>
        <p:txBody>
          <a:bodyPr/>
          <a:p>
            <a:endParaRPr altLang="en-US" dirty="0" lang="zh-CN"/>
          </a:p>
        </p:txBody>
      </p:sp>
      <p:sp>
        <p:nvSpPr>
          <p:cNvPr id="104922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9233" name="幻灯片图像占位符 1"/>
          <p:cNvSpPr>
            <a:spLocks noChangeAspect="1" noRot="1" noGrp="1"/>
          </p:cNvSpPr>
          <p:nvPr>
            <p:ph type="sldImg"/>
          </p:nvPr>
        </p:nvSpPr>
        <p:spPr/>
      </p:sp>
      <p:sp>
        <p:nvSpPr>
          <p:cNvPr id="1049234" name="备注占位符 2"/>
          <p:cNvSpPr>
            <a:spLocks noGrp="1"/>
          </p:cNvSpPr>
          <p:nvPr>
            <p:ph type="body" idx="1"/>
          </p:nvPr>
        </p:nvSpPr>
        <p:spPr/>
        <p:txBody>
          <a:bodyPr/>
          <a:p>
            <a:endParaRPr altLang="en-US" dirty="0" lang="zh-CN"/>
          </a:p>
        </p:txBody>
      </p:sp>
      <p:sp>
        <p:nvSpPr>
          <p:cNvPr id="104923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702" name="幻灯片图像占位符 1"/>
          <p:cNvSpPr>
            <a:spLocks noChangeAspect="1" noRot="1" noGrp="1"/>
          </p:cNvSpPr>
          <p:nvPr>
            <p:ph type="sldImg"/>
          </p:nvPr>
        </p:nvSpPr>
        <p:spPr/>
      </p:sp>
      <p:sp>
        <p:nvSpPr>
          <p:cNvPr id="1048703" name="备注占位符 2"/>
          <p:cNvSpPr>
            <a:spLocks noGrp="1"/>
          </p:cNvSpPr>
          <p:nvPr>
            <p:ph type="body" idx="1"/>
          </p:nvPr>
        </p:nvSpPr>
        <p:spPr/>
        <p:txBody>
          <a:bodyPr/>
          <a:p>
            <a:endParaRPr altLang="en-US" dirty="0" lang="zh-CN"/>
          </a:p>
        </p:txBody>
      </p:sp>
      <p:sp>
        <p:nvSpPr>
          <p:cNvPr id="104870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9243" name="幻灯片图像占位符 1"/>
          <p:cNvSpPr>
            <a:spLocks noChangeAspect="1" noRot="1" noGrp="1"/>
          </p:cNvSpPr>
          <p:nvPr>
            <p:ph type="sldImg"/>
          </p:nvPr>
        </p:nvSpPr>
        <p:spPr/>
      </p:sp>
      <p:sp>
        <p:nvSpPr>
          <p:cNvPr id="1049244" name="备注占位符 2"/>
          <p:cNvSpPr>
            <a:spLocks noGrp="1"/>
          </p:cNvSpPr>
          <p:nvPr>
            <p:ph type="body" idx="1"/>
          </p:nvPr>
        </p:nvSpPr>
        <p:spPr/>
        <p:txBody>
          <a:bodyPr/>
          <a:p>
            <a:endParaRPr altLang="en-US" dirty="0" lang="zh-CN"/>
          </a:p>
        </p:txBody>
      </p:sp>
      <p:sp>
        <p:nvSpPr>
          <p:cNvPr id="104924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9251" name="幻灯片图像占位符 1"/>
          <p:cNvSpPr>
            <a:spLocks noChangeAspect="1" noRot="1" noGrp="1"/>
          </p:cNvSpPr>
          <p:nvPr>
            <p:ph type="sldImg"/>
          </p:nvPr>
        </p:nvSpPr>
        <p:spPr/>
      </p:sp>
      <p:sp>
        <p:nvSpPr>
          <p:cNvPr id="1049252" name="备注占位符 2"/>
          <p:cNvSpPr>
            <a:spLocks noGrp="1"/>
          </p:cNvSpPr>
          <p:nvPr>
            <p:ph type="body" idx="1"/>
          </p:nvPr>
        </p:nvSpPr>
        <p:spPr/>
        <p:txBody>
          <a:bodyPr/>
          <a:p>
            <a:endParaRPr altLang="en-US" dirty="0" lang="zh-CN"/>
          </a:p>
        </p:txBody>
      </p:sp>
      <p:sp>
        <p:nvSpPr>
          <p:cNvPr id="104925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9259" name="幻灯片图像占位符 1"/>
          <p:cNvSpPr>
            <a:spLocks noChangeAspect="1" noRot="1" noGrp="1"/>
          </p:cNvSpPr>
          <p:nvPr>
            <p:ph type="sldImg"/>
          </p:nvPr>
        </p:nvSpPr>
        <p:spPr/>
      </p:sp>
      <p:sp>
        <p:nvSpPr>
          <p:cNvPr id="1049260" name="备注占位符 2"/>
          <p:cNvSpPr>
            <a:spLocks noGrp="1"/>
          </p:cNvSpPr>
          <p:nvPr>
            <p:ph type="body" idx="1"/>
          </p:nvPr>
        </p:nvSpPr>
        <p:spPr/>
        <p:txBody>
          <a:bodyPr/>
          <a:p>
            <a:endParaRPr altLang="en-US" dirty="0" lang="zh-CN"/>
          </a:p>
        </p:txBody>
      </p:sp>
      <p:sp>
        <p:nvSpPr>
          <p:cNvPr id="104926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9267" name="幻灯片图像占位符 1"/>
          <p:cNvSpPr>
            <a:spLocks noChangeAspect="1" noRot="1" noGrp="1"/>
          </p:cNvSpPr>
          <p:nvPr>
            <p:ph type="sldImg"/>
          </p:nvPr>
        </p:nvSpPr>
        <p:spPr/>
      </p:sp>
      <p:sp>
        <p:nvSpPr>
          <p:cNvPr id="1049268" name="备注占位符 2"/>
          <p:cNvSpPr>
            <a:spLocks noGrp="1"/>
          </p:cNvSpPr>
          <p:nvPr>
            <p:ph type="body" idx="1"/>
          </p:nvPr>
        </p:nvSpPr>
        <p:spPr/>
        <p:txBody>
          <a:bodyPr/>
          <a:p>
            <a:endParaRPr altLang="en-US" dirty="0" lang="zh-CN"/>
          </a:p>
        </p:txBody>
      </p:sp>
      <p:sp>
        <p:nvSpPr>
          <p:cNvPr id="104926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9275" name="幻灯片图像占位符 1"/>
          <p:cNvSpPr>
            <a:spLocks noChangeAspect="1" noRot="1" noGrp="1"/>
          </p:cNvSpPr>
          <p:nvPr>
            <p:ph type="sldImg"/>
          </p:nvPr>
        </p:nvSpPr>
        <p:spPr/>
      </p:sp>
      <p:sp>
        <p:nvSpPr>
          <p:cNvPr id="1049276" name="备注占位符 2"/>
          <p:cNvSpPr>
            <a:spLocks noGrp="1"/>
          </p:cNvSpPr>
          <p:nvPr>
            <p:ph type="body" idx="1"/>
          </p:nvPr>
        </p:nvSpPr>
        <p:spPr/>
        <p:txBody>
          <a:bodyPr/>
          <a:p>
            <a:endParaRPr altLang="en-US" dirty="0" lang="zh-CN"/>
          </a:p>
        </p:txBody>
      </p:sp>
      <p:sp>
        <p:nvSpPr>
          <p:cNvPr id="104927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9283" name="幻灯片图像占位符 1"/>
          <p:cNvSpPr>
            <a:spLocks noChangeAspect="1" noRot="1" noGrp="1"/>
          </p:cNvSpPr>
          <p:nvPr>
            <p:ph type="sldImg"/>
          </p:nvPr>
        </p:nvSpPr>
        <p:spPr/>
      </p:sp>
      <p:sp>
        <p:nvSpPr>
          <p:cNvPr id="1049284" name="备注占位符 2"/>
          <p:cNvSpPr>
            <a:spLocks noGrp="1"/>
          </p:cNvSpPr>
          <p:nvPr>
            <p:ph type="body" idx="1"/>
          </p:nvPr>
        </p:nvSpPr>
        <p:spPr/>
        <p:txBody>
          <a:bodyPr/>
          <a:p>
            <a:endParaRPr altLang="en-US" dirty="0" lang="zh-CN"/>
          </a:p>
        </p:txBody>
      </p:sp>
      <p:sp>
        <p:nvSpPr>
          <p:cNvPr id="104928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9291" name="幻灯片图像占位符 1"/>
          <p:cNvSpPr>
            <a:spLocks noChangeAspect="1" noRot="1" noGrp="1"/>
          </p:cNvSpPr>
          <p:nvPr>
            <p:ph type="sldImg"/>
          </p:nvPr>
        </p:nvSpPr>
        <p:spPr/>
      </p:sp>
      <p:sp>
        <p:nvSpPr>
          <p:cNvPr id="1049292" name="备注占位符 2"/>
          <p:cNvSpPr>
            <a:spLocks noGrp="1"/>
          </p:cNvSpPr>
          <p:nvPr>
            <p:ph type="body" idx="1"/>
          </p:nvPr>
        </p:nvSpPr>
        <p:spPr/>
        <p:txBody>
          <a:bodyPr/>
          <a:p>
            <a:endParaRPr altLang="en-US" dirty="0" lang="zh-CN"/>
          </a:p>
        </p:txBody>
      </p:sp>
      <p:sp>
        <p:nvSpPr>
          <p:cNvPr id="104929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9299" name="幻灯片图像占位符 1"/>
          <p:cNvSpPr>
            <a:spLocks noChangeAspect="1" noRot="1" noGrp="1"/>
          </p:cNvSpPr>
          <p:nvPr>
            <p:ph type="sldImg"/>
          </p:nvPr>
        </p:nvSpPr>
        <p:spPr/>
      </p:sp>
      <p:sp>
        <p:nvSpPr>
          <p:cNvPr id="1049300" name="备注占位符 2"/>
          <p:cNvSpPr>
            <a:spLocks noGrp="1"/>
          </p:cNvSpPr>
          <p:nvPr>
            <p:ph type="body" idx="1"/>
          </p:nvPr>
        </p:nvSpPr>
        <p:spPr/>
        <p:txBody>
          <a:bodyPr/>
          <a:p>
            <a:endParaRPr altLang="en-US" dirty="0" lang="zh-CN"/>
          </a:p>
        </p:txBody>
      </p:sp>
      <p:sp>
        <p:nvSpPr>
          <p:cNvPr id="104930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9307" name="幻灯片图像占位符 1"/>
          <p:cNvSpPr>
            <a:spLocks noChangeAspect="1" noRot="1" noGrp="1"/>
          </p:cNvSpPr>
          <p:nvPr>
            <p:ph type="sldImg"/>
          </p:nvPr>
        </p:nvSpPr>
        <p:spPr/>
      </p:sp>
      <p:sp>
        <p:nvSpPr>
          <p:cNvPr id="1049308" name="备注占位符 2"/>
          <p:cNvSpPr>
            <a:spLocks noGrp="1"/>
          </p:cNvSpPr>
          <p:nvPr>
            <p:ph type="body" idx="1"/>
          </p:nvPr>
        </p:nvSpPr>
        <p:spPr/>
        <p:txBody>
          <a:bodyPr/>
          <a:p>
            <a:endParaRPr altLang="en-US" dirty="0" lang="zh-CN"/>
          </a:p>
        </p:txBody>
      </p:sp>
      <p:sp>
        <p:nvSpPr>
          <p:cNvPr id="104930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9315" name="幻灯片图像占位符 1"/>
          <p:cNvSpPr>
            <a:spLocks noChangeAspect="1" noRot="1" noGrp="1"/>
          </p:cNvSpPr>
          <p:nvPr>
            <p:ph type="sldImg"/>
          </p:nvPr>
        </p:nvSpPr>
        <p:spPr/>
      </p:sp>
      <p:sp>
        <p:nvSpPr>
          <p:cNvPr id="1049316" name="备注占位符 2"/>
          <p:cNvSpPr>
            <a:spLocks noGrp="1"/>
          </p:cNvSpPr>
          <p:nvPr>
            <p:ph type="body" idx="1"/>
          </p:nvPr>
        </p:nvSpPr>
        <p:spPr/>
        <p:txBody>
          <a:bodyPr/>
          <a:p>
            <a:endParaRPr altLang="en-US" dirty="0" lang="zh-CN"/>
          </a:p>
        </p:txBody>
      </p:sp>
      <p:sp>
        <p:nvSpPr>
          <p:cNvPr id="104931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710" name="幻灯片图像占位符 1"/>
          <p:cNvSpPr>
            <a:spLocks noChangeAspect="1" noRot="1" noGrp="1"/>
          </p:cNvSpPr>
          <p:nvPr>
            <p:ph type="sldImg"/>
          </p:nvPr>
        </p:nvSpPr>
        <p:spPr/>
      </p:sp>
      <p:sp>
        <p:nvSpPr>
          <p:cNvPr id="1048711" name="备注占位符 2"/>
          <p:cNvSpPr>
            <a:spLocks noGrp="1"/>
          </p:cNvSpPr>
          <p:nvPr>
            <p:ph type="body" idx="1"/>
          </p:nvPr>
        </p:nvSpPr>
        <p:spPr/>
        <p:txBody>
          <a:bodyPr/>
          <a:p>
            <a:endParaRPr altLang="en-US" dirty="0" lang="zh-CN"/>
          </a:p>
        </p:txBody>
      </p:sp>
      <p:sp>
        <p:nvSpPr>
          <p:cNvPr id="1048712"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9323" name="幻灯片图像占位符 1"/>
          <p:cNvSpPr>
            <a:spLocks noChangeAspect="1" noRot="1" noGrp="1"/>
          </p:cNvSpPr>
          <p:nvPr>
            <p:ph type="sldImg"/>
          </p:nvPr>
        </p:nvSpPr>
        <p:spPr/>
      </p:sp>
      <p:sp>
        <p:nvSpPr>
          <p:cNvPr id="1049324" name="备注占位符 2"/>
          <p:cNvSpPr>
            <a:spLocks noGrp="1"/>
          </p:cNvSpPr>
          <p:nvPr>
            <p:ph type="body" idx="1"/>
          </p:nvPr>
        </p:nvSpPr>
        <p:spPr/>
        <p:txBody>
          <a:bodyPr/>
          <a:p>
            <a:endParaRPr altLang="en-US" dirty="0" lang="zh-CN"/>
          </a:p>
        </p:txBody>
      </p:sp>
      <p:sp>
        <p:nvSpPr>
          <p:cNvPr id="104932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9331" name="幻灯片图像占位符 1"/>
          <p:cNvSpPr>
            <a:spLocks noChangeAspect="1" noRot="1" noGrp="1"/>
          </p:cNvSpPr>
          <p:nvPr>
            <p:ph type="sldImg"/>
          </p:nvPr>
        </p:nvSpPr>
        <p:spPr/>
      </p:sp>
      <p:sp>
        <p:nvSpPr>
          <p:cNvPr id="1049332" name="备注占位符 2"/>
          <p:cNvSpPr>
            <a:spLocks noGrp="1"/>
          </p:cNvSpPr>
          <p:nvPr>
            <p:ph type="body" idx="1"/>
          </p:nvPr>
        </p:nvSpPr>
        <p:spPr/>
        <p:txBody>
          <a:bodyPr/>
          <a:p>
            <a:endParaRPr altLang="en-US" dirty="0" lang="zh-CN"/>
          </a:p>
        </p:txBody>
      </p:sp>
      <p:sp>
        <p:nvSpPr>
          <p:cNvPr id="104933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449" name=""/>
        <p:cNvGrpSpPr/>
        <p:nvPr/>
      </p:nvGrpSpPr>
      <p:grpSpPr>
        <a:xfrm>
          <a:off x="0" y="0"/>
          <a:ext cx="0" cy="0"/>
          <a:chOff x="0" y="0"/>
          <a:chExt cx="0" cy="0"/>
        </a:xfrm>
      </p:grpSpPr>
      <p:sp>
        <p:nvSpPr>
          <p:cNvPr id="1049342" name="幻灯片图像占位符 1"/>
          <p:cNvSpPr>
            <a:spLocks noChangeAspect="1" noRot="1" noGrp="1"/>
          </p:cNvSpPr>
          <p:nvPr>
            <p:ph type="sldImg"/>
          </p:nvPr>
        </p:nvSpPr>
        <p:spPr/>
      </p:sp>
      <p:sp>
        <p:nvSpPr>
          <p:cNvPr id="1049343" name="备注占位符 2"/>
          <p:cNvSpPr>
            <a:spLocks noGrp="1"/>
          </p:cNvSpPr>
          <p:nvPr>
            <p:ph type="body" idx="1"/>
          </p:nvPr>
        </p:nvSpPr>
        <p:spPr/>
        <p:txBody>
          <a:bodyPr/>
          <a:p>
            <a:endParaRPr altLang="en-US" dirty="0" lang="zh-CN"/>
          </a:p>
        </p:txBody>
      </p:sp>
      <p:sp>
        <p:nvSpPr>
          <p:cNvPr id="104934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452" name=""/>
        <p:cNvGrpSpPr/>
        <p:nvPr/>
      </p:nvGrpSpPr>
      <p:grpSpPr>
        <a:xfrm>
          <a:off x="0" y="0"/>
          <a:ext cx="0" cy="0"/>
          <a:chOff x="0" y="0"/>
          <a:chExt cx="0" cy="0"/>
        </a:xfrm>
      </p:grpSpPr>
      <p:sp>
        <p:nvSpPr>
          <p:cNvPr id="1049353" name="幻灯片图像占位符 1"/>
          <p:cNvSpPr>
            <a:spLocks noChangeAspect="1" noRot="1" noGrp="1"/>
          </p:cNvSpPr>
          <p:nvPr>
            <p:ph type="sldImg"/>
          </p:nvPr>
        </p:nvSpPr>
        <p:spPr/>
      </p:sp>
      <p:sp>
        <p:nvSpPr>
          <p:cNvPr id="1049354" name="备注占位符 2"/>
          <p:cNvSpPr>
            <a:spLocks noGrp="1"/>
          </p:cNvSpPr>
          <p:nvPr>
            <p:ph type="body" idx="1"/>
          </p:nvPr>
        </p:nvSpPr>
        <p:spPr/>
        <p:txBody>
          <a:bodyPr/>
          <a:p>
            <a:endParaRPr altLang="en-US" dirty="0" lang="zh-CN"/>
          </a:p>
        </p:txBody>
      </p:sp>
      <p:sp>
        <p:nvSpPr>
          <p:cNvPr id="104935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456" name=""/>
        <p:cNvGrpSpPr/>
        <p:nvPr/>
      </p:nvGrpSpPr>
      <p:grpSpPr>
        <a:xfrm>
          <a:off x="0" y="0"/>
          <a:ext cx="0" cy="0"/>
          <a:chOff x="0" y="0"/>
          <a:chExt cx="0" cy="0"/>
        </a:xfrm>
      </p:grpSpPr>
      <p:sp>
        <p:nvSpPr>
          <p:cNvPr id="1049368" name="幻灯片图像占位符 1"/>
          <p:cNvSpPr>
            <a:spLocks noChangeAspect="1" noRot="1" noGrp="1"/>
          </p:cNvSpPr>
          <p:nvPr>
            <p:ph type="sldImg"/>
          </p:nvPr>
        </p:nvSpPr>
        <p:spPr/>
      </p:sp>
      <p:sp>
        <p:nvSpPr>
          <p:cNvPr id="1049369" name="备注占位符 2"/>
          <p:cNvSpPr>
            <a:spLocks noGrp="1"/>
          </p:cNvSpPr>
          <p:nvPr>
            <p:ph type="body" idx="1"/>
          </p:nvPr>
        </p:nvSpPr>
        <p:spPr/>
        <p:txBody>
          <a:bodyPr/>
          <a:p>
            <a:endParaRPr altLang="en-US" dirty="0" lang="zh-CN"/>
          </a:p>
        </p:txBody>
      </p:sp>
      <p:sp>
        <p:nvSpPr>
          <p:cNvPr id="1049370"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459" name=""/>
        <p:cNvGrpSpPr/>
        <p:nvPr/>
      </p:nvGrpSpPr>
      <p:grpSpPr>
        <a:xfrm>
          <a:off x="0" y="0"/>
          <a:ext cx="0" cy="0"/>
          <a:chOff x="0" y="0"/>
          <a:chExt cx="0" cy="0"/>
        </a:xfrm>
      </p:grpSpPr>
      <p:sp>
        <p:nvSpPr>
          <p:cNvPr id="1049378" name="幻灯片图像占位符 1"/>
          <p:cNvSpPr>
            <a:spLocks noChangeAspect="1" noRot="1" noGrp="1"/>
          </p:cNvSpPr>
          <p:nvPr>
            <p:ph type="sldImg"/>
          </p:nvPr>
        </p:nvSpPr>
        <p:spPr/>
      </p:sp>
      <p:sp>
        <p:nvSpPr>
          <p:cNvPr id="1049379" name="备注占位符 2"/>
          <p:cNvSpPr>
            <a:spLocks noGrp="1"/>
          </p:cNvSpPr>
          <p:nvPr>
            <p:ph type="body" idx="1"/>
          </p:nvPr>
        </p:nvSpPr>
        <p:spPr/>
        <p:txBody>
          <a:bodyPr/>
          <a:p>
            <a:endParaRPr altLang="en-US" dirty="0" lang="zh-CN"/>
          </a:p>
        </p:txBody>
      </p:sp>
      <p:sp>
        <p:nvSpPr>
          <p:cNvPr id="1049380"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463" name=""/>
        <p:cNvGrpSpPr/>
        <p:nvPr/>
      </p:nvGrpSpPr>
      <p:grpSpPr>
        <a:xfrm>
          <a:off x="0" y="0"/>
          <a:ext cx="0" cy="0"/>
          <a:chOff x="0" y="0"/>
          <a:chExt cx="0" cy="0"/>
        </a:xfrm>
      </p:grpSpPr>
      <p:sp>
        <p:nvSpPr>
          <p:cNvPr id="1049389" name="幻灯片图像占位符 1"/>
          <p:cNvSpPr>
            <a:spLocks noChangeAspect="1" noRot="1" noGrp="1"/>
          </p:cNvSpPr>
          <p:nvPr>
            <p:ph type="sldImg"/>
          </p:nvPr>
        </p:nvSpPr>
        <p:spPr/>
      </p:sp>
      <p:sp>
        <p:nvSpPr>
          <p:cNvPr id="1049390" name="备注占位符 2"/>
          <p:cNvSpPr>
            <a:spLocks noGrp="1"/>
          </p:cNvSpPr>
          <p:nvPr>
            <p:ph type="body" idx="1"/>
          </p:nvPr>
        </p:nvSpPr>
        <p:spPr/>
        <p:txBody>
          <a:bodyPr/>
          <a:p>
            <a:endParaRPr altLang="en-US" dirty="0" lang="zh-CN"/>
          </a:p>
        </p:txBody>
      </p:sp>
      <p:sp>
        <p:nvSpPr>
          <p:cNvPr id="104939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468" name=""/>
        <p:cNvGrpSpPr/>
        <p:nvPr/>
      </p:nvGrpSpPr>
      <p:grpSpPr>
        <a:xfrm>
          <a:off x="0" y="0"/>
          <a:ext cx="0" cy="0"/>
          <a:chOff x="0" y="0"/>
          <a:chExt cx="0" cy="0"/>
        </a:xfrm>
      </p:grpSpPr>
      <p:sp>
        <p:nvSpPr>
          <p:cNvPr id="1049397" name="幻灯片图像占位符 1"/>
          <p:cNvSpPr>
            <a:spLocks noChangeAspect="1" noRot="1" noGrp="1"/>
          </p:cNvSpPr>
          <p:nvPr>
            <p:ph type="sldImg"/>
          </p:nvPr>
        </p:nvSpPr>
        <p:spPr/>
      </p:sp>
      <p:sp>
        <p:nvSpPr>
          <p:cNvPr id="1049398" name="备注占位符 2"/>
          <p:cNvSpPr>
            <a:spLocks noGrp="1"/>
          </p:cNvSpPr>
          <p:nvPr>
            <p:ph type="body" idx="1"/>
          </p:nvPr>
        </p:nvSpPr>
        <p:spPr/>
        <p:txBody>
          <a:bodyPr/>
          <a:p>
            <a:endParaRPr altLang="en-US" dirty="0" lang="zh-CN"/>
          </a:p>
        </p:txBody>
      </p:sp>
      <p:sp>
        <p:nvSpPr>
          <p:cNvPr id="104939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471" name=""/>
        <p:cNvGrpSpPr/>
        <p:nvPr/>
      </p:nvGrpSpPr>
      <p:grpSpPr>
        <a:xfrm>
          <a:off x="0" y="0"/>
          <a:ext cx="0" cy="0"/>
          <a:chOff x="0" y="0"/>
          <a:chExt cx="0" cy="0"/>
        </a:xfrm>
      </p:grpSpPr>
      <p:sp>
        <p:nvSpPr>
          <p:cNvPr id="1049405" name="幻灯片图像占位符 1"/>
          <p:cNvSpPr>
            <a:spLocks noChangeAspect="1" noRot="1" noGrp="1"/>
          </p:cNvSpPr>
          <p:nvPr>
            <p:ph type="sldImg"/>
          </p:nvPr>
        </p:nvSpPr>
        <p:spPr/>
      </p:sp>
      <p:sp>
        <p:nvSpPr>
          <p:cNvPr id="1049406" name="备注占位符 2"/>
          <p:cNvSpPr>
            <a:spLocks noGrp="1"/>
          </p:cNvSpPr>
          <p:nvPr>
            <p:ph type="body" idx="1"/>
          </p:nvPr>
        </p:nvSpPr>
        <p:spPr/>
        <p:txBody>
          <a:bodyPr/>
          <a:p>
            <a:endParaRPr altLang="en-US" dirty="0" lang="zh-CN"/>
          </a:p>
        </p:txBody>
      </p:sp>
      <p:sp>
        <p:nvSpPr>
          <p:cNvPr id="104940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474" name=""/>
        <p:cNvGrpSpPr/>
        <p:nvPr/>
      </p:nvGrpSpPr>
      <p:grpSpPr>
        <a:xfrm>
          <a:off x="0" y="0"/>
          <a:ext cx="0" cy="0"/>
          <a:chOff x="0" y="0"/>
          <a:chExt cx="0" cy="0"/>
        </a:xfrm>
      </p:grpSpPr>
      <p:sp>
        <p:nvSpPr>
          <p:cNvPr id="1049412" name="幻灯片图像占位符 1"/>
          <p:cNvSpPr>
            <a:spLocks noChangeAspect="1" noRot="1" noGrp="1"/>
          </p:cNvSpPr>
          <p:nvPr>
            <p:ph type="sldImg"/>
          </p:nvPr>
        </p:nvSpPr>
        <p:spPr/>
      </p:sp>
      <p:sp>
        <p:nvSpPr>
          <p:cNvPr id="1049413" name="备注占位符 2"/>
          <p:cNvSpPr>
            <a:spLocks noGrp="1"/>
          </p:cNvSpPr>
          <p:nvPr>
            <p:ph type="body" idx="1"/>
          </p:nvPr>
        </p:nvSpPr>
        <p:spPr/>
        <p:txBody>
          <a:bodyPr/>
          <a:p>
            <a:endParaRPr altLang="en-US" dirty="0" lang="zh-CN"/>
          </a:p>
        </p:txBody>
      </p:sp>
      <p:sp>
        <p:nvSpPr>
          <p:cNvPr id="1049414"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724" name="幻灯片图像占位符 1"/>
          <p:cNvSpPr>
            <a:spLocks noChangeAspect="1" noRot="1" noGrp="1"/>
          </p:cNvSpPr>
          <p:nvPr>
            <p:ph type="sldImg"/>
          </p:nvPr>
        </p:nvSpPr>
        <p:spPr/>
      </p:sp>
      <p:sp>
        <p:nvSpPr>
          <p:cNvPr id="1048725" name="备注占位符 2"/>
          <p:cNvSpPr>
            <a:spLocks noGrp="1"/>
          </p:cNvSpPr>
          <p:nvPr>
            <p:ph type="body" idx="1"/>
          </p:nvPr>
        </p:nvSpPr>
        <p:spPr/>
        <p:txBody>
          <a:bodyPr/>
          <a:p>
            <a:endParaRPr altLang="en-US" dirty="0" lang="zh-CN"/>
          </a:p>
        </p:txBody>
      </p:sp>
      <p:sp>
        <p:nvSpPr>
          <p:cNvPr id="1048726"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478" name=""/>
        <p:cNvGrpSpPr/>
        <p:nvPr/>
      </p:nvGrpSpPr>
      <p:grpSpPr>
        <a:xfrm>
          <a:off x="0" y="0"/>
          <a:ext cx="0" cy="0"/>
          <a:chOff x="0" y="0"/>
          <a:chExt cx="0" cy="0"/>
        </a:xfrm>
      </p:grpSpPr>
      <p:sp>
        <p:nvSpPr>
          <p:cNvPr id="1049421" name="幻灯片图像占位符 1"/>
          <p:cNvSpPr>
            <a:spLocks noChangeAspect="1" noRot="1" noGrp="1"/>
          </p:cNvSpPr>
          <p:nvPr>
            <p:ph type="sldImg"/>
          </p:nvPr>
        </p:nvSpPr>
        <p:spPr/>
      </p:sp>
      <p:sp>
        <p:nvSpPr>
          <p:cNvPr id="1049422" name="备注占位符 2"/>
          <p:cNvSpPr>
            <a:spLocks noGrp="1"/>
          </p:cNvSpPr>
          <p:nvPr>
            <p:ph type="body" idx="1"/>
          </p:nvPr>
        </p:nvSpPr>
        <p:spPr/>
        <p:txBody>
          <a:bodyPr/>
          <a:p>
            <a:endParaRPr altLang="en-US" dirty="0" lang="zh-CN"/>
          </a:p>
        </p:txBody>
      </p:sp>
      <p:sp>
        <p:nvSpPr>
          <p:cNvPr id="104942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481" name=""/>
        <p:cNvGrpSpPr/>
        <p:nvPr/>
      </p:nvGrpSpPr>
      <p:grpSpPr>
        <a:xfrm>
          <a:off x="0" y="0"/>
          <a:ext cx="0" cy="0"/>
          <a:chOff x="0" y="0"/>
          <a:chExt cx="0" cy="0"/>
        </a:xfrm>
      </p:grpSpPr>
      <p:sp>
        <p:nvSpPr>
          <p:cNvPr id="1049429" name="幻灯片图像占位符 1"/>
          <p:cNvSpPr>
            <a:spLocks noChangeAspect="1" noRot="1" noGrp="1"/>
          </p:cNvSpPr>
          <p:nvPr>
            <p:ph type="sldImg"/>
          </p:nvPr>
        </p:nvSpPr>
        <p:spPr/>
      </p:sp>
      <p:sp>
        <p:nvSpPr>
          <p:cNvPr id="1049430" name="备注占位符 2"/>
          <p:cNvSpPr>
            <a:spLocks noGrp="1"/>
          </p:cNvSpPr>
          <p:nvPr>
            <p:ph type="body" idx="1"/>
          </p:nvPr>
        </p:nvSpPr>
        <p:spPr/>
        <p:txBody>
          <a:bodyPr/>
          <a:p>
            <a:endParaRPr altLang="en-US" dirty="0" lang="zh-CN"/>
          </a:p>
        </p:txBody>
      </p:sp>
      <p:sp>
        <p:nvSpPr>
          <p:cNvPr id="1049431"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484" name=""/>
        <p:cNvGrpSpPr/>
        <p:nvPr/>
      </p:nvGrpSpPr>
      <p:grpSpPr>
        <a:xfrm>
          <a:off x="0" y="0"/>
          <a:ext cx="0" cy="0"/>
          <a:chOff x="0" y="0"/>
          <a:chExt cx="0" cy="0"/>
        </a:xfrm>
      </p:grpSpPr>
      <p:sp>
        <p:nvSpPr>
          <p:cNvPr id="1049437" name="幻灯片图像占位符 1"/>
          <p:cNvSpPr>
            <a:spLocks noChangeAspect="1" noRot="1" noGrp="1"/>
          </p:cNvSpPr>
          <p:nvPr>
            <p:ph type="sldImg"/>
          </p:nvPr>
        </p:nvSpPr>
        <p:spPr/>
      </p:sp>
      <p:sp>
        <p:nvSpPr>
          <p:cNvPr id="1049438" name="备注占位符 2"/>
          <p:cNvSpPr>
            <a:spLocks noGrp="1"/>
          </p:cNvSpPr>
          <p:nvPr>
            <p:ph type="body" idx="1"/>
          </p:nvPr>
        </p:nvSpPr>
        <p:spPr/>
        <p:txBody>
          <a:bodyPr/>
          <a:p>
            <a:endParaRPr altLang="en-US" dirty="0" lang="zh-CN"/>
          </a:p>
        </p:txBody>
      </p:sp>
      <p:sp>
        <p:nvSpPr>
          <p:cNvPr id="1049439"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487" name=""/>
        <p:cNvGrpSpPr/>
        <p:nvPr/>
      </p:nvGrpSpPr>
      <p:grpSpPr>
        <a:xfrm>
          <a:off x="0" y="0"/>
          <a:ext cx="0" cy="0"/>
          <a:chOff x="0" y="0"/>
          <a:chExt cx="0" cy="0"/>
        </a:xfrm>
      </p:grpSpPr>
      <p:sp>
        <p:nvSpPr>
          <p:cNvPr id="1049445" name="幻灯片图像占位符 1"/>
          <p:cNvSpPr>
            <a:spLocks noChangeAspect="1" noRot="1" noGrp="1"/>
          </p:cNvSpPr>
          <p:nvPr>
            <p:ph type="sldImg"/>
          </p:nvPr>
        </p:nvSpPr>
        <p:spPr/>
      </p:sp>
      <p:sp>
        <p:nvSpPr>
          <p:cNvPr id="1049446" name="备注占位符 2"/>
          <p:cNvSpPr>
            <a:spLocks noGrp="1"/>
          </p:cNvSpPr>
          <p:nvPr>
            <p:ph type="body" idx="1"/>
          </p:nvPr>
        </p:nvSpPr>
        <p:spPr/>
        <p:txBody>
          <a:bodyPr/>
          <a:p>
            <a:endParaRPr altLang="en-US" dirty="0" lang="zh-CN"/>
          </a:p>
        </p:txBody>
      </p:sp>
      <p:sp>
        <p:nvSpPr>
          <p:cNvPr id="1049447"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490" name=""/>
        <p:cNvGrpSpPr/>
        <p:nvPr/>
      </p:nvGrpSpPr>
      <p:grpSpPr>
        <a:xfrm>
          <a:off x="0" y="0"/>
          <a:ext cx="0" cy="0"/>
          <a:chOff x="0" y="0"/>
          <a:chExt cx="0" cy="0"/>
        </a:xfrm>
      </p:grpSpPr>
      <p:sp>
        <p:nvSpPr>
          <p:cNvPr id="1049453" name="幻灯片图像占位符 1"/>
          <p:cNvSpPr>
            <a:spLocks noChangeAspect="1" noRot="1" noGrp="1"/>
          </p:cNvSpPr>
          <p:nvPr>
            <p:ph type="sldImg"/>
          </p:nvPr>
        </p:nvSpPr>
        <p:spPr/>
      </p:sp>
      <p:sp>
        <p:nvSpPr>
          <p:cNvPr id="1049454" name="备注占位符 2"/>
          <p:cNvSpPr>
            <a:spLocks noGrp="1"/>
          </p:cNvSpPr>
          <p:nvPr>
            <p:ph type="body" idx="1"/>
          </p:nvPr>
        </p:nvSpPr>
        <p:spPr/>
        <p:txBody>
          <a:bodyPr/>
          <a:p>
            <a:endParaRPr altLang="en-US" dirty="0" lang="zh-CN"/>
          </a:p>
        </p:txBody>
      </p:sp>
      <p:sp>
        <p:nvSpPr>
          <p:cNvPr id="1049455"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493" name=""/>
        <p:cNvGrpSpPr/>
        <p:nvPr/>
      </p:nvGrpSpPr>
      <p:grpSpPr>
        <a:xfrm>
          <a:off x="0" y="0"/>
          <a:ext cx="0" cy="0"/>
          <a:chOff x="0" y="0"/>
          <a:chExt cx="0" cy="0"/>
        </a:xfrm>
      </p:grpSpPr>
      <p:sp>
        <p:nvSpPr>
          <p:cNvPr id="1049461" name="幻灯片图像占位符 1"/>
          <p:cNvSpPr>
            <a:spLocks noChangeAspect="1" noRot="1" noGrp="1"/>
          </p:cNvSpPr>
          <p:nvPr>
            <p:ph type="sldImg"/>
          </p:nvPr>
        </p:nvSpPr>
        <p:spPr/>
      </p:sp>
      <p:sp>
        <p:nvSpPr>
          <p:cNvPr id="1049462" name="备注占位符 2"/>
          <p:cNvSpPr>
            <a:spLocks noGrp="1"/>
          </p:cNvSpPr>
          <p:nvPr>
            <p:ph type="body" idx="1"/>
          </p:nvPr>
        </p:nvSpPr>
        <p:spPr/>
        <p:txBody>
          <a:bodyPr/>
          <a:p>
            <a:endParaRPr altLang="en-US" dirty="0" lang="zh-CN"/>
          </a:p>
        </p:txBody>
      </p:sp>
      <p:sp>
        <p:nvSpPr>
          <p:cNvPr id="1049463"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497" name=""/>
        <p:cNvGrpSpPr/>
        <p:nvPr/>
      </p:nvGrpSpPr>
      <p:grpSpPr>
        <a:xfrm>
          <a:off x="0" y="0"/>
          <a:ext cx="0" cy="0"/>
          <a:chOff x="0" y="0"/>
          <a:chExt cx="0" cy="0"/>
        </a:xfrm>
      </p:grpSpPr>
      <p:sp>
        <p:nvSpPr>
          <p:cNvPr id="1049470" name="幻灯片图像占位符 1"/>
          <p:cNvSpPr>
            <a:spLocks noChangeAspect="1" noRot="1" noGrp="1"/>
          </p:cNvSpPr>
          <p:nvPr>
            <p:ph type="sldImg"/>
          </p:nvPr>
        </p:nvSpPr>
        <p:spPr/>
      </p:sp>
      <p:sp>
        <p:nvSpPr>
          <p:cNvPr id="1049471" name="备注占位符 2"/>
          <p:cNvSpPr>
            <a:spLocks noGrp="1"/>
          </p:cNvSpPr>
          <p:nvPr>
            <p:ph type="body" idx="1"/>
          </p:nvPr>
        </p:nvSpPr>
        <p:spPr/>
        <p:txBody>
          <a:bodyPr/>
          <a:p>
            <a:endParaRPr altLang="en-US" dirty="0" lang="zh-CN"/>
          </a:p>
        </p:txBody>
      </p:sp>
      <p:sp>
        <p:nvSpPr>
          <p:cNvPr id="1049472"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500" name=""/>
        <p:cNvGrpSpPr/>
        <p:nvPr/>
      </p:nvGrpSpPr>
      <p:grpSpPr>
        <a:xfrm>
          <a:off x="0" y="0"/>
          <a:ext cx="0" cy="0"/>
          <a:chOff x="0" y="0"/>
          <a:chExt cx="0" cy="0"/>
        </a:xfrm>
      </p:grpSpPr>
      <p:sp>
        <p:nvSpPr>
          <p:cNvPr id="1049478" name="幻灯片图像占位符 1"/>
          <p:cNvSpPr>
            <a:spLocks noChangeAspect="1" noRot="1" noGrp="1"/>
          </p:cNvSpPr>
          <p:nvPr>
            <p:ph type="sldImg"/>
          </p:nvPr>
        </p:nvSpPr>
        <p:spPr/>
      </p:sp>
      <p:sp>
        <p:nvSpPr>
          <p:cNvPr id="1049479" name="备注占位符 2"/>
          <p:cNvSpPr>
            <a:spLocks noGrp="1"/>
          </p:cNvSpPr>
          <p:nvPr>
            <p:ph type="body" idx="1"/>
          </p:nvPr>
        </p:nvSpPr>
        <p:spPr/>
        <p:txBody>
          <a:bodyPr/>
          <a:p>
            <a:endParaRPr altLang="en-US" dirty="0" lang="zh-CN"/>
          </a:p>
        </p:txBody>
      </p:sp>
      <p:sp>
        <p:nvSpPr>
          <p:cNvPr id="1049480" name="灯片编号占位符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E618C8CB-CBE6-4205-A880-B04A0269D2FB}" type="slidenum">
              <a:rPr altLang="en-US" baseline="0" b="0" cap="none" sz="1200" i="0" kern="1200" kumimoji="0" lang="zh-CN" noProof="0" normalizeH="0" spc="0" strike="noStrike" u="none" smtClean="0">
                <a:ln>
                  <a:noFill/>
                </a:ln>
                <a:solidFill>
                  <a:prstClr val="black"/>
                </a:solidFill>
                <a:effectLst/>
                <a:uLnTx/>
                <a:uFillTx/>
                <a:latin typeface="HarmonyOS Sans SC" panose="00000800000000000000" charset="-122"/>
                <a:ea typeface="HarmonyOS Sans SC" panose="00000800000000000000" charset="-122"/>
                <a:cs typeface="+mn-cs"/>
              </a:rPr>
            </a:fld>
            <a:endParaRPr altLang="en-US" baseline="0" b="0" cap="none" dirty="0" sz="1200" i="0" kern="1200" kumimoji="0" lang="zh-CN" noProof="0" normalizeH="0" spc="0" strike="noStrike" u="none">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512" name=""/>
        <p:cNvGrpSpPr/>
        <p:nvPr/>
      </p:nvGrpSpPr>
      <p:grpSpPr>
        <a:xfrm>
          <a:off x="0" y="0"/>
          <a:ext cx="0" cy="0"/>
          <a:chOff x="0" y="0"/>
          <a:chExt cx="0" cy="0"/>
        </a:xfrm>
      </p:grpSpPr>
      <p:sp>
        <p:nvSpPr>
          <p:cNvPr id="1049511" name="Slide Image Placeholder 1"/>
          <p:cNvSpPr>
            <a:spLocks noChangeAspect="1" noRot="1" noGrp="1"/>
          </p:cNvSpPr>
          <p:nvPr>
            <p:ph type="sldImg"/>
          </p:nvPr>
        </p:nvSpPr>
        <p:spPr/>
      </p:sp>
      <p:sp>
        <p:nvSpPr>
          <p:cNvPr id="1049512" name="Notes Placeholder 2"/>
          <p:cNvSpPr>
            <a:spLocks noGrp="1"/>
          </p:cNvSpPr>
          <p:nvPr>
            <p:ph type="body" idx="1"/>
          </p:nvPr>
        </p:nvSpPr>
        <p:spPr/>
        <p:txBody>
          <a:bodyPr/>
          <a:p>
            <a:endParaRPr dirty="0" lang="en-US"/>
          </a:p>
        </p:txBody>
      </p:sp>
      <p:sp>
        <p:nvSpPr>
          <p:cNvPr id="1049513"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tags" Target="../tags/tag53.xml"/><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tags" Target="../tags/tag56.xml"/><Relationship Id="rId6"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tags" Target="../tags/tag64.xml"/><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tags" Target="../tags/tag67.xml"/><Relationship Id="rId6"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tags" Target="../tags/tag69.xml"/><Relationship Id="rId3" Type="http://schemas.openxmlformats.org/officeDocument/2006/relationships/tags" Target="../tags/tag70.xml"/><Relationship Id="rId4" Type="http://schemas.openxmlformats.org/officeDocument/2006/relationships/tags" Target="../tags/tag71.xml"/><Relationship Id="rId5" Type="http://schemas.openxmlformats.org/officeDocument/2006/relationships/tags" Target="../tags/tag72.xml"/><Relationship Id="rId6"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73.xml"/><Relationship Id="rId2" Type="http://schemas.openxmlformats.org/officeDocument/2006/relationships/tags" Target="../tags/tag74.xml"/><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tags" Target="../tags/tag77.xml"/><Relationship Id="rId6"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78.xml"/><Relationship Id="rId2" Type="http://schemas.openxmlformats.org/officeDocument/2006/relationships/tags" Target="../tags/tag79.xml"/><Relationship Id="rId3" Type="http://schemas.openxmlformats.org/officeDocument/2006/relationships/tags" Target="../tags/tag80.xml"/><Relationship Id="rId4" Type="http://schemas.openxmlformats.org/officeDocument/2006/relationships/tags" Target="../tags/tag81.xml"/><Relationship Id="rId5" Type="http://schemas.openxmlformats.org/officeDocument/2006/relationships/tags" Target="../tags/tag82.xml"/><Relationship Id="rId6" Type="http://schemas.openxmlformats.org/officeDocument/2006/relationships/tags" Target="../tags/tag83.xml"/><Relationship Id="rId7"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84.xml"/><Relationship Id="rId2" Type="http://schemas.openxmlformats.org/officeDocument/2006/relationships/tags" Target="../tags/tag85.xml"/><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tags" Target="../tags/tag90.xml"/><Relationship Id="rId8" Type="http://schemas.openxmlformats.org/officeDocument/2006/relationships/tags" Target="../tags/tag9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92.xml"/><Relationship Id="rId2" Type="http://schemas.openxmlformats.org/officeDocument/2006/relationships/tags" Target="../tags/tag93.xml"/><Relationship Id="rId3" Type="http://schemas.openxmlformats.org/officeDocument/2006/relationships/tags" Target="../tags/tag94.xml"/><Relationship Id="rId4" Type="http://schemas.openxmlformats.org/officeDocument/2006/relationships/tags" Target="../tags/tag95.xml"/><Relationship Id="rId5"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tags" Target="../tags/tag96.xml"/><Relationship Id="rId2" Type="http://schemas.openxmlformats.org/officeDocument/2006/relationships/tags" Target="../tags/tag97.xml"/><Relationship Id="rId3" Type="http://schemas.openxmlformats.org/officeDocument/2006/relationships/tags" Target="../tags/tag98.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99.xml"/><Relationship Id="rId2" Type="http://schemas.openxmlformats.org/officeDocument/2006/relationships/tags" Target="../tags/tag100.xml"/><Relationship Id="rId3" Type="http://schemas.openxmlformats.org/officeDocument/2006/relationships/tags" Target="../tags/tag101.xml"/><Relationship Id="rId4" Type="http://schemas.openxmlformats.org/officeDocument/2006/relationships/tags" Target="../tags/tag102.xml"/><Relationship Id="rId5" Type="http://schemas.openxmlformats.org/officeDocument/2006/relationships/tags" Target="../tags/tag103.xml"/><Relationship Id="rId6" Type="http://schemas.openxmlformats.org/officeDocument/2006/relationships/tags" Target="../tags/tag104.xml"/><Relationship Id="rId7"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tags" Target="../tags/tag105.xml"/><Relationship Id="rId2" Type="http://schemas.openxmlformats.org/officeDocument/2006/relationships/tags" Target="../tags/tag106.xml"/><Relationship Id="rId3" Type="http://schemas.openxmlformats.org/officeDocument/2006/relationships/tags" Target="../tags/tag107.xml"/><Relationship Id="rId4" Type="http://schemas.openxmlformats.org/officeDocument/2006/relationships/tags" Target="../tags/tag108.xml"/><Relationship Id="rId5" Type="http://schemas.openxmlformats.org/officeDocument/2006/relationships/tags" Target="../tags/tag109.xml"/><Relationship Id="rId6"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tags" Target="../tags/tag110.xml"/><Relationship Id="rId2" Type="http://schemas.openxmlformats.org/officeDocument/2006/relationships/tags" Target="../tags/tag111.xml"/><Relationship Id="rId3" Type="http://schemas.openxmlformats.org/officeDocument/2006/relationships/tags" Target="../tags/tag112.xml"/><Relationship Id="rId4" Type="http://schemas.openxmlformats.org/officeDocument/2006/relationships/tags" Target="../tags/tag113.xml"/><Relationship Id="rId5"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tags" Target="../tags/tag114.xml"/><Relationship Id="rId2" Type="http://schemas.openxmlformats.org/officeDocument/2006/relationships/tags" Target="../tags/tag115.xml"/><Relationship Id="rId3" Type="http://schemas.openxmlformats.org/officeDocument/2006/relationships/tags" Target="../tags/tag116.xml"/><Relationship Id="rId4" Type="http://schemas.openxmlformats.org/officeDocument/2006/relationships/tags" Target="../tags/tag117.xml"/><Relationship Id="rId5" Type="http://schemas.openxmlformats.org/officeDocument/2006/relationships/tags" Target="../tags/tag118.xml"/><Relationship Id="rId6"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tags" Target="../tags/tag125.xml"/><Relationship Id="rId2" Type="http://schemas.openxmlformats.org/officeDocument/2006/relationships/tags" Target="../tags/tag126.xml"/><Relationship Id="rId3" Type="http://schemas.openxmlformats.org/officeDocument/2006/relationships/tags" Target="../tags/tag127.xml"/><Relationship Id="rId4" Type="http://schemas.openxmlformats.org/officeDocument/2006/relationships/tags" Target="../tags/tag128.xml"/><Relationship Id="rId5" Type="http://schemas.openxmlformats.org/officeDocument/2006/relationships/tags" Target="../tags/tag129.xml"/><Relationship Id="rId6" Type="http://schemas.openxmlformats.org/officeDocument/2006/relationships/tags" Target="../tags/tag130.xml"/><Relationship Id="rId7"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131.xml"/><Relationship Id="rId2" Type="http://schemas.openxmlformats.org/officeDocument/2006/relationships/tags" Target="../tags/tag132.xml"/><Relationship Id="rId3" Type="http://schemas.openxmlformats.org/officeDocument/2006/relationships/tags" Target="../tags/tag133.xml"/><Relationship Id="rId4" Type="http://schemas.openxmlformats.org/officeDocument/2006/relationships/tags" Target="../tags/tag134.xml"/><Relationship Id="rId5" Type="http://schemas.openxmlformats.org/officeDocument/2006/relationships/tags" Target="../tags/tag135.xml"/><Relationship Id="rId6"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tags" Target="../tags/tag136.xml"/><Relationship Id="rId2" Type="http://schemas.openxmlformats.org/officeDocument/2006/relationships/tags" Target="../tags/tag137.xml"/><Relationship Id="rId3" Type="http://schemas.openxmlformats.org/officeDocument/2006/relationships/tags" Target="../tags/tag138.xml"/><Relationship Id="rId4" Type="http://schemas.openxmlformats.org/officeDocument/2006/relationships/tags" Target="../tags/tag139.xml"/><Relationship Id="rId5" Type="http://schemas.openxmlformats.org/officeDocument/2006/relationships/tags" Target="../tags/tag140.xml"/><Relationship Id="rId6" Type="http://schemas.openxmlformats.org/officeDocument/2006/relationships/tags" Target="../tags/tag141.xml"/><Relationship Id="rId7"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142.xml"/><Relationship Id="rId2" Type="http://schemas.openxmlformats.org/officeDocument/2006/relationships/tags" Target="../tags/tag143.xml"/><Relationship Id="rId3" Type="http://schemas.openxmlformats.org/officeDocument/2006/relationships/tags" Target="../tags/tag144.xml"/><Relationship Id="rId4" Type="http://schemas.openxmlformats.org/officeDocument/2006/relationships/tags" Target="../tags/tag145.xml"/><Relationship Id="rId5" Type="http://schemas.openxmlformats.org/officeDocument/2006/relationships/tags" Target="../tags/tag146.xml"/><Relationship Id="rId6" Type="http://schemas.openxmlformats.org/officeDocument/2006/relationships/tags" Target="../tags/tag147.xml"/><Relationship Id="rId7"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tags" Target="../tags/tag148.xml"/><Relationship Id="rId2" Type="http://schemas.openxmlformats.org/officeDocument/2006/relationships/tags" Target="../tags/tag149.xml"/><Relationship Id="rId3" Type="http://schemas.openxmlformats.org/officeDocument/2006/relationships/tags" Target="../tags/tag150.xml"/><Relationship Id="rId4" Type="http://schemas.openxmlformats.org/officeDocument/2006/relationships/tags" Target="../tags/tag151.xml"/><Relationship Id="rId5" Type="http://schemas.openxmlformats.org/officeDocument/2006/relationships/tags" Target="../tags/tag152.xml"/><Relationship Id="rId6" Type="http://schemas.openxmlformats.org/officeDocument/2006/relationships/tags" Target="../tags/tag153.xml"/><Relationship Id="rId7"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tags" Target="../tags/tag154.xml"/><Relationship Id="rId2" Type="http://schemas.openxmlformats.org/officeDocument/2006/relationships/tags" Target="../tags/tag155.xml"/><Relationship Id="rId3" Type="http://schemas.openxmlformats.org/officeDocument/2006/relationships/tags" Target="../tags/tag156.xml"/><Relationship Id="rId4" Type="http://schemas.openxmlformats.org/officeDocument/2006/relationships/tags" Target="../tags/tag157.xml"/><Relationship Id="rId5" Type="http://schemas.openxmlformats.org/officeDocument/2006/relationships/tags" Target="../tags/tag158.xml"/><Relationship Id="rId6" Type="http://schemas.openxmlformats.org/officeDocument/2006/relationships/tags" Target="../tags/tag159.xml"/><Relationship Id="rId7" Type="http://schemas.openxmlformats.org/officeDocument/2006/relationships/tags" Target="../tags/tag160.xml"/><Relationship Id="rId8" Type="http://schemas.openxmlformats.org/officeDocument/2006/relationships/tags" Target="../tags/tag161.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tags" Target="../tags/tag162.xml"/><Relationship Id="rId2" Type="http://schemas.openxmlformats.org/officeDocument/2006/relationships/tags" Target="../tags/tag163.xml"/><Relationship Id="rId3" Type="http://schemas.openxmlformats.org/officeDocument/2006/relationships/tags" Target="../tags/tag164.xml"/><Relationship Id="rId4" Type="http://schemas.openxmlformats.org/officeDocument/2006/relationships/tags" Target="../tags/tag165.xml"/><Relationship Id="rId5"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tags" Target="../tags/tag166.xml"/><Relationship Id="rId2" Type="http://schemas.openxmlformats.org/officeDocument/2006/relationships/tags" Target="../tags/tag167.xml"/><Relationship Id="rId3" Type="http://schemas.openxmlformats.org/officeDocument/2006/relationships/tags" Target="../tags/tag168.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tags" Target="../tags/tag169.xml"/><Relationship Id="rId2" Type="http://schemas.openxmlformats.org/officeDocument/2006/relationships/tags" Target="../tags/tag170.xml"/><Relationship Id="rId3" Type="http://schemas.openxmlformats.org/officeDocument/2006/relationships/tags" Target="../tags/tag171.xml"/><Relationship Id="rId4" Type="http://schemas.openxmlformats.org/officeDocument/2006/relationships/tags" Target="../tags/tag172.xml"/><Relationship Id="rId5"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tags" Target="../tags/tag173.xml"/><Relationship Id="rId2" Type="http://schemas.openxmlformats.org/officeDocument/2006/relationships/tags" Target="../tags/tag174.xml"/><Relationship Id="rId3" Type="http://schemas.openxmlformats.org/officeDocument/2006/relationships/tags" Target="../tags/tag175.xml"/><Relationship Id="rId4" Type="http://schemas.openxmlformats.org/officeDocument/2006/relationships/tags" Target="../tags/tag176.xml"/><Relationship Id="rId5" Type="http://schemas.openxmlformats.org/officeDocument/2006/relationships/tags" Target="../tags/tag177.xml"/><Relationship Id="rId6"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tags" Target="../tags/tag178.xml"/><Relationship Id="rId2" Type="http://schemas.openxmlformats.org/officeDocument/2006/relationships/tags" Target="../tags/tag179.xml"/><Relationship Id="rId3" Type="http://schemas.openxmlformats.org/officeDocument/2006/relationships/tags" Target="../tags/tag180.xml"/><Relationship Id="rId4" Type="http://schemas.openxmlformats.org/officeDocument/2006/relationships/tags" Target="../tags/tag181.xml"/><Relationship Id="rId5" Type="http://schemas.openxmlformats.org/officeDocument/2006/relationships/tags" Target="../tags/tag182.xml"/><Relationship Id="rId6" Type="http://schemas.openxmlformats.org/officeDocument/2006/relationships/tags" Target="../tags/tag183.xml"/><Relationship Id="rId7"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tags" Target="../tags/tag21.xml"/><Relationship Id="rId7"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tags" Target="../tags/tag28.xml"/><Relationship Id="rId8" Type="http://schemas.openxmlformats.org/officeDocument/2006/relationships/tags" Target="../tags/tag2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tags" Target="../tags/tag31.xml"/><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tags" Target="../tags/tag35.xml"/><Relationship Id="rId3" Type="http://schemas.openxmlformats.org/officeDocument/2006/relationships/tags" Target="../tags/tag3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tags" Target="../tags/tag41.xml"/><Relationship Id="rId6" Type="http://schemas.openxmlformats.org/officeDocument/2006/relationships/tags" Target="../tags/tag42.xml"/><Relationship Id="rId7"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tags" Target="../tags/tag44.xml"/><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503" name=""/>
        <p:cNvGrpSpPr/>
        <p:nvPr/>
      </p:nvGrpSpPr>
      <p:grpSpPr>
        <a:xfrm>
          <a:off x="0" y="0"/>
          <a:ext cx="0" cy="0"/>
          <a:chOff x="0" y="0"/>
          <a:chExt cx="0" cy="0"/>
        </a:xfrm>
      </p:grpSpPr>
      <p:sp>
        <p:nvSpPr>
          <p:cNvPr id="1049485" name="标题 1"/>
          <p:cNvSpPr>
            <a:spLocks noGrp="1"/>
          </p:cNvSpPr>
          <p:nvPr>
            <p:ph type="ctrTitle"/>
            <p:custDataLst>
              <p:tags r:id="rId1"/>
            </p:custDataLst>
          </p:nvPr>
        </p:nvSpPr>
        <p:spPr>
          <a:xfrm>
            <a:off x="1198800" y="914400"/>
            <a:ext cx="9799200" cy="2570400"/>
          </a:xfrm>
        </p:spPr>
        <p:txBody>
          <a:bodyPr anchor="b" anchorCtr="0" bIns="46800" lIns="90000" rIns="90000" tIns="46800">
            <a:normAutofit/>
          </a:bodyPr>
          <a:lstStyle>
            <a:lvl1pPr algn="ctr">
              <a:defRPr sz="6000"/>
            </a:lvl1pPr>
          </a:lstStyle>
          <a:p>
            <a:r>
              <a:rPr altLang="en-US" dirty="0" lang="zh-CN"/>
              <a:t>单击此处编辑母版标题样式</a:t>
            </a:r>
            <a:endParaRPr altLang="en-US" dirty="0" lang="zh-CN"/>
          </a:p>
        </p:txBody>
      </p:sp>
      <p:sp>
        <p:nvSpPr>
          <p:cNvPr id="1049486" name="副标题 2"/>
          <p:cNvSpPr>
            <a:spLocks noGrp="1"/>
          </p:cNvSpPr>
          <p:nvPr>
            <p:ph type="subTitle" idx="1"/>
            <p:custDataLst>
              <p:tags r:id="rId2"/>
            </p:custDataLst>
          </p:nvPr>
        </p:nvSpPr>
        <p:spPr>
          <a:xfrm>
            <a:off x="1198800" y="3560400"/>
            <a:ext cx="9799200" cy="1472400"/>
          </a:xfrm>
        </p:spPr>
        <p:txBody>
          <a:bodyPr bIns="46800" lIns="90000" rIns="90000" tIns="46800">
            <a:normAutofit/>
          </a:bodyPr>
          <a:lstStyle>
            <a:lvl1pPr algn="ctr" indent="0" marL="0">
              <a:lnSpc>
                <a:spcPct val="110000"/>
              </a:lnSpc>
              <a:buNone/>
              <a:defRPr sz="2400" spc="2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单击此处编辑母版副标题样式</a:t>
            </a:r>
            <a:endParaRPr altLang="en-US" dirty="0" lang="zh-CN"/>
          </a:p>
        </p:txBody>
      </p:sp>
      <p:sp>
        <p:nvSpPr>
          <p:cNvPr id="1049487" name="日期占位符 15"/>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9488" name="页脚占位符 16"/>
          <p:cNvSpPr>
            <a:spLocks noGrp="1"/>
          </p:cNvSpPr>
          <p:nvPr>
            <p:ph type="ftr" sz="quarter" idx="11"/>
            <p:custDataLst>
              <p:tags r:id="rId4"/>
            </p:custDataLst>
          </p:nvPr>
        </p:nvSpPr>
        <p:spPr/>
        <p:txBody>
          <a:bodyPr/>
          <a:p>
            <a:endParaRPr altLang="en-US" dirty="0" lang="zh-CN"/>
          </a:p>
        </p:txBody>
      </p:sp>
      <p:sp>
        <p:nvSpPr>
          <p:cNvPr id="1049489" name="灯片编号占位符 17"/>
          <p:cNvSpPr>
            <a:spLocks noGrp="1"/>
          </p:cNvSpPr>
          <p:nvPr>
            <p:ph type="sldNum" sz="quarter" idx="12"/>
            <p:custDataLst>
              <p:tags r:id="rId5"/>
            </p:custDataLst>
          </p:nvPr>
        </p:nvSpPr>
        <p:spPr/>
        <p:txBody>
          <a:bodyPr/>
          <a:p>
            <a:fld id="{49AE70B2-8BF9-45C0-BB95-33D1B9D3A854}" type="slidenum">
              <a:rPr altLang="en-US" lang="zh-CN" smtClean="0"/>
            </a:fld>
            <a:endParaRPr altLang="en-US" dirty="0"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530" name=""/>
        <p:cNvGrpSpPr/>
        <p:nvPr/>
      </p:nvGrpSpPr>
      <p:grpSpPr>
        <a:xfrm>
          <a:off x="0" y="0"/>
          <a:ext cx="0" cy="0"/>
          <a:chOff x="0" y="0"/>
          <a:chExt cx="0" cy="0"/>
        </a:xfrm>
      </p:grpSpPr>
      <p:sp>
        <p:nvSpPr>
          <p:cNvPr id="1049586"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9587" name="页脚占位符 3"/>
          <p:cNvSpPr>
            <a:spLocks noGrp="1"/>
          </p:cNvSpPr>
          <p:nvPr>
            <p:ph type="ftr" sz="quarter" idx="11"/>
            <p:custDataLst>
              <p:tags r:id="rId2"/>
            </p:custDataLst>
          </p:nvPr>
        </p:nvSpPr>
        <p:spPr/>
        <p:txBody>
          <a:bodyPr/>
          <a:p>
            <a:endParaRPr altLang="en-US" lang="zh-CN"/>
          </a:p>
        </p:txBody>
      </p:sp>
      <p:sp>
        <p:nvSpPr>
          <p:cNvPr id="1049588"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9589" name="内容占位符 6"/>
          <p:cNvSpPr>
            <a:spLocks noGrp="1"/>
          </p:cNvSpPr>
          <p:nvPr>
            <p:ph sz="quarter" idx="13"/>
            <p:custDataLst>
              <p:tags r:id="rId4"/>
            </p:custDataLst>
          </p:nvPr>
        </p:nvSpPr>
        <p:spPr>
          <a:xfrm>
            <a:off x="608400" y="774000"/>
            <a:ext cx="10972800" cy="5482800"/>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528" name=""/>
        <p:cNvGrpSpPr/>
        <p:nvPr/>
      </p:nvGrpSpPr>
      <p:grpSpPr>
        <a:xfrm>
          <a:off x="0" y="0"/>
          <a:ext cx="0" cy="0"/>
          <a:chOff x="0" y="0"/>
          <a:chExt cx="0" cy="0"/>
        </a:xfrm>
      </p:grpSpPr>
      <p:sp>
        <p:nvSpPr>
          <p:cNvPr id="1049576"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9577" name="页脚占位符 3"/>
          <p:cNvSpPr>
            <a:spLocks noGrp="1"/>
          </p:cNvSpPr>
          <p:nvPr>
            <p:ph type="ftr" sz="quarter" idx="11"/>
            <p:custDataLst>
              <p:tags r:id="rId2"/>
            </p:custDataLst>
          </p:nvPr>
        </p:nvSpPr>
        <p:spPr/>
        <p:txBody>
          <a:bodyPr/>
          <a:p>
            <a:endParaRPr altLang="en-US" lang="zh-CN"/>
          </a:p>
        </p:txBody>
      </p:sp>
      <p:sp>
        <p:nvSpPr>
          <p:cNvPr id="1049578"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9579" name="标题 1"/>
          <p:cNvSpPr>
            <a:spLocks noGrp="1"/>
          </p:cNvSpPr>
          <p:nvPr>
            <p:ph type="title" hasCustomPrompt="1"/>
            <p:custDataLst>
              <p:tags r:id="rId4"/>
            </p:custDataLst>
          </p:nvPr>
        </p:nvSpPr>
        <p:spPr>
          <a:xfrm>
            <a:off x="1198800" y="2484000"/>
            <a:ext cx="9799200" cy="1018800"/>
          </a:xfrm>
        </p:spPr>
        <p:txBody>
          <a:bodyPr anchor="t" anchorCtr="0" bIns="46800" lIns="90000" rIns="90000" rtlCol="0" tIns="46800" vert="horz">
            <a:normAutofit/>
          </a:bodyPr>
          <a:lstStyle>
            <a:lvl1pPr algn="ctr">
              <a:defRPr sz="6000"/>
            </a:lvl1pPr>
          </a:lstStyle>
          <a:p>
            <a:pPr lvl="0"/>
            <a:r>
              <a:rPr altLang="en-US" lang="zh-CN" smtClean="0"/>
              <a:t>单击此处编辑标题</a:t>
            </a:r>
            <a:endParaRPr altLang="en-US" lang="zh-CN"/>
          </a:p>
        </p:txBody>
      </p:sp>
      <p:sp>
        <p:nvSpPr>
          <p:cNvPr id="1049580" name="文本占位符 6"/>
          <p:cNvSpPr>
            <a:spLocks noGrp="1"/>
          </p:cNvSpPr>
          <p:nvPr>
            <p:ph type="body" sz="quarter" idx="13"/>
            <p:custDataLst>
              <p:tags r:id="rId5"/>
            </p:custDataLst>
          </p:nvPr>
        </p:nvSpPr>
        <p:spPr>
          <a:xfrm>
            <a:off x="1198800" y="3560400"/>
            <a:ext cx="9799200" cy="471600"/>
          </a:xfrm>
        </p:spPr>
        <p:txBody>
          <a:bodyPr bIns="46800" lIns="90000" rIns="90000" tIns="46800">
            <a:normAutofit/>
          </a:bodyPr>
          <a:lstStyle>
            <a:lvl1pPr algn="ctr">
              <a:lnSpc>
                <a:spcPct val="110000"/>
              </a:lnSpc>
              <a:buNone/>
              <a:defRPr sz="2400" spc="200"/>
            </a:lvl1pPr>
          </a:lstStyle>
          <a:p>
            <a:pPr lvl="0"/>
            <a:r>
              <a:rPr altLang="en-US" dirty="0" lang="zh-CN"/>
              <a:t>单击此处编辑母版文本样式</a:t>
            </a:r>
            <a:endParaRPr altLang="en-US" dirty="0"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509"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67" name=""/>
        <p:cNvGrpSpPr/>
        <p:nvPr/>
      </p:nvGrpSpPr>
      <p:grpSpPr>
        <a:xfrm>
          <a:off x="0" y="0"/>
          <a:ext cx="0" cy="0"/>
          <a:chOff x="0" y="0"/>
          <a:chExt cx="0" cy="0"/>
        </a:xfrm>
      </p:grpSpPr>
      <p:sp>
        <p:nvSpPr>
          <p:cNvPr id="1048599" name="标题 1"/>
          <p:cNvSpPr>
            <a:spLocks noGrp="1"/>
          </p:cNvSpPr>
          <p:nvPr>
            <p:ph type="ctrTitle"/>
            <p:custDataLst>
              <p:tags r:id="rId1"/>
            </p:custDataLst>
          </p:nvPr>
        </p:nvSpPr>
        <p:spPr>
          <a:xfrm>
            <a:off x="1198800" y="914400"/>
            <a:ext cx="9799200" cy="2570400"/>
          </a:xfrm>
        </p:spPr>
        <p:txBody>
          <a:bodyPr anchor="b" anchorCtr="0" bIns="46800" lIns="90000" rIns="90000" tIns="46800">
            <a:normAutofit/>
          </a:bodyPr>
          <a:lstStyle>
            <a:lvl1pPr algn="ctr">
              <a:defRPr sz="6000"/>
            </a:lvl1pPr>
          </a:lstStyle>
          <a:p>
            <a:r>
              <a:rPr altLang="en-US" dirty="0" lang="zh-CN"/>
              <a:t>单击此处编辑母版标题样式</a:t>
            </a:r>
            <a:endParaRPr altLang="en-US" dirty="0" lang="zh-CN"/>
          </a:p>
        </p:txBody>
      </p:sp>
      <p:sp>
        <p:nvSpPr>
          <p:cNvPr id="1048600" name="副标题 2"/>
          <p:cNvSpPr>
            <a:spLocks noGrp="1"/>
          </p:cNvSpPr>
          <p:nvPr>
            <p:ph type="subTitle" idx="1"/>
            <p:custDataLst>
              <p:tags r:id="rId2"/>
            </p:custDataLst>
          </p:nvPr>
        </p:nvSpPr>
        <p:spPr>
          <a:xfrm>
            <a:off x="1198800" y="3560400"/>
            <a:ext cx="9799200" cy="1472400"/>
          </a:xfrm>
        </p:spPr>
        <p:txBody>
          <a:bodyPr bIns="46800" lIns="90000" rIns="90000" tIns="46800">
            <a:normAutofit/>
          </a:bodyPr>
          <a:lstStyle>
            <a:lvl1pPr algn="ctr" indent="0" marL="0">
              <a:lnSpc>
                <a:spcPct val="110000"/>
              </a:lnSpc>
              <a:buNone/>
              <a:defRPr sz="2400" spc="2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单击此处编辑母版副标题样式</a:t>
            </a:r>
            <a:endParaRPr altLang="en-US" dirty="0" lang="zh-CN"/>
          </a:p>
        </p:txBody>
      </p:sp>
      <p:sp>
        <p:nvSpPr>
          <p:cNvPr id="1048601" name="日期占位符 15"/>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602" name="页脚占位符 16"/>
          <p:cNvSpPr>
            <a:spLocks noGrp="1"/>
          </p:cNvSpPr>
          <p:nvPr>
            <p:ph type="ftr" sz="quarter" idx="11"/>
            <p:custDataLst>
              <p:tags r:id="rId4"/>
            </p:custDataLst>
          </p:nvPr>
        </p:nvSpPr>
        <p:spPr/>
        <p:txBody>
          <a:bodyPr/>
          <a:p>
            <a:endParaRPr altLang="en-US" dirty="0" lang="zh-CN"/>
          </a:p>
        </p:txBody>
      </p:sp>
      <p:sp>
        <p:nvSpPr>
          <p:cNvPr id="1048603" name="灯片编号占位符 17"/>
          <p:cNvSpPr>
            <a:spLocks noGrp="1"/>
          </p:cNvSpPr>
          <p:nvPr>
            <p:ph type="sldNum" sz="quarter" idx="12"/>
            <p:custDataLst>
              <p:tags r:id="rId5"/>
            </p:custDataLst>
          </p:nvPr>
        </p:nvSpPr>
        <p:spPr/>
        <p:txBody>
          <a:bodyPr/>
          <a:p>
            <a:fld id="{49AE70B2-8BF9-45C0-BB95-33D1B9D3A854}" type="slidenum">
              <a:rPr altLang="en-US" lang="zh-CN" smtClean="0"/>
            </a:fld>
            <a:endParaRPr altLang="en-US" dirty="0"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524" name=""/>
        <p:cNvGrpSpPr/>
        <p:nvPr/>
      </p:nvGrpSpPr>
      <p:grpSpPr>
        <a:xfrm>
          <a:off x="0" y="0"/>
          <a:ext cx="0" cy="0"/>
          <a:chOff x="0" y="0"/>
          <a:chExt cx="0" cy="0"/>
        </a:xfrm>
      </p:grpSpPr>
      <p:sp>
        <p:nvSpPr>
          <p:cNvPr id="1049553"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9554" name="内容占位符 2"/>
          <p:cNvSpPr>
            <a:spLocks noGrp="1"/>
          </p:cNvSpPr>
          <p:nvPr>
            <p:ph idx="1"/>
            <p:custDataLst>
              <p:tags r:id="rId2"/>
            </p:custDataLst>
          </p:nvPr>
        </p:nvSpPr>
        <p:spPr>
          <a:xfrm>
            <a:off x="608400" y="1490400"/>
            <a:ext cx="10969200" cy="47592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555"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9556" name="页脚占位符 4"/>
          <p:cNvSpPr>
            <a:spLocks noGrp="1"/>
          </p:cNvSpPr>
          <p:nvPr>
            <p:ph type="ftr" sz="quarter" idx="11"/>
            <p:custDataLst>
              <p:tags r:id="rId4"/>
            </p:custDataLst>
          </p:nvPr>
        </p:nvSpPr>
        <p:spPr/>
        <p:txBody>
          <a:bodyPr/>
          <a:p>
            <a:endParaRPr altLang="en-US" lang="zh-CN"/>
          </a:p>
        </p:txBody>
      </p:sp>
      <p:sp>
        <p:nvSpPr>
          <p:cNvPr id="1049557"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523" name=""/>
        <p:cNvGrpSpPr/>
        <p:nvPr/>
      </p:nvGrpSpPr>
      <p:grpSpPr>
        <a:xfrm>
          <a:off x="0" y="0"/>
          <a:ext cx="0" cy="0"/>
          <a:chOff x="0" y="0"/>
          <a:chExt cx="0" cy="0"/>
        </a:xfrm>
      </p:grpSpPr>
      <p:sp>
        <p:nvSpPr>
          <p:cNvPr id="1049548" name="标题 1"/>
          <p:cNvSpPr>
            <a:spLocks noGrp="1"/>
          </p:cNvSpPr>
          <p:nvPr>
            <p:ph type="title" hasCustomPrompt="1"/>
            <p:custDataLst>
              <p:tags r:id="rId1"/>
            </p:custDataLst>
          </p:nvPr>
        </p:nvSpPr>
        <p:spPr>
          <a:xfrm>
            <a:off x="1990800" y="3848400"/>
            <a:ext cx="7768800" cy="766800"/>
          </a:xfrm>
        </p:spPr>
        <p:txBody>
          <a:bodyPr anchor="b" anchorCtr="0" bIns="46800" lIns="90000" rIns="90000" tIns="46800">
            <a:normAutofit/>
          </a:bodyPr>
          <a:lstStyle>
            <a:lvl1pPr>
              <a:defRPr sz="4400"/>
            </a:lvl1pPr>
          </a:lstStyle>
          <a:p>
            <a:r>
              <a:rPr altLang="en-US" dirty="0" lang="zh-CN"/>
              <a:t>单击此处编辑标题</a:t>
            </a:r>
            <a:endParaRPr altLang="en-US" dirty="0" lang="zh-CN"/>
          </a:p>
        </p:txBody>
      </p:sp>
      <p:sp>
        <p:nvSpPr>
          <p:cNvPr id="1049549" name="文本占位符 2"/>
          <p:cNvSpPr>
            <a:spLocks noGrp="1"/>
          </p:cNvSpPr>
          <p:nvPr>
            <p:ph type="body" idx="1" hasCustomPrompt="1"/>
            <p:custDataLst>
              <p:tags r:id="rId2"/>
            </p:custDataLst>
          </p:nvPr>
        </p:nvSpPr>
        <p:spPr>
          <a:xfrm>
            <a:off x="1990800" y="4615200"/>
            <a:ext cx="7768800" cy="867600"/>
          </a:xfrm>
        </p:spPr>
        <p:txBody>
          <a:bodyPr bIns="46800" lIns="90000" rIns="90000" tIns="46800">
            <a:normAutofit/>
          </a:bodyPr>
          <a:lstStyle>
            <a:lvl1pPr indent="0" marL="0">
              <a:buNone/>
              <a:defRPr sz="1800">
                <a:solidFill>
                  <a:schemeClr val="tx1">
                    <a:lumMod val="65000"/>
                    <a:lumOff val="35000"/>
                  </a:schemeClr>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单击此处编辑文本</a:t>
            </a:r>
            <a:endParaRPr altLang="en-US" dirty="0" lang="zh-CN"/>
          </a:p>
        </p:txBody>
      </p:sp>
      <p:sp>
        <p:nvSpPr>
          <p:cNvPr id="1049550"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9551" name="页脚占位符 4"/>
          <p:cNvSpPr>
            <a:spLocks noGrp="1"/>
          </p:cNvSpPr>
          <p:nvPr>
            <p:ph type="ftr" sz="quarter" idx="11"/>
            <p:custDataLst>
              <p:tags r:id="rId4"/>
            </p:custDataLst>
          </p:nvPr>
        </p:nvSpPr>
        <p:spPr/>
        <p:txBody>
          <a:bodyPr/>
          <a:p>
            <a:endParaRPr altLang="en-US" lang="zh-CN"/>
          </a:p>
        </p:txBody>
      </p:sp>
      <p:sp>
        <p:nvSpPr>
          <p:cNvPr id="1049552"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526" name=""/>
        <p:cNvGrpSpPr/>
        <p:nvPr/>
      </p:nvGrpSpPr>
      <p:grpSpPr>
        <a:xfrm>
          <a:off x="0" y="0"/>
          <a:ext cx="0" cy="0"/>
          <a:chOff x="0" y="0"/>
          <a:chExt cx="0" cy="0"/>
        </a:xfrm>
      </p:grpSpPr>
      <p:sp>
        <p:nvSpPr>
          <p:cNvPr id="1049566"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9567" name="内容占位符 2"/>
          <p:cNvSpPr>
            <a:spLocks noGrp="1"/>
          </p:cNvSpPr>
          <p:nvPr>
            <p:ph sz="half" idx="1"/>
            <p:custDataLst>
              <p:tags r:id="rId2"/>
            </p:custDataLst>
          </p:nvPr>
        </p:nvSpPr>
        <p:spPr>
          <a:xfrm>
            <a:off x="608400" y="1501200"/>
            <a:ext cx="5176800" cy="47484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568" name="内容占位符 3"/>
          <p:cNvSpPr>
            <a:spLocks noGrp="1"/>
          </p:cNvSpPr>
          <p:nvPr>
            <p:ph sz="half" idx="2"/>
            <p:custDataLst>
              <p:tags r:id="rId3"/>
            </p:custDataLst>
          </p:nvPr>
        </p:nvSpPr>
        <p:spPr>
          <a:xfrm>
            <a:off x="6411600" y="1501200"/>
            <a:ext cx="5176800" cy="4748400"/>
          </a:xfrm>
        </p:spPr>
        <p:txBody>
          <a:bodyPr bIns="46800" lIns="90000" rIns="90000" tIns="46800">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569" name="日期占位符 4"/>
          <p:cNvSpPr>
            <a:spLocks noGrp="1"/>
          </p:cNvSpPr>
          <p:nvPr>
            <p:ph type="dt" sz="half" idx="10"/>
            <p:custDataLst>
              <p:tags r:id="rId4"/>
            </p:custDataLst>
          </p:nvPr>
        </p:nvSpPr>
        <p:spPr/>
        <p:txBody>
          <a:bodyPr/>
          <a:p>
            <a:fld id="{760FBDFE-C587-4B4C-A407-44438C67B59E}" type="datetimeFigureOut">
              <a:rPr altLang="en-US" lang="zh-CN" smtClean="0"/>
            </a:fld>
            <a:endParaRPr altLang="en-US" lang="zh-CN"/>
          </a:p>
        </p:txBody>
      </p:sp>
      <p:sp>
        <p:nvSpPr>
          <p:cNvPr id="1049570" name="页脚占位符 5"/>
          <p:cNvSpPr>
            <a:spLocks noGrp="1"/>
          </p:cNvSpPr>
          <p:nvPr>
            <p:ph type="ftr" sz="quarter" idx="11"/>
            <p:custDataLst>
              <p:tags r:id="rId5"/>
            </p:custDataLst>
          </p:nvPr>
        </p:nvSpPr>
        <p:spPr/>
        <p:txBody>
          <a:bodyPr/>
          <a:p>
            <a:endParaRPr altLang="en-US" lang="zh-CN"/>
          </a:p>
        </p:txBody>
      </p:sp>
      <p:sp>
        <p:nvSpPr>
          <p:cNvPr id="1049571" name="灯片编号占位符 6"/>
          <p:cNvSpPr>
            <a:spLocks noGrp="1"/>
          </p:cNvSpPr>
          <p:nvPr>
            <p:ph type="sldNum" sz="quarter" idx="12"/>
            <p:custDataLst>
              <p:tags r:id="rId6"/>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525" name=""/>
        <p:cNvGrpSpPr/>
        <p:nvPr/>
      </p:nvGrpSpPr>
      <p:grpSpPr>
        <a:xfrm>
          <a:off x="0" y="0"/>
          <a:ext cx="0" cy="0"/>
          <a:chOff x="0" y="0"/>
          <a:chExt cx="0" cy="0"/>
        </a:xfrm>
      </p:grpSpPr>
      <p:sp>
        <p:nvSpPr>
          <p:cNvPr id="1049558"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9559" name="文本占位符 2"/>
          <p:cNvSpPr>
            <a:spLocks noGrp="1"/>
          </p:cNvSpPr>
          <p:nvPr>
            <p:ph type="body" idx="1" hasCustomPrompt="1"/>
            <p:custDataLst>
              <p:tags r:id="rId2"/>
            </p:custDataLst>
          </p:nvPr>
        </p:nvSpPr>
        <p:spPr>
          <a:xfrm>
            <a:off x="608400" y="1429200"/>
            <a:ext cx="5342400" cy="381600"/>
          </a:xfrm>
        </p:spPr>
        <p:txBody>
          <a:bodyPr anchor="t" anchorCtr="0" bIns="38100" lIns="101600" rIns="76200" tIns="38100">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单击此处编辑文本</a:t>
            </a:r>
            <a:endParaRPr altLang="en-US" dirty="0" lang="zh-CN"/>
          </a:p>
        </p:txBody>
      </p:sp>
      <p:sp>
        <p:nvSpPr>
          <p:cNvPr id="1049560" name="内容占位符 3"/>
          <p:cNvSpPr>
            <a:spLocks noGrp="1"/>
          </p:cNvSpPr>
          <p:nvPr>
            <p:ph sz="half" idx="2"/>
            <p:custDataLst>
              <p:tags r:id="rId3"/>
            </p:custDataLst>
          </p:nvPr>
        </p:nvSpPr>
        <p:spPr>
          <a:xfrm>
            <a:off x="60840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561" name="文本占位符 4"/>
          <p:cNvSpPr>
            <a:spLocks noGrp="1"/>
          </p:cNvSpPr>
          <p:nvPr>
            <p:ph type="body" sz="quarter" idx="3" hasCustomPrompt="1"/>
            <p:custDataLst>
              <p:tags r:id="rId4"/>
            </p:custDataLst>
          </p:nvPr>
        </p:nvSpPr>
        <p:spPr>
          <a:xfrm>
            <a:off x="6235750" y="1421729"/>
            <a:ext cx="5342400" cy="381600"/>
          </a:xfrm>
        </p:spPr>
        <p:txBody>
          <a:bodyPr anchor="t" anchorCtr="0" bIns="38100" lIns="101600" rIns="76200" rtlCol="0" tIns="38100" vert="horz">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单击此处编辑文本</a:t>
            </a:r>
            <a:endParaRPr altLang="en-US" lang="zh-CN"/>
          </a:p>
        </p:txBody>
      </p:sp>
      <p:sp>
        <p:nvSpPr>
          <p:cNvPr id="1049562" name="内容占位符 5"/>
          <p:cNvSpPr>
            <a:spLocks noGrp="1"/>
          </p:cNvSpPr>
          <p:nvPr>
            <p:ph sz="quarter" idx="4"/>
            <p:custDataLst>
              <p:tags r:id="rId5"/>
            </p:custDataLst>
          </p:nvPr>
        </p:nvSpPr>
        <p:spPr>
          <a:xfrm>
            <a:off x="623575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563" name="日期占位符 6"/>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9564" name="页脚占位符 7"/>
          <p:cNvSpPr>
            <a:spLocks noGrp="1"/>
          </p:cNvSpPr>
          <p:nvPr>
            <p:ph type="ftr" sz="quarter" idx="11"/>
            <p:custDataLst>
              <p:tags r:id="rId7"/>
            </p:custDataLst>
          </p:nvPr>
        </p:nvSpPr>
        <p:spPr/>
        <p:txBody>
          <a:bodyPr/>
          <a:p>
            <a:endParaRPr altLang="en-US" lang="zh-CN"/>
          </a:p>
        </p:txBody>
      </p:sp>
      <p:sp>
        <p:nvSpPr>
          <p:cNvPr id="1049565" name="灯片编号占位符 8"/>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518" name=""/>
        <p:cNvGrpSpPr/>
        <p:nvPr/>
      </p:nvGrpSpPr>
      <p:grpSpPr>
        <a:xfrm>
          <a:off x="0" y="0"/>
          <a:ext cx="0" cy="0"/>
          <a:chOff x="0" y="0"/>
          <a:chExt cx="0" cy="0"/>
        </a:xfrm>
      </p:grpSpPr>
      <p:sp>
        <p:nvSpPr>
          <p:cNvPr id="1049524"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9525" name="日期占位符 2"/>
          <p:cNvSpPr>
            <a:spLocks noGrp="1"/>
          </p:cNvSpPr>
          <p:nvPr>
            <p:ph type="dt" sz="half" idx="10"/>
            <p:custDataLst>
              <p:tags r:id="rId2"/>
            </p:custDataLst>
          </p:nvPr>
        </p:nvSpPr>
        <p:spPr/>
        <p:txBody>
          <a:bodyPr/>
          <a:p>
            <a:fld id="{760FBDFE-C587-4B4C-A407-44438C67B59E}" type="datetimeFigureOut">
              <a:rPr altLang="en-US" lang="zh-CN" smtClean="0"/>
            </a:fld>
            <a:endParaRPr altLang="en-US" lang="zh-CN"/>
          </a:p>
        </p:txBody>
      </p:sp>
      <p:sp>
        <p:nvSpPr>
          <p:cNvPr id="1049526" name="页脚占位符 3"/>
          <p:cNvSpPr>
            <a:spLocks noGrp="1"/>
          </p:cNvSpPr>
          <p:nvPr>
            <p:ph type="ftr" sz="quarter" idx="11"/>
            <p:custDataLst>
              <p:tags r:id="rId3"/>
            </p:custDataLst>
          </p:nvPr>
        </p:nvSpPr>
        <p:spPr/>
        <p:txBody>
          <a:bodyPr/>
          <a:p>
            <a:endParaRPr altLang="en-US" lang="zh-CN"/>
          </a:p>
        </p:txBody>
      </p:sp>
      <p:sp>
        <p:nvSpPr>
          <p:cNvPr id="1049527" name="灯片编号占位符 4"/>
          <p:cNvSpPr>
            <a:spLocks noGrp="1"/>
          </p:cNvSpPr>
          <p:nvPr>
            <p:ph type="sldNum" sz="quarter" idx="12"/>
            <p:custDataLst>
              <p:tags r:id="rId4"/>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14" name=""/>
        <p:cNvGrpSpPr/>
        <p:nvPr/>
      </p:nvGrpSpPr>
      <p:grpSpPr>
        <a:xfrm>
          <a:off x="0" y="0"/>
          <a:ext cx="0" cy="0"/>
          <a:chOff x="0" y="0"/>
          <a:chExt cx="0" cy="0"/>
        </a:xfrm>
      </p:grpSpPr>
      <p:sp>
        <p:nvSpPr>
          <p:cNvPr id="1048713" name="日期占位符 1"/>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714" name="页脚占位符 2"/>
          <p:cNvSpPr>
            <a:spLocks noGrp="1"/>
          </p:cNvSpPr>
          <p:nvPr>
            <p:ph type="ftr" sz="quarter" idx="11"/>
            <p:custDataLst>
              <p:tags r:id="rId2"/>
            </p:custDataLst>
          </p:nvPr>
        </p:nvSpPr>
        <p:spPr/>
        <p:txBody>
          <a:bodyPr/>
          <a:p>
            <a:endParaRPr altLang="en-US" lang="zh-CN"/>
          </a:p>
        </p:txBody>
      </p:sp>
      <p:sp>
        <p:nvSpPr>
          <p:cNvPr id="1048715" name="灯片编号占位符 3"/>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84" name=""/>
        <p:cNvGrpSpPr/>
        <p:nvPr/>
      </p:nvGrpSpPr>
      <p:grpSpPr>
        <a:xfrm>
          <a:off x="0" y="0"/>
          <a:ext cx="0" cy="0"/>
          <a:chOff x="0" y="0"/>
          <a:chExt cx="0" cy="0"/>
        </a:xfrm>
      </p:grpSpPr>
      <p:sp>
        <p:nvSpPr>
          <p:cNvPr id="1048630"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631" name="内容占位符 2"/>
          <p:cNvSpPr>
            <a:spLocks noGrp="1"/>
          </p:cNvSpPr>
          <p:nvPr>
            <p:ph idx="1"/>
            <p:custDataLst>
              <p:tags r:id="rId2"/>
            </p:custDataLst>
          </p:nvPr>
        </p:nvSpPr>
        <p:spPr>
          <a:xfrm>
            <a:off x="608400" y="1490400"/>
            <a:ext cx="10969200" cy="47592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32"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633" name="页脚占位符 4"/>
          <p:cNvSpPr>
            <a:spLocks noGrp="1"/>
          </p:cNvSpPr>
          <p:nvPr>
            <p:ph type="ftr" sz="quarter" idx="11"/>
            <p:custDataLst>
              <p:tags r:id="rId4"/>
            </p:custDataLst>
          </p:nvPr>
        </p:nvSpPr>
        <p:spPr/>
        <p:txBody>
          <a:bodyPr/>
          <a:p>
            <a:endParaRPr altLang="en-US" lang="zh-CN"/>
          </a:p>
        </p:txBody>
      </p:sp>
      <p:sp>
        <p:nvSpPr>
          <p:cNvPr id="1048634"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520" name=""/>
        <p:cNvGrpSpPr/>
        <p:nvPr/>
      </p:nvGrpSpPr>
      <p:grpSpPr>
        <a:xfrm>
          <a:off x="0" y="0"/>
          <a:ext cx="0" cy="0"/>
          <a:chOff x="0" y="0"/>
          <a:chExt cx="0" cy="0"/>
        </a:xfrm>
      </p:grpSpPr>
      <p:sp>
        <p:nvSpPr>
          <p:cNvPr id="1049533" name="图片占位符 2"/>
          <p:cNvSpPr>
            <a:spLocks noGrp="1"/>
          </p:cNvSpPr>
          <p:nvPr>
            <p:ph type="pic" idx="1"/>
            <p:custDataLst>
              <p:tags r:id="rId1"/>
            </p:custDataLst>
          </p:nvPr>
        </p:nvSpPr>
        <p:spPr>
          <a:xfrm>
            <a:off x="608400" y="1555200"/>
            <a:ext cx="5233077" cy="4608000"/>
          </a:xfrm>
        </p:spPr>
        <p:txBody>
          <a:bodyPr bIns="46800" lIns="90000" rIns="90000" rtlCol="0" tIns="46800" vert="horz">
            <a:normAutofit/>
          </a:bodyPr>
          <a:lstStyle>
            <a:lvl1pPr>
              <a:buNone/>
              <a:defRPr sz="1600"/>
            </a:lvl1pPr>
          </a:lstStyle>
          <a:p>
            <a:pPr lvl="0"/>
            <a:endParaRPr altLang="en-US" lang="zh-CN"/>
          </a:p>
        </p:txBody>
      </p:sp>
      <p:sp>
        <p:nvSpPr>
          <p:cNvPr id="1049534" name="文本占位符 3"/>
          <p:cNvSpPr>
            <a:spLocks noGrp="1"/>
          </p:cNvSpPr>
          <p:nvPr>
            <p:ph type="body" sz="half" idx="2"/>
            <p:custDataLst>
              <p:tags r:id="rId2"/>
            </p:custDataLst>
          </p:nvPr>
        </p:nvSpPr>
        <p:spPr>
          <a:xfrm>
            <a:off x="6350400" y="1555200"/>
            <a:ext cx="5227200" cy="4608000"/>
          </a:xfrm>
        </p:spPr>
        <p:txBody>
          <a:bodyPr bIns="46800" lIns="90000" rIns="90000" rtlCol="0" tIns="46800" vert="horz">
            <a:normAutofit/>
          </a:bodyPr>
          <a:lstStyle>
            <a:lvl1pPr>
              <a:buNone/>
              <a:defRPr sz="1600"/>
            </a:lvl1pPr>
          </a:lstStyle>
          <a:p>
            <a:pPr lvl="0"/>
            <a:r>
              <a:rPr altLang="en-US" lang="zh-CN" smtClean="0"/>
              <a:t>单击此处编辑母版文本样式</a:t>
            </a:r>
            <a:endParaRPr altLang="en-US" lang="zh-CN"/>
          </a:p>
        </p:txBody>
      </p:sp>
      <p:sp>
        <p:nvSpPr>
          <p:cNvPr id="1049535" name="日期占位符 4"/>
          <p:cNvSpPr>
            <a:spLocks noGrp="1"/>
          </p:cNvSpPr>
          <p:nvPr>
            <p:ph type="dt" sz="half" idx="10"/>
            <p:custDataLst>
              <p:tags r:id="rId3"/>
            </p:custDataLst>
          </p:nvPr>
        </p:nvSpPr>
        <p:spPr/>
        <p:txBody>
          <a:bodyPr/>
          <a:p>
            <a:fld id="{9EFD9D74-47D9-4702-A33C-335B63B48DBF}" type="datetimeFigureOut">
              <a:rPr altLang="en-US" lang="zh-CN" smtClean="0"/>
            </a:fld>
            <a:endParaRPr altLang="en-US" dirty="0" lang="zh-CN"/>
          </a:p>
        </p:txBody>
      </p:sp>
      <p:sp>
        <p:nvSpPr>
          <p:cNvPr id="1049536" name="页脚占位符 5"/>
          <p:cNvSpPr>
            <a:spLocks noGrp="1"/>
          </p:cNvSpPr>
          <p:nvPr>
            <p:ph type="ftr" sz="quarter" idx="11"/>
            <p:custDataLst>
              <p:tags r:id="rId4"/>
            </p:custDataLst>
          </p:nvPr>
        </p:nvSpPr>
        <p:spPr/>
        <p:txBody>
          <a:bodyPr/>
          <a:p>
            <a:endParaRPr altLang="en-US" dirty="0" lang="zh-CN"/>
          </a:p>
        </p:txBody>
      </p:sp>
      <p:sp>
        <p:nvSpPr>
          <p:cNvPr id="1049537" name="灯片编号占位符 6"/>
          <p:cNvSpPr>
            <a:spLocks noGrp="1"/>
          </p:cNvSpPr>
          <p:nvPr>
            <p:ph type="sldNum" sz="quarter" idx="12"/>
            <p:custDataLst>
              <p:tags r:id="rId5"/>
            </p:custDataLst>
          </p:nvPr>
        </p:nvSpPr>
        <p:spPr/>
        <p:txBody>
          <a:bodyPr/>
          <a:p>
            <a:fld id="{FABC47A4-756D-490B-A52F-7D9E2C9FC05F}" type="slidenum">
              <a:rPr altLang="en-US" lang="zh-CN" smtClean="0"/>
            </a:fld>
            <a:endParaRPr altLang="en-US" lang="zh-CN"/>
          </a:p>
        </p:txBody>
      </p:sp>
      <p:sp>
        <p:nvSpPr>
          <p:cNvPr id="1049538" name="标题 8"/>
          <p:cNvSpPr>
            <a:spLocks noGrp="1"/>
          </p:cNvSpPr>
          <p:nvPr>
            <p:ph type="title"/>
            <p:custDataLst>
              <p:tags r:id="rId6"/>
            </p:custDataLst>
          </p:nvPr>
        </p:nvSpPr>
        <p:spPr/>
        <p:txBody>
          <a:bodyPr/>
          <a:p>
            <a:r>
              <a:rPr altLang="en-US" lang="zh-CN"/>
              <a:t>单击此处编辑母版标题样式</a:t>
            </a:r>
            <a:endParaRPr altLang="en-US" 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521" name=""/>
        <p:cNvGrpSpPr/>
        <p:nvPr/>
      </p:nvGrpSpPr>
      <p:grpSpPr>
        <a:xfrm>
          <a:off x="0" y="0"/>
          <a:ext cx="0" cy="0"/>
          <a:chOff x="0" y="0"/>
          <a:chExt cx="0" cy="0"/>
        </a:xfrm>
      </p:grpSpPr>
      <p:sp>
        <p:nvSpPr>
          <p:cNvPr id="1049539" name="竖排标题 1"/>
          <p:cNvSpPr>
            <a:spLocks noGrp="1"/>
          </p:cNvSpPr>
          <p:nvPr>
            <p:ph type="title" orient="vert" hasCustomPrompt="1"/>
            <p:custDataLst>
              <p:tags r:id="rId1"/>
            </p:custDataLst>
          </p:nvPr>
        </p:nvSpPr>
        <p:spPr>
          <a:xfrm>
            <a:off x="10234800" y="914400"/>
            <a:ext cx="1044000" cy="5029200"/>
          </a:xfrm>
        </p:spPr>
        <p:txBody>
          <a:bodyPr anchor="ctr" anchorCtr="0" bIns="46800" lIns="90000" rIns="90000" rtlCol="0" tIns="46800" vert="eaVert">
            <a:normAutofit/>
          </a:bodyPr>
          <a:lstStyle>
            <a:lvl1pPr>
              <a:buNone/>
              <a:defRPr sz="2800"/>
            </a:lvl1pPr>
          </a:lstStyle>
          <a:p>
            <a:pPr lvl="0"/>
            <a:r>
              <a:rPr altLang="en-US" lang="zh-CN" smtClean="0"/>
              <a:t>单击此处编辑标题</a:t>
            </a:r>
            <a:endParaRPr altLang="en-US" lang="zh-CN"/>
          </a:p>
        </p:txBody>
      </p:sp>
      <p:sp>
        <p:nvSpPr>
          <p:cNvPr id="1049540" name="竖排文字占位符 2"/>
          <p:cNvSpPr>
            <a:spLocks noGrp="1"/>
          </p:cNvSpPr>
          <p:nvPr>
            <p:ph type="body" orient="vert" idx="1"/>
            <p:custDataLst>
              <p:tags r:id="rId2"/>
            </p:custDataLst>
          </p:nvPr>
        </p:nvSpPr>
        <p:spPr>
          <a:xfrm>
            <a:off x="914400" y="914400"/>
            <a:ext cx="9169200" cy="5029200"/>
          </a:xfrm>
        </p:spPr>
        <p:txBody>
          <a:bodyPr bIns="46800" lIns="46800" rIns="46800" tIns="46800" vert="eaVert"/>
          <a:lstStyle>
            <a:lvl1pPr indent="-228600" marL="228600">
              <a:spcAft>
                <a:spcPts val="1000"/>
              </a:spcAft>
              <a:defRPr spc="300"/>
            </a:lvl1pPr>
            <a:lvl2pPr indent="-228600" marL="685800">
              <a:defRPr spc="300"/>
            </a:lvl2pPr>
            <a:lvl3pPr indent="-228600" marL="1143000">
              <a:defRPr spc="300"/>
            </a:lvl3pPr>
            <a:lvl4pPr indent="-228600" marL="1600200">
              <a:defRPr spc="300"/>
            </a:lvl4pPr>
            <a:lvl5pPr indent="-228600" marL="2057400">
              <a:defRPr spc="300"/>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541"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9542" name="页脚占位符 4"/>
          <p:cNvSpPr>
            <a:spLocks noGrp="1"/>
          </p:cNvSpPr>
          <p:nvPr>
            <p:ph type="ftr" sz="quarter" idx="11"/>
            <p:custDataLst>
              <p:tags r:id="rId4"/>
            </p:custDataLst>
          </p:nvPr>
        </p:nvSpPr>
        <p:spPr/>
        <p:txBody>
          <a:bodyPr/>
          <a:p>
            <a:endParaRPr altLang="en-US" lang="zh-CN"/>
          </a:p>
        </p:txBody>
      </p:sp>
      <p:sp>
        <p:nvSpPr>
          <p:cNvPr id="1049543"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522" name=""/>
        <p:cNvGrpSpPr/>
        <p:nvPr/>
      </p:nvGrpSpPr>
      <p:grpSpPr>
        <a:xfrm>
          <a:off x="0" y="0"/>
          <a:ext cx="0" cy="0"/>
          <a:chOff x="0" y="0"/>
          <a:chExt cx="0" cy="0"/>
        </a:xfrm>
      </p:grpSpPr>
      <p:sp>
        <p:nvSpPr>
          <p:cNvPr id="1049544"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9545" name="页脚占位符 3"/>
          <p:cNvSpPr>
            <a:spLocks noGrp="1"/>
          </p:cNvSpPr>
          <p:nvPr>
            <p:ph type="ftr" sz="quarter" idx="11"/>
            <p:custDataLst>
              <p:tags r:id="rId2"/>
            </p:custDataLst>
          </p:nvPr>
        </p:nvSpPr>
        <p:spPr/>
        <p:txBody>
          <a:bodyPr/>
          <a:p>
            <a:endParaRPr altLang="en-US" lang="zh-CN"/>
          </a:p>
        </p:txBody>
      </p:sp>
      <p:sp>
        <p:nvSpPr>
          <p:cNvPr id="1049546"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9547" name="内容占位符 6"/>
          <p:cNvSpPr>
            <a:spLocks noGrp="1"/>
          </p:cNvSpPr>
          <p:nvPr>
            <p:ph sz="quarter" idx="13"/>
            <p:custDataLst>
              <p:tags r:id="rId4"/>
            </p:custDataLst>
          </p:nvPr>
        </p:nvSpPr>
        <p:spPr>
          <a:xfrm>
            <a:off x="608400" y="774000"/>
            <a:ext cx="10972800" cy="5482800"/>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519" name=""/>
        <p:cNvGrpSpPr/>
        <p:nvPr/>
      </p:nvGrpSpPr>
      <p:grpSpPr>
        <a:xfrm>
          <a:off x="0" y="0"/>
          <a:ext cx="0" cy="0"/>
          <a:chOff x="0" y="0"/>
          <a:chExt cx="0" cy="0"/>
        </a:xfrm>
      </p:grpSpPr>
      <p:sp>
        <p:nvSpPr>
          <p:cNvPr id="1049528"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9529" name="页脚占位符 3"/>
          <p:cNvSpPr>
            <a:spLocks noGrp="1"/>
          </p:cNvSpPr>
          <p:nvPr>
            <p:ph type="ftr" sz="quarter" idx="11"/>
            <p:custDataLst>
              <p:tags r:id="rId2"/>
            </p:custDataLst>
          </p:nvPr>
        </p:nvSpPr>
        <p:spPr/>
        <p:txBody>
          <a:bodyPr/>
          <a:p>
            <a:endParaRPr altLang="en-US" lang="zh-CN"/>
          </a:p>
        </p:txBody>
      </p:sp>
      <p:sp>
        <p:nvSpPr>
          <p:cNvPr id="1049530"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9531" name="标题 1"/>
          <p:cNvSpPr>
            <a:spLocks noGrp="1"/>
          </p:cNvSpPr>
          <p:nvPr>
            <p:ph type="title" hasCustomPrompt="1"/>
            <p:custDataLst>
              <p:tags r:id="rId4"/>
            </p:custDataLst>
          </p:nvPr>
        </p:nvSpPr>
        <p:spPr>
          <a:xfrm>
            <a:off x="1198800" y="2484000"/>
            <a:ext cx="9799200" cy="1018800"/>
          </a:xfrm>
        </p:spPr>
        <p:txBody>
          <a:bodyPr anchor="t" anchorCtr="0" bIns="46800" lIns="90000" rIns="90000" rtlCol="0" tIns="46800" vert="horz">
            <a:normAutofit/>
          </a:bodyPr>
          <a:lstStyle>
            <a:lvl1pPr algn="ctr">
              <a:defRPr sz="6000"/>
            </a:lvl1pPr>
          </a:lstStyle>
          <a:p>
            <a:pPr lvl="0"/>
            <a:r>
              <a:rPr altLang="en-US" lang="zh-CN" smtClean="0"/>
              <a:t>单击此处编辑标题</a:t>
            </a:r>
            <a:endParaRPr altLang="en-US" lang="zh-CN"/>
          </a:p>
        </p:txBody>
      </p:sp>
      <p:sp>
        <p:nvSpPr>
          <p:cNvPr id="1049532" name="文本占位符 6"/>
          <p:cNvSpPr>
            <a:spLocks noGrp="1"/>
          </p:cNvSpPr>
          <p:nvPr>
            <p:ph type="body" sz="quarter" idx="13"/>
            <p:custDataLst>
              <p:tags r:id="rId5"/>
            </p:custDataLst>
          </p:nvPr>
        </p:nvSpPr>
        <p:spPr>
          <a:xfrm>
            <a:off x="1198800" y="3560400"/>
            <a:ext cx="9799200" cy="471600"/>
          </a:xfrm>
        </p:spPr>
        <p:txBody>
          <a:bodyPr bIns="46800" lIns="90000" rIns="90000" tIns="46800">
            <a:normAutofit/>
          </a:bodyPr>
          <a:lstStyle>
            <a:lvl1pPr algn="ctr">
              <a:lnSpc>
                <a:spcPct val="110000"/>
              </a:lnSpc>
              <a:buNone/>
              <a:defRPr sz="2400" spc="200"/>
            </a:lvl1pPr>
          </a:lstStyle>
          <a:p>
            <a:pPr lvl="0"/>
            <a:r>
              <a:rPr altLang="en-US" dirty="0" lang="zh-CN"/>
              <a:t>单击此处编辑母版文本样式</a:t>
            </a:r>
            <a:endParaRPr altLang="en-US" dirty="0" 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26" name=""/>
        <p:cNvGrpSpPr/>
        <p:nvPr/>
      </p:nvGrpSpPr>
      <p:grpSpPr>
        <a:xfrm>
          <a:off x="0" y="0"/>
          <a:ext cx="0" cy="0"/>
          <a:chOff x="0" y="0"/>
          <a:chExt cx="0" cy="0"/>
        </a:xfrm>
      </p:grpSpPr>
      <p:sp>
        <p:nvSpPr>
          <p:cNvPr id="1048584" name="图片 7" descr="C:/Users/kingsoft/AppData/Local/Temp/fig2wpp/@svg_Union_#color-2113&amp;609.svg"/>
          <p:cNvSpPr/>
          <p:nvPr userDrawn="1">
            <p:custDataLst>
              <p:tags r:id="rId1"/>
            </p:custDataLst>
          </p:nvPr>
        </p:nvSpPr>
        <p:spPr>
          <a:xfrm>
            <a:off x="0" y="669144"/>
            <a:ext cx="12188825" cy="3388079"/>
          </a:xfrm>
          <a:custGeom>
            <a:avLst/>
            <a:gdLst>
              <a:gd name="connsiteX0" fmla="*/ 0 w 12188825"/>
              <a:gd name="connsiteY0" fmla="*/ 1005224 h 3388079"/>
              <a:gd name="connsiteX1" fmla="*/ 0 w 12188825"/>
              <a:gd name="connsiteY1" fmla="*/ 982319 h 3388079"/>
              <a:gd name="connsiteX2" fmla="*/ 1314870 w 12188825"/>
              <a:gd name="connsiteY2" fmla="*/ 770839 h 3388079"/>
              <a:gd name="connsiteX3" fmla="*/ 1852041 w 12188825"/>
              <a:gd name="connsiteY3" fmla="*/ 500528 h 3388079"/>
              <a:gd name="connsiteX4" fmla="*/ 1852041 w 12188825"/>
              <a:gd name="connsiteY4" fmla="*/ 500527 h 3388079"/>
              <a:gd name="connsiteX5" fmla="*/ 2932174 w 12188825"/>
              <a:gd name="connsiteY5" fmla="*/ 41239 h 3388079"/>
              <a:gd name="connsiteX6" fmla="*/ 4420455 w 12188825"/>
              <a:gd name="connsiteY6" fmla="*/ 362048 h 3388079"/>
              <a:gd name="connsiteX7" fmla="*/ 5217363 w 12188825"/>
              <a:gd name="connsiteY7" fmla="*/ 956991 h 3388079"/>
              <a:gd name="connsiteX8" fmla="*/ 5217376 w 12188825"/>
              <a:gd name="connsiteY8" fmla="*/ 957001 h 3388079"/>
              <a:gd name="connsiteX9" fmla="*/ 5767346 w 12188825"/>
              <a:gd name="connsiteY9" fmla="*/ 1385173 h 3388079"/>
              <a:gd name="connsiteX10" fmla="*/ 6865381 w 12188825"/>
              <a:gd name="connsiteY10" fmla="*/ 1870804 h 3388079"/>
              <a:gd name="connsiteX11" fmla="*/ 8183247 w 12188825"/>
              <a:gd name="connsiteY11" fmla="*/ 2036508 h 3388079"/>
              <a:gd name="connsiteX12" fmla="*/ 9538860 w 12188825"/>
              <a:gd name="connsiteY12" fmla="*/ 1972065 h 3388079"/>
              <a:gd name="connsiteX13" fmla="*/ 10677499 w 12188825"/>
              <a:gd name="connsiteY13" fmla="*/ 1694960 h 3388079"/>
              <a:gd name="connsiteX14" fmla="*/ 11684183 w 12188825"/>
              <a:gd name="connsiteY14" fmla="*/ 986766 h 3388079"/>
              <a:gd name="connsiteX15" fmla="*/ 12188825 w 12188825"/>
              <a:gd name="connsiteY15" fmla="*/ 155924 h 3388079"/>
              <a:gd name="connsiteX16" fmla="*/ 12188825 w 12188825"/>
              <a:gd name="connsiteY16" fmla="*/ 195017 h 3388079"/>
              <a:gd name="connsiteX17" fmla="*/ 11868259 w 12188825"/>
              <a:gd name="connsiteY17" fmla="*/ 761239 h 3388079"/>
              <a:gd name="connsiteX18" fmla="*/ 11036093 w 12188825"/>
              <a:gd name="connsiteY18" fmla="*/ 1549752 h 3388079"/>
              <a:gd name="connsiteX19" fmla="*/ 9890533 w 12188825"/>
              <a:gd name="connsiteY19" fmla="*/ 1936549 h 3388079"/>
              <a:gd name="connsiteX20" fmla="*/ 8585263 w 12188825"/>
              <a:gd name="connsiteY20" fmla="*/ 2060909 h 3388079"/>
              <a:gd name="connsiteX21" fmla="*/ 7214883 w 12188825"/>
              <a:gd name="connsiteY21" fmla="*/ 1963025 h 3388079"/>
              <a:gd name="connsiteX22" fmla="*/ 6081995 w 12188825"/>
              <a:gd name="connsiteY22" fmla="*/ 1610086 h 3388079"/>
              <a:gd name="connsiteX23" fmla="*/ 5203791 w 12188825"/>
              <a:gd name="connsiteY23" fmla="*/ 975607 h 3388079"/>
              <a:gd name="connsiteX24" fmla="*/ 5203791 w 12188825"/>
              <a:gd name="connsiteY24" fmla="*/ 975602 h 3388079"/>
              <a:gd name="connsiteX25" fmla="*/ 5203791 w 12188825"/>
              <a:gd name="connsiteY25" fmla="*/ 975597 h 3388079"/>
              <a:gd name="connsiteX26" fmla="*/ 5203778 w 12188825"/>
              <a:gd name="connsiteY26" fmla="*/ 975593 h 3388079"/>
              <a:gd name="connsiteX27" fmla="*/ 4824007 w 12188825"/>
              <a:gd name="connsiteY27" fmla="*/ 669470 h 3388079"/>
              <a:gd name="connsiteX28" fmla="*/ 3322509 w 12188825"/>
              <a:gd name="connsiteY28" fmla="*/ 16490 h 3388079"/>
              <a:gd name="connsiteX29" fmla="*/ 1826800 w 12188825"/>
              <a:gd name="connsiteY29" fmla="*/ 533579 h 3388079"/>
              <a:gd name="connsiteX30" fmla="*/ 17343 w 12188825"/>
              <a:gd name="connsiteY30" fmla="*/ 1009413 h 3388079"/>
              <a:gd name="connsiteX31" fmla="*/ 0 w 12188825"/>
              <a:gd name="connsiteY31" fmla="*/ 1005224 h 3388079"/>
              <a:gd name="connsiteX32" fmla="*/ 0 w 12188825"/>
              <a:gd name="connsiteY32" fmla="*/ 1163985 h 3388079"/>
              <a:gd name="connsiteX33" fmla="*/ 0 w 12188825"/>
              <a:gd name="connsiteY33" fmla="*/ 1142920 h 3388079"/>
              <a:gd name="connsiteX34" fmla="*/ 1298859 w 12188825"/>
              <a:gd name="connsiteY34" fmla="*/ 962935 h 3388079"/>
              <a:gd name="connsiteX35" fmla="*/ 1760295 w 12188825"/>
              <a:gd name="connsiteY35" fmla="*/ 787195 h 3388079"/>
              <a:gd name="connsiteX36" fmla="*/ 2957809 w 12188825"/>
              <a:gd name="connsiteY36" fmla="*/ 431306 h 3388079"/>
              <a:gd name="connsiteX37" fmla="*/ 4572752 w 12188825"/>
              <a:gd name="connsiteY37" fmla="*/ 709094 h 3388079"/>
              <a:gd name="connsiteX38" fmla="*/ 5301149 w 12188825"/>
              <a:gd name="connsiteY38" fmla="*/ 1101053 h 3388079"/>
              <a:gd name="connsiteX39" fmla="*/ 5729637 w 12188825"/>
              <a:gd name="connsiteY39" fmla="*/ 1410131 h 3388079"/>
              <a:gd name="connsiteX40" fmla="*/ 5729649 w 12188825"/>
              <a:gd name="connsiteY40" fmla="*/ 1410144 h 3388079"/>
              <a:gd name="connsiteX41" fmla="*/ 5729662 w 12188825"/>
              <a:gd name="connsiteY41" fmla="*/ 1410144 h 3388079"/>
              <a:gd name="connsiteX42" fmla="*/ 6052755 w 12188825"/>
              <a:gd name="connsiteY42" fmla="*/ 1647611 h 3388079"/>
              <a:gd name="connsiteX43" fmla="*/ 7110669 w 12188825"/>
              <a:gd name="connsiteY43" fmla="*/ 2084818 h 3388079"/>
              <a:gd name="connsiteX44" fmla="*/ 8377519 w 12188825"/>
              <a:gd name="connsiteY44" fmla="*/ 2229129 h 3388079"/>
              <a:gd name="connsiteX45" fmla="*/ 9657790 w 12188825"/>
              <a:gd name="connsiteY45" fmla="*/ 2137718 h 3388079"/>
              <a:gd name="connsiteX46" fmla="*/ 10776267 w 12188825"/>
              <a:gd name="connsiteY46" fmla="*/ 1797991 h 3388079"/>
              <a:gd name="connsiteX47" fmla="*/ 11730030 w 12188825"/>
              <a:gd name="connsiteY47" fmla="*/ 1040117 h 3388079"/>
              <a:gd name="connsiteX48" fmla="*/ 12188825 w 12188825"/>
              <a:gd name="connsiteY48" fmla="*/ 293936 h 3388079"/>
              <a:gd name="connsiteX49" fmla="*/ 12188825 w 12188825"/>
              <a:gd name="connsiteY49" fmla="*/ 331738 h 3388079"/>
              <a:gd name="connsiteX50" fmla="*/ 11910196 w 12188825"/>
              <a:gd name="connsiteY50" fmla="*/ 817784 h 3388079"/>
              <a:gd name="connsiteX51" fmla="*/ 11092554 w 12188825"/>
              <a:gd name="connsiteY51" fmla="*/ 1645234 h 3388079"/>
              <a:gd name="connsiteX52" fmla="*/ 8764235 w 12188825"/>
              <a:gd name="connsiteY52" fmla="*/ 2246868 h 3388079"/>
              <a:gd name="connsiteX53" fmla="*/ 7462774 w 12188825"/>
              <a:gd name="connsiteY53" fmla="*/ 2173751 h 3388079"/>
              <a:gd name="connsiteX54" fmla="*/ 6337364 w 12188825"/>
              <a:gd name="connsiteY54" fmla="*/ 1840814 h 3388079"/>
              <a:gd name="connsiteX55" fmla="*/ 5768540 w 12188825"/>
              <a:gd name="connsiteY55" fmla="*/ 1463461 h 3388079"/>
              <a:gd name="connsiteX56" fmla="*/ 4999742 w 12188825"/>
              <a:gd name="connsiteY56" fmla="*/ 940002 h 3388079"/>
              <a:gd name="connsiteX57" fmla="*/ 3370363 w 12188825"/>
              <a:gd name="connsiteY57" fmla="*/ 440825 h 3388079"/>
              <a:gd name="connsiteX58" fmla="*/ 2481848 w 12188825"/>
              <a:gd name="connsiteY58" fmla="*/ 545819 h 3388079"/>
              <a:gd name="connsiteX59" fmla="*/ 1747459 w 12188825"/>
              <a:gd name="connsiteY59" fmla="*/ 811509 h 3388079"/>
              <a:gd name="connsiteX60" fmla="*/ 1747459 w 12188825"/>
              <a:gd name="connsiteY60" fmla="*/ 811509 h 3388079"/>
              <a:gd name="connsiteX61" fmla="*/ 1611375 w 12188825"/>
              <a:gd name="connsiteY61" fmla="*/ 865857 h 3388079"/>
              <a:gd name="connsiteX62" fmla="*/ 35443 w 12188825"/>
              <a:gd name="connsiteY62" fmla="*/ 1169900 h 3388079"/>
              <a:gd name="connsiteX63" fmla="*/ 0 w 12188825"/>
              <a:gd name="connsiteY63" fmla="*/ 1163985 h 3388079"/>
              <a:gd name="connsiteX64" fmla="*/ 0 w 12188825"/>
              <a:gd name="connsiteY64" fmla="*/ 1329328 h 3388079"/>
              <a:gd name="connsiteX65" fmla="*/ 0 w 12188825"/>
              <a:gd name="connsiteY65" fmla="*/ 1309376 h 3388079"/>
              <a:gd name="connsiteX66" fmla="*/ 1304839 w 12188825"/>
              <a:gd name="connsiteY66" fmla="*/ 1134366 h 3388079"/>
              <a:gd name="connsiteX67" fmla="*/ 1608112 w 12188825"/>
              <a:gd name="connsiteY67" fmla="*/ 1047457 h 3388079"/>
              <a:gd name="connsiteX68" fmla="*/ 1608125 w 12188825"/>
              <a:gd name="connsiteY68" fmla="*/ 1047450 h 3388079"/>
              <a:gd name="connsiteX69" fmla="*/ 1608138 w 12188825"/>
              <a:gd name="connsiteY69" fmla="*/ 1047449 h 3388079"/>
              <a:gd name="connsiteX70" fmla="*/ 2915935 w 12188825"/>
              <a:gd name="connsiteY70" fmla="*/ 798445 h 3388079"/>
              <a:gd name="connsiteX71" fmla="*/ 3759694 w 12188825"/>
              <a:gd name="connsiteY71" fmla="*/ 890075 h 3388079"/>
              <a:gd name="connsiteX72" fmla="*/ 4122908 w 12188825"/>
              <a:gd name="connsiteY72" fmla="*/ 945622 h 3388079"/>
              <a:gd name="connsiteX73" fmla="*/ 4122921 w 12188825"/>
              <a:gd name="connsiteY73" fmla="*/ 945625 h 3388079"/>
              <a:gd name="connsiteX74" fmla="*/ 4122934 w 12188825"/>
              <a:gd name="connsiteY74" fmla="*/ 945626 h 3388079"/>
              <a:gd name="connsiteX75" fmla="*/ 4122947 w 12188825"/>
              <a:gd name="connsiteY75" fmla="*/ 945627 h 3388079"/>
              <a:gd name="connsiteX76" fmla="*/ 4122947 w 12188825"/>
              <a:gd name="connsiteY76" fmla="*/ 945628 h 3388079"/>
              <a:gd name="connsiteX77" fmla="*/ 4122959 w 12188825"/>
              <a:gd name="connsiteY77" fmla="*/ 945630 h 3388079"/>
              <a:gd name="connsiteX78" fmla="*/ 4122972 w 12188825"/>
              <a:gd name="connsiteY78" fmla="*/ 945631 h 3388079"/>
              <a:gd name="connsiteX79" fmla="*/ 4122985 w 12188825"/>
              <a:gd name="connsiteY79" fmla="*/ 945634 h 3388079"/>
              <a:gd name="connsiteX80" fmla="*/ 4548172 w 12188825"/>
              <a:gd name="connsiteY80" fmla="*/ 1011789 h 3388079"/>
              <a:gd name="connsiteX81" fmla="*/ 5272137 w 12188825"/>
              <a:gd name="connsiteY81" fmla="*/ 1214708 h 3388079"/>
              <a:gd name="connsiteX82" fmla="*/ 5980600 w 12188825"/>
              <a:gd name="connsiteY82" fmla="*/ 1649368 h 3388079"/>
              <a:gd name="connsiteX83" fmla="*/ 5994071 w 12188825"/>
              <a:gd name="connsiteY83" fmla="*/ 1659433 h 3388079"/>
              <a:gd name="connsiteX84" fmla="*/ 6002527 w 12188825"/>
              <a:gd name="connsiteY84" fmla="*/ 1665742 h 3388079"/>
              <a:gd name="connsiteX85" fmla="*/ 6002540 w 12188825"/>
              <a:gd name="connsiteY85" fmla="*/ 1665754 h 3388079"/>
              <a:gd name="connsiteX86" fmla="*/ 6551735 w 12188825"/>
              <a:gd name="connsiteY86" fmla="*/ 2027594 h 3388079"/>
              <a:gd name="connsiteX87" fmla="*/ 7083295 w 12188825"/>
              <a:gd name="connsiteY87" fmla="*/ 2230217 h 3388079"/>
              <a:gd name="connsiteX88" fmla="*/ 8340293 w 12188825"/>
              <a:gd name="connsiteY88" fmla="*/ 2416225 h 3388079"/>
              <a:gd name="connsiteX89" fmla="*/ 10752816 w 12188825"/>
              <a:gd name="connsiteY89" fmla="*/ 1950976 h 3388079"/>
              <a:gd name="connsiteX90" fmla="*/ 11733534 w 12188825"/>
              <a:gd name="connsiteY90" fmla="*/ 1147769 h 3388079"/>
              <a:gd name="connsiteX91" fmla="*/ 12188825 w 12188825"/>
              <a:gd name="connsiteY91" fmla="*/ 432683 h 3388079"/>
              <a:gd name="connsiteX92" fmla="*/ 12188825 w 12188825"/>
              <a:gd name="connsiteY92" fmla="*/ 469805 h 3388079"/>
              <a:gd name="connsiteX93" fmla="*/ 11946064 w 12188825"/>
              <a:gd name="connsiteY93" fmla="*/ 885015 h 3388079"/>
              <a:gd name="connsiteX94" fmla="*/ 11083628 w 12188825"/>
              <a:gd name="connsiteY94" fmla="*/ 1775625 h 3388079"/>
              <a:gd name="connsiteX95" fmla="*/ 8760959 w 12188825"/>
              <a:gd name="connsiteY95" fmla="*/ 2437100 h 3388079"/>
              <a:gd name="connsiteX96" fmla="*/ 7457492 w 12188825"/>
              <a:gd name="connsiteY96" fmla="*/ 2340896 h 3388079"/>
              <a:gd name="connsiteX97" fmla="*/ 6370655 w 12188825"/>
              <a:gd name="connsiteY97" fmla="*/ 1950963 h 3388079"/>
              <a:gd name="connsiteX98" fmla="*/ 5988573 w 12188825"/>
              <a:gd name="connsiteY98" fmla="*/ 1681584 h 3388079"/>
              <a:gd name="connsiteX99" fmla="*/ 5988573 w 12188825"/>
              <a:gd name="connsiteY99" fmla="*/ 1681584 h 3388079"/>
              <a:gd name="connsiteX100" fmla="*/ 5988573 w 12188825"/>
              <a:gd name="connsiteY100" fmla="*/ 1681584 h 3388079"/>
              <a:gd name="connsiteX101" fmla="*/ 5735172 w 12188825"/>
              <a:gd name="connsiteY101" fmla="*/ 1495828 h 3388079"/>
              <a:gd name="connsiteX102" fmla="*/ 4966172 w 12188825"/>
              <a:gd name="connsiteY102" fmla="*/ 1127358 h 3388079"/>
              <a:gd name="connsiteX103" fmla="*/ 4222031 w 12188825"/>
              <a:gd name="connsiteY103" fmla="*/ 981730 h 3388079"/>
              <a:gd name="connsiteX104" fmla="*/ 4198606 w 12188825"/>
              <a:gd name="connsiteY104" fmla="*/ 978327 h 3388079"/>
              <a:gd name="connsiteX105" fmla="*/ 4179358 w 12188825"/>
              <a:gd name="connsiteY105" fmla="*/ 975526 h 3388079"/>
              <a:gd name="connsiteX106" fmla="*/ 3848990 w 12188825"/>
              <a:gd name="connsiteY106" fmla="*/ 923432 h 3388079"/>
              <a:gd name="connsiteX107" fmla="*/ 3347623 w 12188825"/>
              <a:gd name="connsiteY107" fmla="*/ 848614 h 3388079"/>
              <a:gd name="connsiteX108" fmla="*/ 2491929 w 12188825"/>
              <a:gd name="connsiteY108" fmla="*/ 848922 h 3388079"/>
              <a:gd name="connsiteX109" fmla="*/ 1633518 w 12188825"/>
              <a:gd name="connsiteY109" fmla="*/ 1060696 h 3388079"/>
              <a:gd name="connsiteX110" fmla="*/ 60847 w 12188825"/>
              <a:gd name="connsiteY110" fmla="*/ 1334385 h 3388079"/>
              <a:gd name="connsiteX111" fmla="*/ 0 w 12188825"/>
              <a:gd name="connsiteY111" fmla="*/ 1329328 h 3388079"/>
              <a:gd name="connsiteX112" fmla="*/ 0 w 12188825"/>
              <a:gd name="connsiteY112" fmla="*/ 1503123 h 3388079"/>
              <a:gd name="connsiteX113" fmla="*/ 0 w 12188825"/>
              <a:gd name="connsiteY113" fmla="*/ 1482388 h 3388079"/>
              <a:gd name="connsiteX114" fmla="*/ 1274024 w 12188825"/>
              <a:gd name="connsiteY114" fmla="*/ 1306481 h 3388079"/>
              <a:gd name="connsiteX115" fmla="*/ 1274024 w 12188825"/>
              <a:gd name="connsiteY115" fmla="*/ 1306481 h 3388079"/>
              <a:gd name="connsiteX116" fmla="*/ 1290479 w 12188825"/>
              <a:gd name="connsiteY116" fmla="*/ 1302928 h 3388079"/>
              <a:gd name="connsiteX117" fmla="*/ 1437456 w 12188825"/>
              <a:gd name="connsiteY117" fmla="*/ 1270839 h 3388079"/>
              <a:gd name="connsiteX118" fmla="*/ 2862939 w 12188825"/>
              <a:gd name="connsiteY118" fmla="*/ 1122716 h 3388079"/>
              <a:gd name="connsiteX119" fmla="*/ 3431015 w 12188825"/>
              <a:gd name="connsiteY119" fmla="*/ 1235750 h 3388079"/>
              <a:gd name="connsiteX120" fmla="*/ 3646630 w 12188825"/>
              <a:gd name="connsiteY120" fmla="*/ 1285101 h 3388079"/>
              <a:gd name="connsiteX121" fmla="*/ 4451639 w 12188825"/>
              <a:gd name="connsiteY121" fmla="*/ 1374641 h 3388079"/>
              <a:gd name="connsiteX122" fmla="*/ 4617813 w 12188825"/>
              <a:gd name="connsiteY122" fmla="*/ 1373731 h 3388079"/>
              <a:gd name="connsiteX123" fmla="*/ 4617838 w 12188825"/>
              <a:gd name="connsiteY123" fmla="*/ 1373731 h 3388079"/>
              <a:gd name="connsiteX124" fmla="*/ 4617851 w 12188825"/>
              <a:gd name="connsiteY124" fmla="*/ 1373731 h 3388079"/>
              <a:gd name="connsiteX125" fmla="*/ 5201581 w 12188825"/>
              <a:gd name="connsiteY125" fmla="*/ 1396957 h 3388079"/>
              <a:gd name="connsiteX126" fmla="*/ 5909054 w 12188825"/>
              <a:gd name="connsiteY126" fmla="*/ 1660558 h 3388079"/>
              <a:gd name="connsiteX127" fmla="*/ 6223614 w 12188825"/>
              <a:gd name="connsiteY127" fmla="*/ 1885420 h 3388079"/>
              <a:gd name="connsiteX128" fmla="*/ 6223627 w 12188825"/>
              <a:gd name="connsiteY128" fmla="*/ 1885420 h 3388079"/>
              <a:gd name="connsiteX129" fmla="*/ 6223627 w 12188825"/>
              <a:gd name="connsiteY129" fmla="*/ 1885420 h 3388079"/>
              <a:gd name="connsiteX130" fmla="*/ 6543876 w 12188825"/>
              <a:gd name="connsiteY130" fmla="*/ 2113898 h 3388079"/>
              <a:gd name="connsiteX131" fmla="*/ 7047426 w 12188825"/>
              <a:gd name="connsiteY131" fmla="*/ 2358319 h 3388079"/>
              <a:gd name="connsiteX132" fmla="*/ 8290344 w 12188825"/>
              <a:gd name="connsiteY132" fmla="*/ 2600654 h 3388079"/>
              <a:gd name="connsiteX133" fmla="*/ 10714384 w 12188825"/>
              <a:gd name="connsiteY133" fmla="*/ 2110851 h 3388079"/>
              <a:gd name="connsiteX134" fmla="*/ 11743336 w 12188825"/>
              <a:gd name="connsiteY134" fmla="*/ 1247868 h 3388079"/>
              <a:gd name="connsiteX135" fmla="*/ 12188825 w 12188825"/>
              <a:gd name="connsiteY135" fmla="*/ 571097 h 3388079"/>
              <a:gd name="connsiteX136" fmla="*/ 12188825 w 12188825"/>
              <a:gd name="connsiteY136" fmla="*/ 606438 h 3388079"/>
              <a:gd name="connsiteX137" fmla="*/ 11968588 w 12188825"/>
              <a:gd name="connsiteY137" fmla="*/ 972822 h 3388079"/>
              <a:gd name="connsiteX138" fmla="*/ 11063733 w 12188825"/>
              <a:gd name="connsiteY138" fmla="*/ 1911806 h 3388079"/>
              <a:gd name="connsiteX139" fmla="*/ 8718616 w 12188825"/>
              <a:gd name="connsiteY139" fmla="*/ 2629026 h 3388079"/>
              <a:gd name="connsiteX140" fmla="*/ 6370261 w 12188825"/>
              <a:gd name="connsiteY140" fmla="*/ 2017657 h 3388079"/>
              <a:gd name="connsiteX141" fmla="*/ 6246811 w 12188825"/>
              <a:gd name="connsiteY141" fmla="*/ 1925525 h 3388079"/>
              <a:gd name="connsiteX142" fmla="*/ 6246786 w 12188825"/>
              <a:gd name="connsiteY142" fmla="*/ 1925512 h 3388079"/>
              <a:gd name="connsiteX143" fmla="*/ 6246786 w 12188825"/>
              <a:gd name="connsiteY143" fmla="*/ 1925499 h 3388079"/>
              <a:gd name="connsiteX144" fmla="*/ 5663703 w 12188825"/>
              <a:gd name="connsiteY144" fmla="*/ 1549410 h 3388079"/>
              <a:gd name="connsiteX145" fmla="*/ 4893877 w 12188825"/>
              <a:gd name="connsiteY145" fmla="*/ 1395326 h 3388079"/>
              <a:gd name="connsiteX146" fmla="*/ 4605370 w 12188825"/>
              <a:gd name="connsiteY146" fmla="*/ 1394555 h 3388079"/>
              <a:gd name="connsiteX147" fmla="*/ 4605357 w 12188825"/>
              <a:gd name="connsiteY147" fmla="*/ 1394555 h 3388079"/>
              <a:gd name="connsiteX148" fmla="*/ 4605345 w 12188825"/>
              <a:gd name="connsiteY148" fmla="*/ 1394555 h 3388079"/>
              <a:gd name="connsiteX149" fmla="*/ 4605332 w 12188825"/>
              <a:gd name="connsiteY149" fmla="*/ 1394555 h 3388079"/>
              <a:gd name="connsiteX150" fmla="*/ 4605332 w 12188825"/>
              <a:gd name="connsiteY150" fmla="*/ 1394555 h 3388079"/>
              <a:gd name="connsiteX151" fmla="*/ 4605319 w 12188825"/>
              <a:gd name="connsiteY151" fmla="*/ 1394555 h 3388079"/>
              <a:gd name="connsiteX152" fmla="*/ 4605307 w 12188825"/>
              <a:gd name="connsiteY152" fmla="*/ 1394555 h 3388079"/>
              <a:gd name="connsiteX153" fmla="*/ 4114516 w 12188825"/>
              <a:gd name="connsiteY153" fmla="*/ 1383403 h 3388079"/>
              <a:gd name="connsiteX154" fmla="*/ 3439496 w 12188825"/>
              <a:gd name="connsiteY154" fmla="*/ 1259903 h 3388079"/>
              <a:gd name="connsiteX155" fmla="*/ 3439496 w 12188825"/>
              <a:gd name="connsiteY155" fmla="*/ 1259903 h 3388079"/>
              <a:gd name="connsiteX156" fmla="*/ 3287440 w 12188825"/>
              <a:gd name="connsiteY156" fmla="*/ 1224851 h 3388079"/>
              <a:gd name="connsiteX157" fmla="*/ 2500055 w 12188825"/>
              <a:gd name="connsiteY157" fmla="*/ 1127891 h 3388079"/>
              <a:gd name="connsiteX158" fmla="*/ 1644615 w 12188825"/>
              <a:gd name="connsiteY158" fmla="*/ 1248123 h 3388079"/>
              <a:gd name="connsiteX159" fmla="*/ 1373731 w 12188825"/>
              <a:gd name="connsiteY159" fmla="*/ 1306607 h 3388079"/>
              <a:gd name="connsiteX160" fmla="*/ 1373719 w 12188825"/>
              <a:gd name="connsiteY160" fmla="*/ 1306607 h 3388079"/>
              <a:gd name="connsiteX161" fmla="*/ 1373706 w 12188825"/>
              <a:gd name="connsiteY161" fmla="*/ 1306607 h 3388079"/>
              <a:gd name="connsiteX162" fmla="*/ 1373706 w 12188825"/>
              <a:gd name="connsiteY162" fmla="*/ 1306607 h 3388079"/>
              <a:gd name="connsiteX163" fmla="*/ 1373693 w 12188825"/>
              <a:gd name="connsiteY163" fmla="*/ 1306620 h 3388079"/>
              <a:gd name="connsiteX164" fmla="*/ 101997 w 12188825"/>
              <a:gd name="connsiteY164" fmla="*/ 1502428 h 3388079"/>
              <a:gd name="connsiteX165" fmla="*/ 0 w 12188825"/>
              <a:gd name="connsiteY165" fmla="*/ 1503123 h 3388079"/>
              <a:gd name="connsiteX166" fmla="*/ 0 w 12188825"/>
              <a:gd name="connsiteY166" fmla="*/ 1682659 h 3388079"/>
              <a:gd name="connsiteX167" fmla="*/ 0 w 12188825"/>
              <a:gd name="connsiteY167" fmla="*/ 1662189 h 3388079"/>
              <a:gd name="connsiteX168" fmla="*/ 972352 w 12188825"/>
              <a:gd name="connsiteY168" fmla="*/ 1517638 h 3388079"/>
              <a:gd name="connsiteX169" fmla="*/ 972360 w 12188825"/>
              <a:gd name="connsiteY169" fmla="*/ 1517638 h 3388079"/>
              <a:gd name="connsiteX170" fmla="*/ 972380 w 12188825"/>
              <a:gd name="connsiteY170" fmla="*/ 1517638 h 3388079"/>
              <a:gd name="connsiteX171" fmla="*/ 1298884 w 12188825"/>
              <a:gd name="connsiteY171" fmla="*/ 1459238 h 3388079"/>
              <a:gd name="connsiteX172" fmla="*/ 2842815 w 12188825"/>
              <a:gd name="connsiteY172" fmla="*/ 1411471 h 3388079"/>
              <a:gd name="connsiteX173" fmla="*/ 3324312 w 12188825"/>
              <a:gd name="connsiteY173" fmla="*/ 1569513 h 3388079"/>
              <a:gd name="connsiteX174" fmla="*/ 3324324 w 12188825"/>
              <a:gd name="connsiteY174" fmla="*/ 1569513 h 3388079"/>
              <a:gd name="connsiteX175" fmla="*/ 3324350 w 12188825"/>
              <a:gd name="connsiteY175" fmla="*/ 1569526 h 3388079"/>
              <a:gd name="connsiteX176" fmla="*/ 3561384 w 12188825"/>
              <a:gd name="connsiteY176" fmla="*/ 1656057 h 3388079"/>
              <a:gd name="connsiteX177" fmla="*/ 4352185 w 12188825"/>
              <a:gd name="connsiteY177" fmla="*/ 1792883 h 3388079"/>
              <a:gd name="connsiteX178" fmla="*/ 4843992 w 12188825"/>
              <a:gd name="connsiteY178" fmla="*/ 1726670 h 3388079"/>
              <a:gd name="connsiteX179" fmla="*/ 5752021 w 12188825"/>
              <a:gd name="connsiteY179" fmla="*/ 1702079 h 3388079"/>
              <a:gd name="connsiteX180" fmla="*/ 6481179 w 12188825"/>
              <a:gd name="connsiteY180" fmla="*/ 2120245 h 3388079"/>
              <a:gd name="connsiteX181" fmla="*/ 6981455 w 12188825"/>
              <a:gd name="connsiteY181" fmla="*/ 2449136 h 3388079"/>
              <a:gd name="connsiteX182" fmla="*/ 8197963 w 12188825"/>
              <a:gd name="connsiteY182" fmla="*/ 2776460 h 3388079"/>
              <a:gd name="connsiteX183" fmla="*/ 10674148 w 12188825"/>
              <a:gd name="connsiteY183" fmla="*/ 2270953 h 3388079"/>
              <a:gd name="connsiteX184" fmla="*/ 12188825 w 12188825"/>
              <a:gd name="connsiteY184" fmla="*/ 707899 h 3388079"/>
              <a:gd name="connsiteX185" fmla="*/ 12188825 w 12188825"/>
              <a:gd name="connsiteY185" fmla="*/ 734219 h 3388079"/>
              <a:gd name="connsiteX186" fmla="*/ 11025656 w 12188825"/>
              <a:gd name="connsiteY186" fmla="*/ 2060252 h 3388079"/>
              <a:gd name="connsiteX187" fmla="*/ 9889149 w 12188825"/>
              <a:gd name="connsiteY187" fmla="*/ 2644754 h 3388079"/>
              <a:gd name="connsiteX188" fmla="*/ 8632532 w 12188825"/>
              <a:gd name="connsiteY188" fmla="*/ 2819548 h 3388079"/>
              <a:gd name="connsiteX189" fmla="*/ 7377592 w 12188825"/>
              <a:gd name="connsiteY189" fmla="*/ 2630556 h 3388079"/>
              <a:gd name="connsiteX190" fmla="*/ 6820892 w 12188825"/>
              <a:gd name="connsiteY190" fmla="*/ 2386842 h 3388079"/>
              <a:gd name="connsiteX191" fmla="*/ 6441210 w 12188825"/>
              <a:gd name="connsiteY191" fmla="*/ 2123001 h 3388079"/>
              <a:gd name="connsiteX192" fmla="*/ 6441197 w 12188825"/>
              <a:gd name="connsiteY192" fmla="*/ 2122988 h 3388079"/>
              <a:gd name="connsiteX193" fmla="*/ 6441197 w 12188825"/>
              <a:gd name="connsiteY193" fmla="*/ 2122988 h 3388079"/>
              <a:gd name="connsiteX194" fmla="*/ 6235892 w 12188825"/>
              <a:gd name="connsiteY194" fmla="*/ 1971483 h 3388079"/>
              <a:gd name="connsiteX195" fmla="*/ 5481036 w 12188825"/>
              <a:gd name="connsiteY195" fmla="*/ 1679801 h 3388079"/>
              <a:gd name="connsiteX196" fmla="*/ 4852651 w 12188825"/>
              <a:gd name="connsiteY196" fmla="*/ 1745534 h 3388079"/>
              <a:gd name="connsiteX197" fmla="*/ 4852651 w 12188825"/>
              <a:gd name="connsiteY197" fmla="*/ 1745534 h 3388079"/>
              <a:gd name="connsiteX198" fmla="*/ 4751496 w 12188825"/>
              <a:gd name="connsiteY198" fmla="*/ 1763917 h 3388079"/>
              <a:gd name="connsiteX199" fmla="*/ 4020332 w 12188825"/>
              <a:gd name="connsiteY199" fmla="*/ 1797852 h 3388079"/>
              <a:gd name="connsiteX200" fmla="*/ 3308301 w 12188825"/>
              <a:gd name="connsiteY200" fmla="*/ 1586936 h 3388079"/>
              <a:gd name="connsiteX201" fmla="*/ 3308276 w 12188825"/>
              <a:gd name="connsiteY201" fmla="*/ 1586936 h 3388079"/>
              <a:gd name="connsiteX202" fmla="*/ 3290424 w 12188825"/>
              <a:gd name="connsiteY202" fmla="*/ 1580311 h 3388079"/>
              <a:gd name="connsiteX203" fmla="*/ 3271646 w 12188825"/>
              <a:gd name="connsiteY203" fmla="*/ 1573344 h 3388079"/>
              <a:gd name="connsiteX204" fmla="*/ 2486482 w 12188825"/>
              <a:gd name="connsiteY204" fmla="*/ 1380622 h 3388079"/>
              <a:gd name="connsiteX205" fmla="*/ 1655788 w 12188825"/>
              <a:gd name="connsiteY205" fmla="*/ 1424089 h 3388079"/>
              <a:gd name="connsiteX206" fmla="*/ 998293 w 12188825"/>
              <a:gd name="connsiteY206" fmla="*/ 1533922 h 3388079"/>
              <a:gd name="connsiteX207" fmla="*/ 998280 w 12188825"/>
              <a:gd name="connsiteY207" fmla="*/ 1533935 h 3388079"/>
              <a:gd name="connsiteX208" fmla="*/ 998277 w 12188825"/>
              <a:gd name="connsiteY208" fmla="*/ 1533935 h 3388079"/>
              <a:gd name="connsiteX209" fmla="*/ 113653 w 12188825"/>
              <a:gd name="connsiteY209" fmla="*/ 1671823 h 3388079"/>
              <a:gd name="connsiteX210" fmla="*/ 0 w 12188825"/>
              <a:gd name="connsiteY210" fmla="*/ 1682659 h 3388079"/>
              <a:gd name="connsiteX211" fmla="*/ 0 w 12188825"/>
              <a:gd name="connsiteY211" fmla="*/ 1870551 h 3388079"/>
              <a:gd name="connsiteX212" fmla="*/ 0 w 12188825"/>
              <a:gd name="connsiteY212" fmla="*/ 1849829 h 3388079"/>
              <a:gd name="connsiteX213" fmla="*/ 404746 w 12188825"/>
              <a:gd name="connsiteY213" fmla="*/ 1771971 h 3388079"/>
              <a:gd name="connsiteX214" fmla="*/ 404754 w 12188825"/>
              <a:gd name="connsiteY214" fmla="*/ 1771971 h 3388079"/>
              <a:gd name="connsiteX215" fmla="*/ 1323389 w 12188825"/>
              <a:gd name="connsiteY215" fmla="*/ 1610098 h 3388079"/>
              <a:gd name="connsiteX216" fmla="*/ 2813994 w 12188825"/>
              <a:gd name="connsiteY216" fmla="*/ 1666943 h 3388079"/>
              <a:gd name="connsiteX217" fmla="*/ 3367087 w 12188825"/>
              <a:gd name="connsiteY217" fmla="*/ 1917382 h 3388079"/>
              <a:gd name="connsiteX218" fmla="*/ 4285070 w 12188825"/>
              <a:gd name="connsiteY218" fmla="*/ 2228409 h 3388079"/>
              <a:gd name="connsiteX219" fmla="*/ 5015295 w 12188825"/>
              <a:gd name="connsiteY219" fmla="*/ 2060227 h 3388079"/>
              <a:gd name="connsiteX220" fmla="*/ 5015295 w 12188825"/>
              <a:gd name="connsiteY220" fmla="*/ 2060227 h 3388079"/>
              <a:gd name="connsiteX221" fmla="*/ 5605971 w 12188825"/>
              <a:gd name="connsiteY221" fmla="*/ 1899416 h 3388079"/>
              <a:gd name="connsiteX222" fmla="*/ 6237974 w 12188825"/>
              <a:gd name="connsiteY222" fmla="*/ 2025508 h 3388079"/>
              <a:gd name="connsiteX223" fmla="*/ 6646668 w 12188825"/>
              <a:gd name="connsiteY223" fmla="*/ 2306013 h 3388079"/>
              <a:gd name="connsiteX224" fmla="*/ 6646681 w 12188825"/>
              <a:gd name="connsiteY224" fmla="*/ 2306026 h 3388079"/>
              <a:gd name="connsiteX225" fmla="*/ 6860417 w 12188825"/>
              <a:gd name="connsiteY225" fmla="*/ 2464763 h 3388079"/>
              <a:gd name="connsiteX226" fmla="*/ 8061283 w 12188825"/>
              <a:gd name="connsiteY226" fmla="*/ 2935197 h 3388079"/>
              <a:gd name="connsiteX227" fmla="*/ 10597727 w 12188825"/>
              <a:gd name="connsiteY227" fmla="*/ 2454181 h 3388079"/>
              <a:gd name="connsiteX228" fmla="*/ 12188825 w 12188825"/>
              <a:gd name="connsiteY228" fmla="*/ 847281 h 3388079"/>
              <a:gd name="connsiteX229" fmla="*/ 12188825 w 12188825"/>
              <a:gd name="connsiteY229" fmla="*/ 876995 h 3388079"/>
              <a:gd name="connsiteX230" fmla="*/ 10979084 w 12188825"/>
              <a:gd name="connsiteY230" fmla="*/ 2216094 h 3388079"/>
              <a:gd name="connsiteX231" fmla="*/ 9802647 w 12188825"/>
              <a:gd name="connsiteY231" fmla="*/ 2847414 h 3388079"/>
              <a:gd name="connsiteX232" fmla="*/ 8511520 w 12188825"/>
              <a:gd name="connsiteY232" fmla="*/ 3005127 h 3388079"/>
              <a:gd name="connsiteX233" fmla="*/ 7265581 w 12188825"/>
              <a:gd name="connsiteY233" fmla="*/ 2717390 h 3388079"/>
              <a:gd name="connsiteX234" fmla="*/ 6717782 w 12188825"/>
              <a:gd name="connsiteY234" fmla="*/ 2383606 h 3388079"/>
              <a:gd name="connsiteX235" fmla="*/ 6657003 w 12188825"/>
              <a:gd name="connsiteY235" fmla="*/ 2337103 h 3388079"/>
              <a:gd name="connsiteX236" fmla="*/ 6035094 w 12188825"/>
              <a:gd name="connsiteY236" fmla="*/ 1959484 h 3388079"/>
              <a:gd name="connsiteX237" fmla="*/ 5028360 w 12188825"/>
              <a:gd name="connsiteY237" fmla="*/ 2081505 h 3388079"/>
              <a:gd name="connsiteX238" fmla="*/ 4688406 w 12188825"/>
              <a:gd name="connsiteY238" fmla="*/ 2191047 h 3388079"/>
              <a:gd name="connsiteX239" fmla="*/ 3983435 w 12188825"/>
              <a:gd name="connsiteY239" fmla="*/ 2208103 h 3388079"/>
              <a:gd name="connsiteX240" fmla="*/ 3300531 w 12188825"/>
              <a:gd name="connsiteY240" fmla="*/ 1910074 h 3388079"/>
              <a:gd name="connsiteX241" fmla="*/ 3280013 w 12188825"/>
              <a:gd name="connsiteY241" fmla="*/ 1899163 h 3388079"/>
              <a:gd name="connsiteX242" fmla="*/ 3270427 w 12188825"/>
              <a:gd name="connsiteY242" fmla="*/ 1894055 h 3388079"/>
              <a:gd name="connsiteX243" fmla="*/ 2533803 w 12188825"/>
              <a:gd name="connsiteY243" fmla="*/ 1619328 h 3388079"/>
              <a:gd name="connsiteX244" fmla="*/ 1741224 w 12188825"/>
              <a:gd name="connsiteY244" fmla="*/ 1586645 h 3388079"/>
              <a:gd name="connsiteX245" fmla="*/ 394018 w 12188825"/>
              <a:gd name="connsiteY245" fmla="*/ 1794413 h 3388079"/>
              <a:gd name="connsiteX246" fmla="*/ 170421 w 12188825"/>
              <a:gd name="connsiteY246" fmla="*/ 1838222 h 3388079"/>
              <a:gd name="connsiteX247" fmla="*/ 0 w 12188825"/>
              <a:gd name="connsiteY247" fmla="*/ 1870551 h 3388079"/>
              <a:gd name="connsiteX248" fmla="*/ 0 w 12188825"/>
              <a:gd name="connsiteY248" fmla="*/ 2065714 h 3388079"/>
              <a:gd name="connsiteX249" fmla="*/ 0 w 12188825"/>
              <a:gd name="connsiteY249" fmla="*/ 2044890 h 3388079"/>
              <a:gd name="connsiteX250" fmla="*/ 1377337 w 12188825"/>
              <a:gd name="connsiteY250" fmla="*/ 1754056 h 3388079"/>
              <a:gd name="connsiteX251" fmla="*/ 2855969 w 12188825"/>
              <a:gd name="connsiteY251" fmla="*/ 1921592 h 3388079"/>
              <a:gd name="connsiteX252" fmla="*/ 3398498 w 12188825"/>
              <a:gd name="connsiteY252" fmla="*/ 2247020 h 3388079"/>
              <a:gd name="connsiteX253" fmla="*/ 4282595 w 12188825"/>
              <a:gd name="connsiteY253" fmla="*/ 2660937 h 3388079"/>
              <a:gd name="connsiteX254" fmla="*/ 5189443 w 12188825"/>
              <a:gd name="connsiteY254" fmla="*/ 2382493 h 3388079"/>
              <a:gd name="connsiteX255" fmla="*/ 5189443 w 12188825"/>
              <a:gd name="connsiteY255" fmla="*/ 2382480 h 3388079"/>
              <a:gd name="connsiteX256" fmla="*/ 5508943 w 12188825"/>
              <a:gd name="connsiteY256" fmla="*/ 2225741 h 3388079"/>
              <a:gd name="connsiteX257" fmla="*/ 6105840 w 12188825"/>
              <a:gd name="connsiteY257" fmla="*/ 2114720 h 3388079"/>
              <a:gd name="connsiteX258" fmla="*/ 6743213 w 12188825"/>
              <a:gd name="connsiteY258" fmla="*/ 2427845 h 3388079"/>
              <a:gd name="connsiteX259" fmla="*/ 6828015 w 12188825"/>
              <a:gd name="connsiteY259" fmla="*/ 2491959 h 3388079"/>
              <a:gd name="connsiteX260" fmla="*/ 6828015 w 12188825"/>
              <a:gd name="connsiteY260" fmla="*/ 2491972 h 3388079"/>
              <a:gd name="connsiteX261" fmla="*/ 7348160 w 12188825"/>
              <a:gd name="connsiteY261" fmla="*/ 2843583 h 3388079"/>
              <a:gd name="connsiteX262" fmla="*/ 7989102 w 12188825"/>
              <a:gd name="connsiteY262" fmla="*/ 3085716 h 3388079"/>
              <a:gd name="connsiteX263" fmla="*/ 9368065 w 12188825"/>
              <a:gd name="connsiteY263" fmla="*/ 3119575 h 3388079"/>
              <a:gd name="connsiteX264" fmla="*/ 10612848 w 12188825"/>
              <a:gd name="connsiteY264" fmla="*/ 2579008 h 3388079"/>
              <a:gd name="connsiteX265" fmla="*/ 11762915 w 12188825"/>
              <a:gd name="connsiteY265" fmla="*/ 1561042 h 3388079"/>
              <a:gd name="connsiteX266" fmla="*/ 12188825 w 12188825"/>
              <a:gd name="connsiteY266" fmla="*/ 974856 h 3388079"/>
              <a:gd name="connsiteX267" fmla="*/ 12188825 w 12188825"/>
              <a:gd name="connsiteY267" fmla="*/ 1016353 h 3388079"/>
              <a:gd name="connsiteX268" fmla="*/ 11019574 w 12188825"/>
              <a:gd name="connsiteY268" fmla="*/ 2302764 h 3388079"/>
              <a:gd name="connsiteX269" fmla="*/ 9826262 w 12188825"/>
              <a:gd name="connsiteY269" fmla="*/ 3014559 h 3388079"/>
              <a:gd name="connsiteX270" fmla="*/ 8483829 w 12188825"/>
              <a:gd name="connsiteY270" fmla="*/ 3187343 h 3388079"/>
              <a:gd name="connsiteX271" fmla="*/ 7203913 w 12188825"/>
              <a:gd name="connsiteY271" fmla="*/ 2784551 h 3388079"/>
              <a:gd name="connsiteX272" fmla="*/ 6856620 w 12188825"/>
              <a:gd name="connsiteY272" fmla="*/ 2540472 h 3388079"/>
              <a:gd name="connsiteX273" fmla="*/ 6856620 w 12188825"/>
              <a:gd name="connsiteY273" fmla="*/ 2540472 h 3388079"/>
              <a:gd name="connsiteX274" fmla="*/ 5884892 w 12188825"/>
              <a:gd name="connsiteY274" fmla="*/ 2134620 h 3388079"/>
              <a:gd name="connsiteX275" fmla="*/ 5186599 w 12188825"/>
              <a:gd name="connsiteY275" fmla="*/ 2404846 h 3388079"/>
              <a:gd name="connsiteX276" fmla="*/ 5186599 w 12188825"/>
              <a:gd name="connsiteY276" fmla="*/ 2404846 h 3388079"/>
              <a:gd name="connsiteX277" fmla="*/ 4675659 w 12188825"/>
              <a:gd name="connsiteY277" fmla="*/ 2634652 h 3388079"/>
              <a:gd name="connsiteX278" fmla="*/ 4008486 w 12188825"/>
              <a:gd name="connsiteY278" fmla="*/ 2620024 h 3388079"/>
              <a:gd name="connsiteX279" fmla="*/ 3354098 w 12188825"/>
              <a:gd name="connsiteY279" fmla="*/ 2240597 h 3388079"/>
              <a:gd name="connsiteX280" fmla="*/ 3354098 w 12188825"/>
              <a:gd name="connsiteY280" fmla="*/ 2240597 h 3388079"/>
              <a:gd name="connsiteX281" fmla="*/ 3328349 w 12188825"/>
              <a:gd name="connsiteY281" fmla="*/ 2222491 h 3388079"/>
              <a:gd name="connsiteX282" fmla="*/ 2614909 w 12188825"/>
              <a:gd name="connsiteY282" fmla="*/ 1856290 h 3388079"/>
              <a:gd name="connsiteX283" fmla="*/ 1807679 w 12188825"/>
              <a:gd name="connsiteY283" fmla="*/ 1750263 h 3388079"/>
              <a:gd name="connsiteX284" fmla="*/ 201180 w 12188825"/>
              <a:gd name="connsiteY284" fmla="*/ 2008313 h 3388079"/>
              <a:gd name="connsiteX285" fmla="*/ 0 w 12188825"/>
              <a:gd name="connsiteY285" fmla="*/ 2065714 h 3388079"/>
              <a:gd name="connsiteX286" fmla="*/ 0 w 12188825"/>
              <a:gd name="connsiteY286" fmla="*/ 2268260 h 3388079"/>
              <a:gd name="connsiteX287" fmla="*/ 0 w 12188825"/>
              <a:gd name="connsiteY287" fmla="*/ 2247032 h 3388079"/>
              <a:gd name="connsiteX288" fmla="*/ 2663538 w 12188825"/>
              <a:gd name="connsiteY288" fmla="*/ 2055814 h 3388079"/>
              <a:gd name="connsiteX289" fmla="*/ 3264256 w 12188825"/>
              <a:gd name="connsiteY289" fmla="*/ 2406616 h 3388079"/>
              <a:gd name="connsiteX290" fmla="*/ 3447724 w 12188825"/>
              <a:gd name="connsiteY290" fmla="*/ 2564709 h 3388079"/>
              <a:gd name="connsiteX291" fmla="*/ 3447762 w 12188825"/>
              <a:gd name="connsiteY291" fmla="*/ 2564734 h 3388079"/>
              <a:gd name="connsiteX292" fmla="*/ 3447774 w 12188825"/>
              <a:gd name="connsiteY292" fmla="*/ 2564747 h 3388079"/>
              <a:gd name="connsiteX293" fmla="*/ 3919698 w 12188825"/>
              <a:gd name="connsiteY293" fmla="*/ 2934426 h 3388079"/>
              <a:gd name="connsiteX294" fmla="*/ 4640210 w 12188825"/>
              <a:gd name="connsiteY294" fmla="*/ 3076284 h 3388079"/>
              <a:gd name="connsiteX295" fmla="*/ 5239532 w 12188825"/>
              <a:gd name="connsiteY295" fmla="*/ 2772540 h 3388079"/>
              <a:gd name="connsiteX296" fmla="*/ 5321565 w 12188825"/>
              <a:gd name="connsiteY296" fmla="*/ 2716846 h 3388079"/>
              <a:gd name="connsiteX297" fmla="*/ 6409684 w 12188825"/>
              <a:gd name="connsiteY297" fmla="*/ 2336421 h 3388079"/>
              <a:gd name="connsiteX298" fmla="*/ 7054829 w 12188825"/>
              <a:gd name="connsiteY298" fmla="*/ 2716568 h 3388079"/>
              <a:gd name="connsiteX299" fmla="*/ 7074216 w 12188825"/>
              <a:gd name="connsiteY299" fmla="*/ 2731778 h 3388079"/>
              <a:gd name="connsiteX300" fmla="*/ 7755699 w 12188825"/>
              <a:gd name="connsiteY300" fmla="*/ 3150601 h 3388079"/>
              <a:gd name="connsiteX301" fmla="*/ 9254493 w 12188825"/>
              <a:gd name="connsiteY301" fmla="*/ 3330023 h 3388079"/>
              <a:gd name="connsiteX302" fmla="*/ 10608759 w 12188825"/>
              <a:gd name="connsiteY302" fmla="*/ 2711486 h 3388079"/>
              <a:gd name="connsiteX303" fmla="*/ 11780562 w 12188825"/>
              <a:gd name="connsiteY303" fmla="*/ 1651278 h 3388079"/>
              <a:gd name="connsiteX304" fmla="*/ 12188825 w 12188825"/>
              <a:gd name="connsiteY304" fmla="*/ 1104588 h 3388079"/>
              <a:gd name="connsiteX305" fmla="*/ 12188825 w 12188825"/>
              <a:gd name="connsiteY305" fmla="*/ 1133215 h 3388079"/>
              <a:gd name="connsiteX306" fmla="*/ 12106144 w 12188825"/>
              <a:gd name="connsiteY306" fmla="*/ 1257994 h 3388079"/>
              <a:gd name="connsiteX307" fmla="*/ 11012006 w 12188825"/>
              <a:gd name="connsiteY307" fmla="*/ 2425266 h 3388079"/>
              <a:gd name="connsiteX308" fmla="*/ 9764341 w 12188825"/>
              <a:gd name="connsiteY308" fmla="*/ 3212390 h 3388079"/>
              <a:gd name="connsiteX309" fmla="*/ 8288706 w 12188825"/>
              <a:gd name="connsiteY309" fmla="*/ 3337002 h 3388079"/>
              <a:gd name="connsiteX310" fmla="*/ 7588191 w 12188825"/>
              <a:gd name="connsiteY310" fmla="*/ 3093378 h 3388079"/>
              <a:gd name="connsiteX311" fmla="*/ 6979588 w 12188825"/>
              <a:gd name="connsiteY311" fmla="*/ 2681445 h 3388079"/>
              <a:gd name="connsiteX312" fmla="*/ 6978864 w 12188825"/>
              <a:gd name="connsiteY312" fmla="*/ 2680889 h 3388079"/>
              <a:gd name="connsiteX313" fmla="*/ 6934972 w 12188825"/>
              <a:gd name="connsiteY313" fmla="*/ 2647384 h 3388079"/>
              <a:gd name="connsiteX314" fmla="*/ 6187949 w 12188825"/>
              <a:gd name="connsiteY314" fmla="*/ 2334726 h 3388079"/>
              <a:gd name="connsiteX315" fmla="*/ 5562764 w 12188825"/>
              <a:gd name="connsiteY315" fmla="*/ 2578225 h 3388079"/>
              <a:gd name="connsiteX316" fmla="*/ 5348114 w 12188825"/>
              <a:gd name="connsiteY316" fmla="*/ 2721575 h 3388079"/>
              <a:gd name="connsiteX317" fmla="*/ 5348063 w 12188825"/>
              <a:gd name="connsiteY317" fmla="*/ 2721613 h 3388079"/>
              <a:gd name="connsiteX318" fmla="*/ 4391786 w 12188825"/>
              <a:gd name="connsiteY318" fmla="*/ 3119929 h 3388079"/>
              <a:gd name="connsiteX319" fmla="*/ 3473168 w 12188825"/>
              <a:gd name="connsiteY319" fmla="*/ 2607519 h 3388079"/>
              <a:gd name="connsiteX320" fmla="*/ 3093372 w 12188825"/>
              <a:gd name="connsiteY320" fmla="*/ 2301866 h 3388079"/>
              <a:gd name="connsiteX321" fmla="*/ 1687695 w 12188825"/>
              <a:gd name="connsiteY321" fmla="*/ 1907761 h 3388079"/>
              <a:gd name="connsiteX322" fmla="*/ 201907 w 12188825"/>
              <a:gd name="connsiteY322" fmla="*/ 2190478 h 3388079"/>
              <a:gd name="connsiteX323" fmla="*/ 0 w 12188825"/>
              <a:gd name="connsiteY323" fmla="*/ 2268260 h 338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12188825" h="3388079">
                <a:moveTo>
                  <a:pt x="0" y="1005224"/>
                </a:moveTo>
                <a:lnTo>
                  <a:pt x="0" y="982319"/>
                </a:lnTo>
                <a:cubicBezTo>
                  <a:pt x="430281" y="1090043"/>
                  <a:pt x="894717" y="959752"/>
                  <a:pt x="1314870" y="770839"/>
                </a:cubicBezTo>
                <a:cubicBezTo>
                  <a:pt x="1495734" y="689526"/>
                  <a:pt x="1673881" y="595031"/>
                  <a:pt x="1852041" y="500528"/>
                </a:cubicBezTo>
                <a:lnTo>
                  <a:pt x="1852041" y="500527"/>
                </a:lnTo>
                <a:cubicBezTo>
                  <a:pt x="2204971" y="313328"/>
                  <a:pt x="2557952" y="126102"/>
                  <a:pt x="2932174" y="41239"/>
                </a:cubicBezTo>
                <a:cubicBezTo>
                  <a:pt x="3456840" y="-77765"/>
                  <a:pt x="3956074" y="70409"/>
                  <a:pt x="4420455" y="362048"/>
                </a:cubicBezTo>
                <a:cubicBezTo>
                  <a:pt x="4694514" y="534165"/>
                  <a:pt x="4955748" y="745426"/>
                  <a:pt x="5217363" y="956991"/>
                </a:cubicBezTo>
                <a:lnTo>
                  <a:pt x="5217376" y="957001"/>
                </a:lnTo>
                <a:cubicBezTo>
                  <a:pt x="5399053" y="1103916"/>
                  <a:pt x="5580895" y="1250974"/>
                  <a:pt x="5767346" y="1385173"/>
                </a:cubicBezTo>
                <a:cubicBezTo>
                  <a:pt x="6110106" y="1631921"/>
                  <a:pt x="6478081" y="1777597"/>
                  <a:pt x="6865381" y="1870804"/>
                </a:cubicBezTo>
                <a:cubicBezTo>
                  <a:pt x="7298402" y="1974935"/>
                  <a:pt x="7740856" y="2021715"/>
                  <a:pt x="8183247" y="2036508"/>
                </a:cubicBezTo>
                <a:cubicBezTo>
                  <a:pt x="8625651" y="2051301"/>
                  <a:pt x="9087632" y="2031703"/>
                  <a:pt x="9538860" y="1972065"/>
                </a:cubicBezTo>
                <a:cubicBezTo>
                  <a:pt x="9922148" y="1921087"/>
                  <a:pt x="10305385" y="1841965"/>
                  <a:pt x="10677499" y="1694960"/>
                </a:cubicBezTo>
                <a:cubicBezTo>
                  <a:pt x="11044218" y="1549992"/>
                  <a:pt x="11399408" y="1339202"/>
                  <a:pt x="11684183" y="986766"/>
                </a:cubicBezTo>
                <a:cubicBezTo>
                  <a:pt x="11889932" y="732115"/>
                  <a:pt x="12044006" y="448165"/>
                  <a:pt x="12188825" y="155924"/>
                </a:cubicBezTo>
                <a:lnTo>
                  <a:pt x="12188825" y="195017"/>
                </a:lnTo>
                <a:cubicBezTo>
                  <a:pt x="12089270" y="391132"/>
                  <a:pt x="11984574" y="582385"/>
                  <a:pt x="11868259" y="761239"/>
                </a:cubicBezTo>
                <a:cubicBezTo>
                  <a:pt x="11639540" y="1112846"/>
                  <a:pt x="11358309" y="1373086"/>
                  <a:pt x="11036093" y="1549752"/>
                </a:cubicBezTo>
                <a:cubicBezTo>
                  <a:pt x="10668967" y="1750996"/>
                  <a:pt x="10279090" y="1863711"/>
                  <a:pt x="9890533" y="1936549"/>
                </a:cubicBezTo>
                <a:cubicBezTo>
                  <a:pt x="9457182" y="2017973"/>
                  <a:pt x="9020276" y="2054322"/>
                  <a:pt x="8585263" y="2060909"/>
                </a:cubicBezTo>
                <a:cubicBezTo>
                  <a:pt x="8126582" y="2067535"/>
                  <a:pt x="7667495" y="2040073"/>
                  <a:pt x="7214883" y="1963025"/>
                </a:cubicBezTo>
                <a:cubicBezTo>
                  <a:pt x="6829538" y="1897418"/>
                  <a:pt x="6440448" y="1799913"/>
                  <a:pt x="6081995" y="1610086"/>
                </a:cubicBezTo>
                <a:cubicBezTo>
                  <a:pt x="5772133" y="1445912"/>
                  <a:pt x="5487232" y="1210150"/>
                  <a:pt x="5203791" y="975607"/>
                </a:cubicBezTo>
                <a:lnTo>
                  <a:pt x="5203791" y="975602"/>
                </a:lnTo>
                <a:lnTo>
                  <a:pt x="5203791" y="975597"/>
                </a:lnTo>
                <a:lnTo>
                  <a:pt x="5203778" y="975593"/>
                </a:lnTo>
                <a:cubicBezTo>
                  <a:pt x="5077585" y="871169"/>
                  <a:pt x="4951685" y="766987"/>
                  <a:pt x="4824007" y="669470"/>
                </a:cubicBezTo>
                <a:cubicBezTo>
                  <a:pt x="4367218" y="320335"/>
                  <a:pt x="3870282" y="17317"/>
                  <a:pt x="3322509" y="16490"/>
                </a:cubicBezTo>
                <a:cubicBezTo>
                  <a:pt x="2804801" y="15641"/>
                  <a:pt x="2315229" y="274915"/>
                  <a:pt x="1826800" y="533579"/>
                </a:cubicBezTo>
                <a:cubicBezTo>
                  <a:pt x="1237742" y="845536"/>
                  <a:pt x="650361" y="1156606"/>
                  <a:pt x="17343" y="1009413"/>
                </a:cubicBezTo>
                <a:cubicBezTo>
                  <a:pt x="11552" y="1008060"/>
                  <a:pt x="5771" y="1006664"/>
                  <a:pt x="0" y="1005224"/>
                </a:cubicBezTo>
                <a:close/>
                <a:moveTo>
                  <a:pt x="0" y="1163985"/>
                </a:moveTo>
                <a:lnTo>
                  <a:pt x="0" y="1142920"/>
                </a:lnTo>
                <a:cubicBezTo>
                  <a:pt x="427759" y="1221807"/>
                  <a:pt x="879410" y="1109953"/>
                  <a:pt x="1298859" y="962935"/>
                </a:cubicBezTo>
                <a:cubicBezTo>
                  <a:pt x="1453429" y="908707"/>
                  <a:pt x="1606906" y="847935"/>
                  <a:pt x="1760295" y="787195"/>
                </a:cubicBezTo>
                <a:cubicBezTo>
                  <a:pt x="2154324" y="631167"/>
                  <a:pt x="2547795" y="475359"/>
                  <a:pt x="2957809" y="431306"/>
                </a:cubicBezTo>
                <a:cubicBezTo>
                  <a:pt x="3504097" y="372942"/>
                  <a:pt x="4060149" y="495313"/>
                  <a:pt x="4572752" y="709094"/>
                </a:cubicBezTo>
                <a:cubicBezTo>
                  <a:pt x="4823842" y="813698"/>
                  <a:pt x="5066819" y="946565"/>
                  <a:pt x="5301149" y="1101053"/>
                </a:cubicBezTo>
                <a:cubicBezTo>
                  <a:pt x="5447034" y="1197174"/>
                  <a:pt x="5588335" y="1303649"/>
                  <a:pt x="5729637" y="1410131"/>
                </a:cubicBezTo>
                <a:lnTo>
                  <a:pt x="5729649" y="1410144"/>
                </a:lnTo>
                <a:lnTo>
                  <a:pt x="5729662" y="1410144"/>
                </a:lnTo>
                <a:cubicBezTo>
                  <a:pt x="5836695" y="1490808"/>
                  <a:pt x="5943728" y="1571460"/>
                  <a:pt x="6052755" y="1647611"/>
                </a:cubicBezTo>
                <a:cubicBezTo>
                  <a:pt x="6379517" y="1875824"/>
                  <a:pt x="6744267" y="2000765"/>
                  <a:pt x="7110669" y="2084818"/>
                </a:cubicBezTo>
                <a:cubicBezTo>
                  <a:pt x="7527222" y="2180478"/>
                  <a:pt x="7952447" y="2221834"/>
                  <a:pt x="8377519" y="2229129"/>
                </a:cubicBezTo>
                <a:cubicBezTo>
                  <a:pt x="8803899" y="2236513"/>
                  <a:pt x="9232286" y="2208950"/>
                  <a:pt x="9657790" y="2137718"/>
                </a:cubicBezTo>
                <a:cubicBezTo>
                  <a:pt x="10036990" y="2074286"/>
                  <a:pt x="10413434" y="1972773"/>
                  <a:pt x="10776267" y="1797991"/>
                </a:cubicBezTo>
                <a:cubicBezTo>
                  <a:pt x="11139101" y="1623209"/>
                  <a:pt x="11457775" y="1386855"/>
                  <a:pt x="11730030" y="1040117"/>
                </a:cubicBezTo>
                <a:cubicBezTo>
                  <a:pt x="11908203" y="813206"/>
                  <a:pt x="12055345" y="559354"/>
                  <a:pt x="12188825" y="293936"/>
                </a:cubicBezTo>
                <a:lnTo>
                  <a:pt x="12188825" y="331738"/>
                </a:lnTo>
                <a:cubicBezTo>
                  <a:pt x="12102716" y="500307"/>
                  <a:pt x="12010932" y="663649"/>
                  <a:pt x="11910196" y="817784"/>
                </a:cubicBezTo>
                <a:cubicBezTo>
                  <a:pt x="11682176" y="1167009"/>
                  <a:pt x="11405922" y="1445684"/>
                  <a:pt x="11092554" y="1645234"/>
                </a:cubicBezTo>
                <a:cubicBezTo>
                  <a:pt x="10370443" y="2105224"/>
                  <a:pt x="9543812" y="2219545"/>
                  <a:pt x="8764235" y="2246868"/>
                </a:cubicBezTo>
                <a:cubicBezTo>
                  <a:pt x="8328853" y="2262128"/>
                  <a:pt x="7892924" y="2241532"/>
                  <a:pt x="7462774" y="2173751"/>
                </a:cubicBezTo>
                <a:cubicBezTo>
                  <a:pt x="7080184" y="2113556"/>
                  <a:pt x="6695588" y="2019515"/>
                  <a:pt x="6337364" y="1840814"/>
                </a:cubicBezTo>
                <a:cubicBezTo>
                  <a:pt x="6137442" y="1741286"/>
                  <a:pt x="5952971" y="1602550"/>
                  <a:pt x="5768540" y="1463461"/>
                </a:cubicBezTo>
                <a:cubicBezTo>
                  <a:pt x="5517792" y="1274430"/>
                  <a:pt x="5266462" y="1089870"/>
                  <a:pt x="4999742" y="940002"/>
                </a:cubicBezTo>
                <a:cubicBezTo>
                  <a:pt x="4490782" y="654192"/>
                  <a:pt x="3931201" y="471788"/>
                  <a:pt x="3370363" y="440825"/>
                </a:cubicBezTo>
                <a:cubicBezTo>
                  <a:pt x="3073692" y="424697"/>
                  <a:pt x="2774964" y="462292"/>
                  <a:pt x="2481848" y="545819"/>
                </a:cubicBezTo>
                <a:cubicBezTo>
                  <a:pt x="2234796" y="616218"/>
                  <a:pt x="1990791" y="713995"/>
                  <a:pt x="1747459" y="811509"/>
                </a:cubicBezTo>
                <a:lnTo>
                  <a:pt x="1747459" y="811509"/>
                </a:lnTo>
                <a:cubicBezTo>
                  <a:pt x="1702081" y="829694"/>
                  <a:pt x="1656715" y="847869"/>
                  <a:pt x="1611375" y="865857"/>
                </a:cubicBezTo>
                <a:cubicBezTo>
                  <a:pt x="1102495" y="1068019"/>
                  <a:pt x="562706" y="1250580"/>
                  <a:pt x="35443" y="1169900"/>
                </a:cubicBezTo>
                <a:cubicBezTo>
                  <a:pt x="23603" y="1168076"/>
                  <a:pt x="11788" y="1166104"/>
                  <a:pt x="0" y="1163985"/>
                </a:cubicBezTo>
                <a:close/>
                <a:moveTo>
                  <a:pt x="0" y="1329328"/>
                </a:moveTo>
                <a:lnTo>
                  <a:pt x="0" y="1309376"/>
                </a:lnTo>
                <a:cubicBezTo>
                  <a:pt x="432501" y="1355335"/>
                  <a:pt x="879083" y="1251528"/>
                  <a:pt x="1304839" y="1134366"/>
                </a:cubicBezTo>
                <a:cubicBezTo>
                  <a:pt x="1405994" y="1106506"/>
                  <a:pt x="1507047" y="1076983"/>
                  <a:pt x="1608112" y="1047457"/>
                </a:cubicBezTo>
                <a:lnTo>
                  <a:pt x="1608125" y="1047450"/>
                </a:lnTo>
                <a:lnTo>
                  <a:pt x="1608138" y="1047449"/>
                </a:lnTo>
                <a:cubicBezTo>
                  <a:pt x="2040879" y="921017"/>
                  <a:pt x="2473811" y="794532"/>
                  <a:pt x="2915935" y="798445"/>
                </a:cubicBezTo>
                <a:cubicBezTo>
                  <a:pt x="3199643" y="801129"/>
                  <a:pt x="3479973" y="843191"/>
                  <a:pt x="3759694" y="890075"/>
                </a:cubicBezTo>
                <a:cubicBezTo>
                  <a:pt x="3880528" y="910294"/>
                  <a:pt x="4001706" y="927957"/>
                  <a:pt x="4122908" y="945622"/>
                </a:cubicBezTo>
                <a:lnTo>
                  <a:pt x="4122921" y="945625"/>
                </a:lnTo>
                <a:lnTo>
                  <a:pt x="4122934" y="945626"/>
                </a:lnTo>
                <a:lnTo>
                  <a:pt x="4122947" y="945627"/>
                </a:lnTo>
                <a:lnTo>
                  <a:pt x="4122947" y="945628"/>
                </a:lnTo>
                <a:lnTo>
                  <a:pt x="4122959" y="945630"/>
                </a:lnTo>
                <a:lnTo>
                  <a:pt x="4122972" y="945631"/>
                </a:lnTo>
                <a:lnTo>
                  <a:pt x="4122985" y="945634"/>
                </a:lnTo>
                <a:cubicBezTo>
                  <a:pt x="4264883" y="966314"/>
                  <a:pt x="4406794" y="986999"/>
                  <a:pt x="4548172" y="1011789"/>
                </a:cubicBezTo>
                <a:cubicBezTo>
                  <a:pt x="4793738" y="1054825"/>
                  <a:pt x="5037540" y="1114766"/>
                  <a:pt x="5272137" y="1214708"/>
                </a:cubicBezTo>
                <a:cubicBezTo>
                  <a:pt x="5522782" y="1321716"/>
                  <a:pt x="5753164" y="1479745"/>
                  <a:pt x="5980600" y="1649368"/>
                </a:cubicBezTo>
                <a:lnTo>
                  <a:pt x="5994071" y="1659433"/>
                </a:lnTo>
                <a:lnTo>
                  <a:pt x="6002527" y="1665742"/>
                </a:lnTo>
                <a:lnTo>
                  <a:pt x="6002540" y="1665754"/>
                </a:lnTo>
                <a:cubicBezTo>
                  <a:pt x="6181119" y="1799116"/>
                  <a:pt x="6358441" y="1931543"/>
                  <a:pt x="6551735" y="2027594"/>
                </a:cubicBezTo>
                <a:cubicBezTo>
                  <a:pt x="6724042" y="2112975"/>
                  <a:pt x="6902786" y="2178303"/>
                  <a:pt x="7083295" y="2230217"/>
                </a:cubicBezTo>
                <a:cubicBezTo>
                  <a:pt x="7493995" y="2348735"/>
                  <a:pt x="7917289" y="2402128"/>
                  <a:pt x="8340293" y="2416225"/>
                </a:cubicBezTo>
                <a:cubicBezTo>
                  <a:pt x="9143562" y="2442726"/>
                  <a:pt x="9988463" y="2351972"/>
                  <a:pt x="10752816" y="1950976"/>
                </a:cubicBezTo>
                <a:cubicBezTo>
                  <a:pt x="11111929" y="1762362"/>
                  <a:pt x="11449497" y="1500961"/>
                  <a:pt x="11733534" y="1147769"/>
                </a:cubicBezTo>
                <a:cubicBezTo>
                  <a:pt x="11906362" y="933132"/>
                  <a:pt x="12055916" y="690429"/>
                  <a:pt x="12188825" y="432683"/>
                </a:cubicBezTo>
                <a:lnTo>
                  <a:pt x="12188825" y="469805"/>
                </a:lnTo>
                <a:cubicBezTo>
                  <a:pt x="12113788" y="613684"/>
                  <a:pt x="12033342" y="752734"/>
                  <a:pt x="11946064" y="885015"/>
                </a:cubicBezTo>
                <a:cubicBezTo>
                  <a:pt x="11703570" y="1252661"/>
                  <a:pt x="11410784" y="1552735"/>
                  <a:pt x="11083628" y="1775625"/>
                </a:cubicBezTo>
                <a:cubicBezTo>
                  <a:pt x="10365135" y="2265428"/>
                  <a:pt x="9547253" y="2411294"/>
                  <a:pt x="8760959" y="2437100"/>
                </a:cubicBezTo>
                <a:cubicBezTo>
                  <a:pt x="8324321" y="2451564"/>
                  <a:pt x="7886792" y="2423913"/>
                  <a:pt x="7457492" y="2340896"/>
                </a:cubicBezTo>
                <a:cubicBezTo>
                  <a:pt x="7084983" y="2268576"/>
                  <a:pt x="6710558" y="2157530"/>
                  <a:pt x="6370655" y="1950963"/>
                </a:cubicBezTo>
                <a:cubicBezTo>
                  <a:pt x="6239256" y="1871120"/>
                  <a:pt x="6113927" y="1776358"/>
                  <a:pt x="5988573" y="1681584"/>
                </a:cubicBezTo>
                <a:lnTo>
                  <a:pt x="5988573" y="1681584"/>
                </a:lnTo>
                <a:lnTo>
                  <a:pt x="5988573" y="1681584"/>
                </a:lnTo>
                <a:cubicBezTo>
                  <a:pt x="5904724" y="1618190"/>
                  <a:pt x="5820875" y="1554784"/>
                  <a:pt x="5735172" y="1495828"/>
                </a:cubicBezTo>
                <a:cubicBezTo>
                  <a:pt x="5492551" y="1328923"/>
                  <a:pt x="5235431" y="1206159"/>
                  <a:pt x="4966172" y="1127358"/>
                </a:cubicBezTo>
                <a:cubicBezTo>
                  <a:pt x="4711476" y="1052814"/>
                  <a:pt x="4470595" y="1017831"/>
                  <a:pt x="4222031" y="981730"/>
                </a:cubicBezTo>
                <a:cubicBezTo>
                  <a:pt x="4214223" y="980597"/>
                  <a:pt x="4206414" y="979463"/>
                  <a:pt x="4198606" y="978327"/>
                </a:cubicBezTo>
                <a:cubicBezTo>
                  <a:pt x="4192194" y="977395"/>
                  <a:pt x="4185782" y="976462"/>
                  <a:pt x="4179358" y="975526"/>
                </a:cubicBezTo>
                <a:cubicBezTo>
                  <a:pt x="4069112" y="959582"/>
                  <a:pt x="3959057" y="941508"/>
                  <a:pt x="3848990" y="923432"/>
                </a:cubicBezTo>
                <a:cubicBezTo>
                  <a:pt x="3682181" y="896038"/>
                  <a:pt x="3515308" y="868634"/>
                  <a:pt x="3347623" y="848614"/>
                </a:cubicBezTo>
                <a:cubicBezTo>
                  <a:pt x="3069273" y="815384"/>
                  <a:pt x="2777935" y="805547"/>
                  <a:pt x="2491929" y="848922"/>
                </a:cubicBezTo>
                <a:cubicBezTo>
                  <a:pt x="2205924" y="892298"/>
                  <a:pt x="1917747" y="976529"/>
                  <a:pt x="1633518" y="1060696"/>
                </a:cubicBezTo>
                <a:cubicBezTo>
                  <a:pt x="1117720" y="1213355"/>
                  <a:pt x="587211" y="1369470"/>
                  <a:pt x="60847" y="1334385"/>
                </a:cubicBezTo>
                <a:cubicBezTo>
                  <a:pt x="40524" y="1333045"/>
                  <a:pt x="20241" y="1331363"/>
                  <a:pt x="0" y="1329328"/>
                </a:cubicBezTo>
                <a:close/>
                <a:moveTo>
                  <a:pt x="0" y="1503123"/>
                </a:moveTo>
                <a:lnTo>
                  <a:pt x="0" y="1482388"/>
                </a:lnTo>
                <a:cubicBezTo>
                  <a:pt x="424666" y="1489708"/>
                  <a:pt x="853550" y="1397184"/>
                  <a:pt x="1274024" y="1306481"/>
                </a:cubicBezTo>
                <a:lnTo>
                  <a:pt x="1274024" y="1306481"/>
                </a:lnTo>
                <a:lnTo>
                  <a:pt x="1290479" y="1302928"/>
                </a:lnTo>
                <a:cubicBezTo>
                  <a:pt x="1339234" y="1292422"/>
                  <a:pt x="1388244" y="1281649"/>
                  <a:pt x="1437456" y="1270839"/>
                </a:cubicBezTo>
                <a:cubicBezTo>
                  <a:pt x="1904199" y="1168325"/>
                  <a:pt x="2389873" y="1061646"/>
                  <a:pt x="2862939" y="1122716"/>
                </a:cubicBezTo>
                <a:cubicBezTo>
                  <a:pt x="3053936" y="1147526"/>
                  <a:pt x="3242558" y="1191658"/>
                  <a:pt x="3431015" y="1235750"/>
                </a:cubicBezTo>
                <a:cubicBezTo>
                  <a:pt x="3502865" y="1252562"/>
                  <a:pt x="3574703" y="1269373"/>
                  <a:pt x="3646630" y="1285101"/>
                </a:cubicBezTo>
                <a:cubicBezTo>
                  <a:pt x="3907217" y="1342072"/>
                  <a:pt x="4179332" y="1374161"/>
                  <a:pt x="4451639" y="1374641"/>
                </a:cubicBezTo>
                <a:cubicBezTo>
                  <a:pt x="4506983" y="1374768"/>
                  <a:pt x="4562392" y="1374249"/>
                  <a:pt x="4617813" y="1373731"/>
                </a:cubicBezTo>
                <a:lnTo>
                  <a:pt x="4617838" y="1373731"/>
                </a:lnTo>
                <a:lnTo>
                  <a:pt x="4617851" y="1373731"/>
                </a:lnTo>
                <a:cubicBezTo>
                  <a:pt x="4812961" y="1371898"/>
                  <a:pt x="5008236" y="1370052"/>
                  <a:pt x="5201581" y="1396957"/>
                </a:cubicBezTo>
                <a:cubicBezTo>
                  <a:pt x="5449865" y="1431498"/>
                  <a:pt x="5686671" y="1519092"/>
                  <a:pt x="5909054" y="1660558"/>
                </a:cubicBezTo>
                <a:cubicBezTo>
                  <a:pt x="6016658" y="1729097"/>
                  <a:pt x="6120136" y="1807259"/>
                  <a:pt x="6223614" y="1885420"/>
                </a:cubicBezTo>
                <a:lnTo>
                  <a:pt x="6223627" y="1885420"/>
                </a:lnTo>
                <a:lnTo>
                  <a:pt x="6223627" y="1885420"/>
                </a:lnTo>
                <a:cubicBezTo>
                  <a:pt x="6328933" y="1964959"/>
                  <a:pt x="6434227" y="2044486"/>
                  <a:pt x="6543876" y="2113898"/>
                </a:cubicBezTo>
                <a:cubicBezTo>
                  <a:pt x="6704984" y="2215854"/>
                  <a:pt x="6874625" y="2294445"/>
                  <a:pt x="7047426" y="2358319"/>
                </a:cubicBezTo>
                <a:cubicBezTo>
                  <a:pt x="7449671" y="2506461"/>
                  <a:pt x="7870172" y="2576682"/>
                  <a:pt x="8290344" y="2600654"/>
                </a:cubicBezTo>
                <a:cubicBezTo>
                  <a:pt x="9100583" y="2647118"/>
                  <a:pt x="9949535" y="2540320"/>
                  <a:pt x="10714384" y="2110851"/>
                </a:cubicBezTo>
                <a:cubicBezTo>
                  <a:pt x="11089266" y="1900440"/>
                  <a:pt x="11442412" y="1616521"/>
                  <a:pt x="11743336" y="1247868"/>
                </a:cubicBezTo>
                <a:cubicBezTo>
                  <a:pt x="11909993" y="1043632"/>
                  <a:pt x="12058417" y="815668"/>
                  <a:pt x="12188825" y="571097"/>
                </a:cubicBezTo>
                <a:lnTo>
                  <a:pt x="12188825" y="606438"/>
                </a:lnTo>
                <a:cubicBezTo>
                  <a:pt x="12120555" y="733342"/>
                  <a:pt x="12047270" y="855805"/>
                  <a:pt x="11968588" y="972822"/>
                </a:cubicBezTo>
                <a:cubicBezTo>
                  <a:pt x="11700446" y="1371645"/>
                  <a:pt x="11402569" y="1669269"/>
                  <a:pt x="11063733" y="1911806"/>
                </a:cubicBezTo>
                <a:cubicBezTo>
                  <a:pt x="10338117" y="2430993"/>
                  <a:pt x="9522227" y="2611072"/>
                  <a:pt x="8718616" y="2629026"/>
                </a:cubicBezTo>
                <a:cubicBezTo>
                  <a:pt x="7919779" y="2646625"/>
                  <a:pt x="7065811" y="2528890"/>
                  <a:pt x="6370261" y="2017657"/>
                </a:cubicBezTo>
                <a:cubicBezTo>
                  <a:pt x="6329022" y="1987313"/>
                  <a:pt x="6287936" y="1956437"/>
                  <a:pt x="6246811" y="1925525"/>
                </a:cubicBezTo>
                <a:lnTo>
                  <a:pt x="6246786" y="1925512"/>
                </a:lnTo>
                <a:lnTo>
                  <a:pt x="6246786" y="1925499"/>
                </a:lnTo>
                <a:cubicBezTo>
                  <a:pt x="6058735" y="1784185"/>
                  <a:pt x="5870075" y="1642402"/>
                  <a:pt x="5663703" y="1549410"/>
                </a:cubicBezTo>
                <a:cubicBezTo>
                  <a:pt x="5412207" y="1436088"/>
                  <a:pt x="5156292" y="1401698"/>
                  <a:pt x="4893877" y="1395326"/>
                </a:cubicBezTo>
                <a:cubicBezTo>
                  <a:pt x="4797750" y="1393037"/>
                  <a:pt x="4701560" y="1393796"/>
                  <a:pt x="4605370" y="1394555"/>
                </a:cubicBezTo>
                <a:lnTo>
                  <a:pt x="4605357" y="1394555"/>
                </a:lnTo>
                <a:lnTo>
                  <a:pt x="4605345" y="1394555"/>
                </a:lnTo>
                <a:lnTo>
                  <a:pt x="4605332" y="1394555"/>
                </a:lnTo>
                <a:lnTo>
                  <a:pt x="4605332" y="1394555"/>
                </a:lnTo>
                <a:lnTo>
                  <a:pt x="4605319" y="1394555"/>
                </a:lnTo>
                <a:lnTo>
                  <a:pt x="4605307" y="1394555"/>
                </a:lnTo>
                <a:cubicBezTo>
                  <a:pt x="4441545" y="1395832"/>
                  <a:pt x="4277795" y="1397121"/>
                  <a:pt x="4114516" y="1383403"/>
                </a:cubicBezTo>
                <a:cubicBezTo>
                  <a:pt x="3886852" y="1364185"/>
                  <a:pt x="3662983" y="1312006"/>
                  <a:pt x="3439496" y="1259903"/>
                </a:cubicBezTo>
                <a:lnTo>
                  <a:pt x="3439496" y="1259903"/>
                </a:lnTo>
                <a:cubicBezTo>
                  <a:pt x="3388811" y="1248084"/>
                  <a:pt x="3338138" y="1236272"/>
                  <a:pt x="3287440" y="1224851"/>
                </a:cubicBezTo>
                <a:cubicBezTo>
                  <a:pt x="3027006" y="1165798"/>
                  <a:pt x="2766927" y="1119980"/>
                  <a:pt x="2500055" y="1127891"/>
                </a:cubicBezTo>
                <a:cubicBezTo>
                  <a:pt x="2213948" y="1136504"/>
                  <a:pt x="1928361" y="1188598"/>
                  <a:pt x="1644615" y="1248123"/>
                </a:cubicBezTo>
                <a:cubicBezTo>
                  <a:pt x="1554393" y="1267059"/>
                  <a:pt x="1464094" y="1286821"/>
                  <a:pt x="1373731" y="1306607"/>
                </a:cubicBezTo>
                <a:lnTo>
                  <a:pt x="1373719" y="1306607"/>
                </a:lnTo>
                <a:lnTo>
                  <a:pt x="1373706" y="1306607"/>
                </a:lnTo>
                <a:lnTo>
                  <a:pt x="1373706" y="1306607"/>
                </a:lnTo>
                <a:lnTo>
                  <a:pt x="1373693" y="1306620"/>
                </a:lnTo>
                <a:cubicBezTo>
                  <a:pt x="951478" y="1399030"/>
                  <a:pt x="527591" y="1491820"/>
                  <a:pt x="101997" y="1502428"/>
                </a:cubicBezTo>
                <a:cubicBezTo>
                  <a:pt x="67969" y="1503300"/>
                  <a:pt x="33965" y="1503540"/>
                  <a:pt x="0" y="1503123"/>
                </a:cubicBezTo>
                <a:close/>
                <a:moveTo>
                  <a:pt x="0" y="1682659"/>
                </a:moveTo>
                <a:lnTo>
                  <a:pt x="0" y="1662189"/>
                </a:lnTo>
                <a:cubicBezTo>
                  <a:pt x="324654" y="1635992"/>
                  <a:pt x="648758" y="1576770"/>
                  <a:pt x="972352" y="1517638"/>
                </a:cubicBezTo>
                <a:lnTo>
                  <a:pt x="972360" y="1517638"/>
                </a:lnTo>
                <a:lnTo>
                  <a:pt x="972380" y="1517638"/>
                </a:lnTo>
                <a:cubicBezTo>
                  <a:pt x="1081271" y="1497737"/>
                  <a:pt x="1190104" y="1477849"/>
                  <a:pt x="1298884" y="1459238"/>
                </a:cubicBezTo>
                <a:cubicBezTo>
                  <a:pt x="1806485" y="1372365"/>
                  <a:pt x="2336369" y="1293711"/>
                  <a:pt x="2842815" y="1411471"/>
                </a:cubicBezTo>
                <a:cubicBezTo>
                  <a:pt x="3006082" y="1449465"/>
                  <a:pt x="3165298" y="1509521"/>
                  <a:pt x="3324312" y="1569513"/>
                </a:cubicBezTo>
                <a:lnTo>
                  <a:pt x="3324324" y="1569513"/>
                </a:lnTo>
                <a:lnTo>
                  <a:pt x="3324350" y="1569526"/>
                </a:lnTo>
                <a:cubicBezTo>
                  <a:pt x="3403247" y="1599288"/>
                  <a:pt x="3482106" y="1629025"/>
                  <a:pt x="3561384" y="1656057"/>
                </a:cubicBezTo>
                <a:cubicBezTo>
                  <a:pt x="3819711" y="1744156"/>
                  <a:pt x="4081301" y="1805375"/>
                  <a:pt x="4352185" y="1792883"/>
                </a:cubicBezTo>
                <a:cubicBezTo>
                  <a:pt x="4516150" y="1785196"/>
                  <a:pt x="4680154" y="1755914"/>
                  <a:pt x="4843992" y="1726670"/>
                </a:cubicBezTo>
                <a:cubicBezTo>
                  <a:pt x="5147735" y="1672443"/>
                  <a:pt x="5450894" y="1618329"/>
                  <a:pt x="5752021" y="1702079"/>
                </a:cubicBezTo>
                <a:cubicBezTo>
                  <a:pt x="6023222" y="1777509"/>
                  <a:pt x="6252525" y="1949117"/>
                  <a:pt x="6481179" y="2120245"/>
                </a:cubicBezTo>
                <a:cubicBezTo>
                  <a:pt x="6643367" y="2241634"/>
                  <a:pt x="6805225" y="2362757"/>
                  <a:pt x="6981455" y="2449136"/>
                </a:cubicBezTo>
                <a:cubicBezTo>
                  <a:pt x="7368310" y="2638925"/>
                  <a:pt x="7782984" y="2735141"/>
                  <a:pt x="8197963" y="2776460"/>
                </a:cubicBezTo>
                <a:cubicBezTo>
                  <a:pt x="9028733" y="2858818"/>
                  <a:pt x="9895472" y="2735230"/>
                  <a:pt x="10674148" y="2270953"/>
                </a:cubicBezTo>
                <a:cubicBezTo>
                  <a:pt x="11273685" y="1913488"/>
                  <a:pt x="11808572" y="1392506"/>
                  <a:pt x="12188825" y="707899"/>
                </a:cubicBezTo>
                <a:lnTo>
                  <a:pt x="12188825" y="734219"/>
                </a:lnTo>
                <a:cubicBezTo>
                  <a:pt x="11882937" y="1277502"/>
                  <a:pt x="11479664" y="1725203"/>
                  <a:pt x="11025656" y="2060252"/>
                </a:cubicBezTo>
                <a:cubicBezTo>
                  <a:pt x="10668193" y="2324055"/>
                  <a:pt x="10285019" y="2525527"/>
                  <a:pt x="9889149" y="2644754"/>
                </a:cubicBezTo>
                <a:cubicBezTo>
                  <a:pt x="9493279" y="2763993"/>
                  <a:pt x="9051993" y="2820876"/>
                  <a:pt x="8632532" y="2819548"/>
                </a:cubicBezTo>
                <a:cubicBezTo>
                  <a:pt x="8213072" y="2818221"/>
                  <a:pt x="7785219" y="2762413"/>
                  <a:pt x="7377592" y="2630556"/>
                </a:cubicBezTo>
                <a:cubicBezTo>
                  <a:pt x="7187014" y="2568894"/>
                  <a:pt x="6999776" y="2490075"/>
                  <a:pt x="6820892" y="2386842"/>
                </a:cubicBezTo>
                <a:cubicBezTo>
                  <a:pt x="6689240" y="2310717"/>
                  <a:pt x="6565231" y="2216865"/>
                  <a:pt x="6441210" y="2123001"/>
                </a:cubicBezTo>
                <a:lnTo>
                  <a:pt x="6441197" y="2122988"/>
                </a:lnTo>
                <a:lnTo>
                  <a:pt x="6441197" y="2122988"/>
                </a:lnTo>
                <a:cubicBezTo>
                  <a:pt x="6373181" y="2071517"/>
                  <a:pt x="6305165" y="2020046"/>
                  <a:pt x="6235892" y="1971483"/>
                </a:cubicBezTo>
                <a:cubicBezTo>
                  <a:pt x="6000229" y="1806475"/>
                  <a:pt x="5753354" y="1694531"/>
                  <a:pt x="5481036" y="1679801"/>
                </a:cubicBezTo>
                <a:cubicBezTo>
                  <a:pt x="5271146" y="1668599"/>
                  <a:pt x="5061537" y="1707123"/>
                  <a:pt x="4852651" y="1745534"/>
                </a:cubicBezTo>
                <a:lnTo>
                  <a:pt x="4852651" y="1745534"/>
                </a:lnTo>
                <a:cubicBezTo>
                  <a:pt x="4818916" y="1751729"/>
                  <a:pt x="4785193" y="1757924"/>
                  <a:pt x="4751496" y="1763917"/>
                </a:cubicBezTo>
                <a:cubicBezTo>
                  <a:pt x="4509155" y="1806955"/>
                  <a:pt x="4263181" y="1834796"/>
                  <a:pt x="4020332" y="1797852"/>
                </a:cubicBezTo>
                <a:cubicBezTo>
                  <a:pt x="3777203" y="1760883"/>
                  <a:pt x="3541984" y="1673631"/>
                  <a:pt x="3308301" y="1586936"/>
                </a:cubicBezTo>
                <a:lnTo>
                  <a:pt x="3308276" y="1586936"/>
                </a:lnTo>
                <a:lnTo>
                  <a:pt x="3290424" y="1580311"/>
                </a:lnTo>
                <a:cubicBezTo>
                  <a:pt x="3284165" y="1577984"/>
                  <a:pt x="3277905" y="1575670"/>
                  <a:pt x="3271646" y="1573344"/>
                </a:cubicBezTo>
                <a:cubicBezTo>
                  <a:pt x="3013611" y="1477634"/>
                  <a:pt x="2757430" y="1399764"/>
                  <a:pt x="2486482" y="1380622"/>
                </a:cubicBezTo>
                <a:cubicBezTo>
                  <a:pt x="2210278" y="1361454"/>
                  <a:pt x="1932234" y="1385590"/>
                  <a:pt x="1655788" y="1424089"/>
                </a:cubicBezTo>
                <a:cubicBezTo>
                  <a:pt x="1436288" y="1454699"/>
                  <a:pt x="1217289" y="1494311"/>
                  <a:pt x="998293" y="1533922"/>
                </a:cubicBezTo>
                <a:lnTo>
                  <a:pt x="998280" y="1533935"/>
                </a:lnTo>
                <a:lnTo>
                  <a:pt x="998277" y="1533935"/>
                </a:lnTo>
                <a:cubicBezTo>
                  <a:pt x="703788" y="1587201"/>
                  <a:pt x="409310" y="1640480"/>
                  <a:pt x="113653" y="1671823"/>
                </a:cubicBezTo>
                <a:cubicBezTo>
                  <a:pt x="75767" y="1675907"/>
                  <a:pt x="37885" y="1679523"/>
                  <a:pt x="0" y="1682659"/>
                </a:cubicBezTo>
                <a:close/>
                <a:moveTo>
                  <a:pt x="0" y="1870551"/>
                </a:moveTo>
                <a:lnTo>
                  <a:pt x="0" y="1849829"/>
                </a:lnTo>
                <a:cubicBezTo>
                  <a:pt x="135001" y="1824909"/>
                  <a:pt x="269877" y="1798434"/>
                  <a:pt x="404746" y="1771971"/>
                </a:cubicBezTo>
                <a:lnTo>
                  <a:pt x="404754" y="1771971"/>
                </a:lnTo>
                <a:cubicBezTo>
                  <a:pt x="710535" y="1711953"/>
                  <a:pt x="1016283" y="1651935"/>
                  <a:pt x="1323389" y="1610098"/>
                </a:cubicBezTo>
                <a:cubicBezTo>
                  <a:pt x="1820414" y="1542292"/>
                  <a:pt x="2330872" y="1514022"/>
                  <a:pt x="2813994" y="1666943"/>
                </a:cubicBezTo>
                <a:cubicBezTo>
                  <a:pt x="3004368" y="1727100"/>
                  <a:pt x="3185880" y="1822317"/>
                  <a:pt x="3367087" y="1917382"/>
                </a:cubicBezTo>
                <a:cubicBezTo>
                  <a:pt x="3661612" y="2071897"/>
                  <a:pt x="3955350" y="2225994"/>
                  <a:pt x="4285070" y="2228409"/>
                </a:cubicBezTo>
                <a:cubicBezTo>
                  <a:pt x="4534573" y="2230242"/>
                  <a:pt x="4774820" y="2145266"/>
                  <a:pt x="5015295" y="2060227"/>
                </a:cubicBezTo>
                <a:lnTo>
                  <a:pt x="5015295" y="2060227"/>
                </a:lnTo>
                <a:cubicBezTo>
                  <a:pt x="5210368" y="1991245"/>
                  <a:pt x="5405566" y="1922199"/>
                  <a:pt x="5605971" y="1899416"/>
                </a:cubicBezTo>
                <a:cubicBezTo>
                  <a:pt x="5825180" y="1874521"/>
                  <a:pt x="6037874" y="1917622"/>
                  <a:pt x="6237974" y="2025508"/>
                </a:cubicBezTo>
                <a:cubicBezTo>
                  <a:pt x="6381117" y="2102721"/>
                  <a:pt x="6513861" y="2204336"/>
                  <a:pt x="6646668" y="2306013"/>
                </a:cubicBezTo>
                <a:lnTo>
                  <a:pt x="6646681" y="2306026"/>
                </a:lnTo>
                <a:cubicBezTo>
                  <a:pt x="6717376" y="2360140"/>
                  <a:pt x="6788097" y="2414291"/>
                  <a:pt x="6860417" y="2464763"/>
                </a:cubicBezTo>
                <a:cubicBezTo>
                  <a:pt x="7228939" y="2722397"/>
                  <a:pt x="7644539" y="2863863"/>
                  <a:pt x="8061283" y="2935197"/>
                </a:cubicBezTo>
                <a:cubicBezTo>
                  <a:pt x="8911149" y="3080444"/>
                  <a:pt x="9802012" y="2946778"/>
                  <a:pt x="10597727" y="2454181"/>
                </a:cubicBezTo>
                <a:cubicBezTo>
                  <a:pt x="11191842" y="2086146"/>
                  <a:pt x="11783052" y="1552318"/>
                  <a:pt x="12188825" y="847281"/>
                </a:cubicBezTo>
                <a:lnTo>
                  <a:pt x="12188825" y="876995"/>
                </a:lnTo>
                <a:cubicBezTo>
                  <a:pt x="11866240" y="1427541"/>
                  <a:pt x="11430249" y="1875596"/>
                  <a:pt x="10979084" y="2216094"/>
                </a:cubicBezTo>
                <a:cubicBezTo>
                  <a:pt x="10608938" y="2495310"/>
                  <a:pt x="10214883" y="2719982"/>
                  <a:pt x="9802647" y="2847414"/>
                </a:cubicBezTo>
                <a:cubicBezTo>
                  <a:pt x="9378577" y="2978526"/>
                  <a:pt x="8941671" y="3025647"/>
                  <a:pt x="8511520" y="3005127"/>
                </a:cubicBezTo>
                <a:cubicBezTo>
                  <a:pt x="8081356" y="2984607"/>
                  <a:pt x="7662848" y="2897848"/>
                  <a:pt x="7265581" y="2717390"/>
                </a:cubicBezTo>
                <a:cubicBezTo>
                  <a:pt x="7073429" y="2630227"/>
                  <a:pt x="6892920" y="2516803"/>
                  <a:pt x="6717782" y="2383606"/>
                </a:cubicBezTo>
                <a:cubicBezTo>
                  <a:pt x="6697531" y="2368181"/>
                  <a:pt x="6677280" y="2352655"/>
                  <a:pt x="6657003" y="2337103"/>
                </a:cubicBezTo>
                <a:cubicBezTo>
                  <a:pt x="6459760" y="2185851"/>
                  <a:pt x="6260054" y="2032702"/>
                  <a:pt x="6035094" y="1959484"/>
                </a:cubicBezTo>
                <a:cubicBezTo>
                  <a:pt x="5694987" y="1849133"/>
                  <a:pt x="5361725" y="1965300"/>
                  <a:pt x="5028360" y="2081505"/>
                </a:cubicBezTo>
                <a:cubicBezTo>
                  <a:pt x="4915144" y="2120965"/>
                  <a:pt x="4801915" y="2160438"/>
                  <a:pt x="4688406" y="2191047"/>
                </a:cubicBezTo>
                <a:cubicBezTo>
                  <a:pt x="4452451" y="2254707"/>
                  <a:pt x="4217004" y="2267995"/>
                  <a:pt x="3983435" y="2208103"/>
                </a:cubicBezTo>
                <a:cubicBezTo>
                  <a:pt x="3745905" y="2147124"/>
                  <a:pt x="3522672" y="2028302"/>
                  <a:pt x="3300531" y="1910074"/>
                </a:cubicBezTo>
                <a:cubicBezTo>
                  <a:pt x="3293687" y="1906433"/>
                  <a:pt x="3286856" y="1902792"/>
                  <a:pt x="3280013" y="1899163"/>
                </a:cubicBezTo>
                <a:cubicBezTo>
                  <a:pt x="3276826" y="1897456"/>
                  <a:pt x="3273627" y="1895762"/>
                  <a:pt x="3270427" y="1894055"/>
                </a:cubicBezTo>
                <a:cubicBezTo>
                  <a:pt x="3038319" y="1770656"/>
                  <a:pt x="2792282" y="1665375"/>
                  <a:pt x="2533803" y="1619328"/>
                </a:cubicBezTo>
                <a:cubicBezTo>
                  <a:pt x="2272454" y="1572725"/>
                  <a:pt x="2006471" y="1568527"/>
                  <a:pt x="1741224" y="1586645"/>
                </a:cubicBezTo>
                <a:cubicBezTo>
                  <a:pt x="1290492" y="1617684"/>
                  <a:pt x="841958" y="1706099"/>
                  <a:pt x="394018" y="1794413"/>
                </a:cubicBezTo>
                <a:cubicBezTo>
                  <a:pt x="319472" y="1809105"/>
                  <a:pt x="244942" y="1823796"/>
                  <a:pt x="170421" y="1838222"/>
                </a:cubicBezTo>
                <a:cubicBezTo>
                  <a:pt x="113612" y="1849146"/>
                  <a:pt x="56809" y="1859981"/>
                  <a:pt x="0" y="1870551"/>
                </a:cubicBezTo>
                <a:close/>
                <a:moveTo>
                  <a:pt x="0" y="2065714"/>
                </a:moveTo>
                <a:lnTo>
                  <a:pt x="0" y="2044890"/>
                </a:lnTo>
                <a:cubicBezTo>
                  <a:pt x="455157" y="1911111"/>
                  <a:pt x="914734" y="1801797"/>
                  <a:pt x="1377337" y="1754056"/>
                </a:cubicBezTo>
                <a:cubicBezTo>
                  <a:pt x="1874489" y="1702584"/>
                  <a:pt x="2385302" y="1720209"/>
                  <a:pt x="2855969" y="1921592"/>
                </a:cubicBezTo>
                <a:cubicBezTo>
                  <a:pt x="3045200" y="2002522"/>
                  <a:pt x="3221964" y="2124847"/>
                  <a:pt x="3398498" y="2247020"/>
                </a:cubicBezTo>
                <a:cubicBezTo>
                  <a:pt x="3677673" y="2440210"/>
                  <a:pt x="3956239" y="2632996"/>
                  <a:pt x="4282595" y="2660937"/>
                </a:cubicBezTo>
                <a:cubicBezTo>
                  <a:pt x="4600431" y="2688146"/>
                  <a:pt x="4895299" y="2535123"/>
                  <a:pt x="5189443" y="2382493"/>
                </a:cubicBezTo>
                <a:lnTo>
                  <a:pt x="5189443" y="2382480"/>
                </a:lnTo>
                <a:cubicBezTo>
                  <a:pt x="5295689" y="2327355"/>
                  <a:pt x="5401846" y="2272268"/>
                  <a:pt x="5508943" y="2225741"/>
                </a:cubicBezTo>
                <a:cubicBezTo>
                  <a:pt x="5702732" y="2141675"/>
                  <a:pt x="5904572" y="2088080"/>
                  <a:pt x="6105840" y="2114720"/>
                </a:cubicBezTo>
                <a:cubicBezTo>
                  <a:pt x="6337605" y="2144950"/>
                  <a:pt x="6546275" y="2279867"/>
                  <a:pt x="6743213" y="2427845"/>
                </a:cubicBezTo>
                <a:cubicBezTo>
                  <a:pt x="6771514" y="2449098"/>
                  <a:pt x="6799752" y="2470529"/>
                  <a:pt x="6828015" y="2491959"/>
                </a:cubicBezTo>
                <a:lnTo>
                  <a:pt x="6828015" y="2491972"/>
                </a:lnTo>
                <a:cubicBezTo>
                  <a:pt x="6996386" y="2619682"/>
                  <a:pt x="7165137" y="2747683"/>
                  <a:pt x="7348160" y="2843583"/>
                </a:cubicBezTo>
                <a:cubicBezTo>
                  <a:pt x="7561909" y="2955591"/>
                  <a:pt x="7769869" y="3031362"/>
                  <a:pt x="7989102" y="3085716"/>
                </a:cubicBezTo>
                <a:cubicBezTo>
                  <a:pt x="8439441" y="3197698"/>
                  <a:pt x="8908685" y="3208521"/>
                  <a:pt x="9368065" y="3119575"/>
                </a:cubicBezTo>
                <a:cubicBezTo>
                  <a:pt x="9827456" y="3030629"/>
                  <a:pt x="10216038" y="2845189"/>
                  <a:pt x="10612848" y="2579008"/>
                </a:cubicBezTo>
                <a:cubicBezTo>
                  <a:pt x="11009645" y="2312828"/>
                  <a:pt x="11416397" y="1967425"/>
                  <a:pt x="11762915" y="1561042"/>
                </a:cubicBezTo>
                <a:cubicBezTo>
                  <a:pt x="11914983" y="1382328"/>
                  <a:pt x="12060474" y="1186998"/>
                  <a:pt x="12188825" y="974856"/>
                </a:cubicBezTo>
                <a:lnTo>
                  <a:pt x="12188825" y="1016353"/>
                </a:lnTo>
                <a:cubicBezTo>
                  <a:pt x="11868335" y="1540244"/>
                  <a:pt x="11435733" y="1969233"/>
                  <a:pt x="11019574" y="2302764"/>
                </a:cubicBezTo>
                <a:cubicBezTo>
                  <a:pt x="10645859" y="2602234"/>
                  <a:pt x="10246193" y="2864394"/>
                  <a:pt x="9826262" y="3014559"/>
                </a:cubicBezTo>
                <a:cubicBezTo>
                  <a:pt x="9406332" y="3164737"/>
                  <a:pt x="8930638" y="3224704"/>
                  <a:pt x="8483829" y="3187343"/>
                </a:cubicBezTo>
                <a:cubicBezTo>
                  <a:pt x="8041984" y="3150349"/>
                  <a:pt x="7602361" y="3024876"/>
                  <a:pt x="7203913" y="2784551"/>
                </a:cubicBezTo>
                <a:cubicBezTo>
                  <a:pt x="7085276" y="2713028"/>
                  <a:pt x="6970866" y="2626687"/>
                  <a:pt x="6856620" y="2540472"/>
                </a:cubicBezTo>
                <a:lnTo>
                  <a:pt x="6856620" y="2540472"/>
                </a:lnTo>
                <a:cubicBezTo>
                  <a:pt x="6556141" y="2313713"/>
                  <a:pt x="6256829" y="2087852"/>
                  <a:pt x="5884892" y="2134620"/>
                </a:cubicBezTo>
                <a:cubicBezTo>
                  <a:pt x="5641598" y="2165306"/>
                  <a:pt x="5414213" y="2285025"/>
                  <a:pt x="5186599" y="2404846"/>
                </a:cubicBezTo>
                <a:lnTo>
                  <a:pt x="5186599" y="2404846"/>
                </a:lnTo>
                <a:cubicBezTo>
                  <a:pt x="5018571" y="2493312"/>
                  <a:pt x="4850416" y="2581841"/>
                  <a:pt x="4675659" y="2634652"/>
                </a:cubicBezTo>
                <a:cubicBezTo>
                  <a:pt x="4451245" y="2702269"/>
                  <a:pt x="4226564" y="2697578"/>
                  <a:pt x="4008486" y="2620024"/>
                </a:cubicBezTo>
                <a:cubicBezTo>
                  <a:pt x="3776098" y="2537197"/>
                  <a:pt x="3564038" y="2388145"/>
                  <a:pt x="3354098" y="2240597"/>
                </a:cubicBezTo>
                <a:lnTo>
                  <a:pt x="3354098" y="2240597"/>
                </a:lnTo>
                <a:cubicBezTo>
                  <a:pt x="3345515" y="2234553"/>
                  <a:pt x="3336932" y="2228522"/>
                  <a:pt x="3328349" y="2222491"/>
                </a:cubicBezTo>
                <a:cubicBezTo>
                  <a:pt x="3109979" y="2069153"/>
                  <a:pt x="2869694" y="1931619"/>
                  <a:pt x="2614909" y="1856290"/>
                </a:cubicBezTo>
                <a:cubicBezTo>
                  <a:pt x="2360125" y="1780960"/>
                  <a:pt x="2079566" y="1749314"/>
                  <a:pt x="1807679" y="1750263"/>
                </a:cubicBezTo>
                <a:cubicBezTo>
                  <a:pt x="1269949" y="1752235"/>
                  <a:pt x="730936" y="1862561"/>
                  <a:pt x="201180" y="2008313"/>
                </a:cubicBezTo>
                <a:cubicBezTo>
                  <a:pt x="134006" y="2026848"/>
                  <a:pt x="66943" y="2046028"/>
                  <a:pt x="0" y="2065714"/>
                </a:cubicBezTo>
                <a:close/>
                <a:moveTo>
                  <a:pt x="0" y="2268260"/>
                </a:moveTo>
                <a:lnTo>
                  <a:pt x="0" y="2247032"/>
                </a:lnTo>
                <a:cubicBezTo>
                  <a:pt x="857006" y="1896609"/>
                  <a:pt x="1813329" y="1728958"/>
                  <a:pt x="2663538" y="2055814"/>
                </a:cubicBezTo>
                <a:cubicBezTo>
                  <a:pt x="2875306" y="2137086"/>
                  <a:pt x="3078808" y="2252507"/>
                  <a:pt x="3264256" y="2406616"/>
                </a:cubicBezTo>
                <a:cubicBezTo>
                  <a:pt x="3326013" y="2457961"/>
                  <a:pt x="3386856" y="2511329"/>
                  <a:pt x="3447724" y="2564709"/>
                </a:cubicBezTo>
                <a:lnTo>
                  <a:pt x="3447762" y="2564734"/>
                </a:lnTo>
                <a:lnTo>
                  <a:pt x="3447774" y="2564747"/>
                </a:lnTo>
                <a:cubicBezTo>
                  <a:pt x="3600236" y="2698475"/>
                  <a:pt x="3752774" y="2832267"/>
                  <a:pt x="3919698" y="2934426"/>
                </a:cubicBezTo>
                <a:cubicBezTo>
                  <a:pt x="4153279" y="3077397"/>
                  <a:pt x="4388929" y="3137440"/>
                  <a:pt x="4640210" y="3076284"/>
                </a:cubicBezTo>
                <a:cubicBezTo>
                  <a:pt x="4850810" y="3025053"/>
                  <a:pt x="5048256" y="2901616"/>
                  <a:pt x="5239532" y="2772540"/>
                </a:cubicBezTo>
                <a:cubicBezTo>
                  <a:pt x="5266779" y="2754169"/>
                  <a:pt x="5294115" y="2735546"/>
                  <a:pt x="5321565" y="2716846"/>
                </a:cubicBezTo>
                <a:cubicBezTo>
                  <a:pt x="5663855" y="2483741"/>
                  <a:pt x="6022207" y="2239699"/>
                  <a:pt x="6409684" y="2336421"/>
                </a:cubicBezTo>
                <a:cubicBezTo>
                  <a:pt x="6646110" y="2395528"/>
                  <a:pt x="6852837" y="2557907"/>
                  <a:pt x="7054829" y="2716568"/>
                </a:cubicBezTo>
                <a:cubicBezTo>
                  <a:pt x="7061291" y="2721638"/>
                  <a:pt x="7067754" y="2726721"/>
                  <a:pt x="7074216" y="2731778"/>
                </a:cubicBezTo>
                <a:cubicBezTo>
                  <a:pt x="7282391" y="2895168"/>
                  <a:pt x="7514563" y="3046724"/>
                  <a:pt x="7755699" y="3150601"/>
                </a:cubicBezTo>
                <a:cubicBezTo>
                  <a:pt x="8232155" y="3355525"/>
                  <a:pt x="8748795" y="3415985"/>
                  <a:pt x="9254493" y="3330023"/>
                </a:cubicBezTo>
                <a:cubicBezTo>
                  <a:pt x="9735710" y="3248208"/>
                  <a:pt x="10179319" y="3018061"/>
                  <a:pt x="10608759" y="2711486"/>
                </a:cubicBezTo>
                <a:cubicBezTo>
                  <a:pt x="11038200" y="2404897"/>
                  <a:pt x="11424738" y="2066384"/>
                  <a:pt x="11780562" y="1651278"/>
                </a:cubicBezTo>
                <a:cubicBezTo>
                  <a:pt x="11923959" y="1483981"/>
                  <a:pt x="12063928" y="1302005"/>
                  <a:pt x="12188825" y="1104588"/>
                </a:cubicBezTo>
                <a:lnTo>
                  <a:pt x="12188825" y="1133215"/>
                </a:lnTo>
                <a:cubicBezTo>
                  <a:pt x="12161807" y="1175614"/>
                  <a:pt x="12134191" y="1217211"/>
                  <a:pt x="12106144" y="1257994"/>
                </a:cubicBezTo>
                <a:cubicBezTo>
                  <a:pt x="11789946" y="1717643"/>
                  <a:pt x="11408804" y="2097563"/>
                  <a:pt x="11012006" y="2425266"/>
                </a:cubicBezTo>
                <a:cubicBezTo>
                  <a:pt x="10615209" y="2752956"/>
                  <a:pt x="10205157" y="3045991"/>
                  <a:pt x="9764341" y="3212390"/>
                </a:cubicBezTo>
                <a:cubicBezTo>
                  <a:pt x="9282983" y="3393936"/>
                  <a:pt x="8775116" y="3433522"/>
                  <a:pt x="8288706" y="3337002"/>
                </a:cubicBezTo>
                <a:cubicBezTo>
                  <a:pt x="8048484" y="3289147"/>
                  <a:pt x="7813037" y="3208255"/>
                  <a:pt x="7588191" y="3093378"/>
                </a:cubicBezTo>
                <a:cubicBezTo>
                  <a:pt x="7379014" y="2986491"/>
                  <a:pt x="7178418" y="2833304"/>
                  <a:pt x="6979588" y="2681445"/>
                </a:cubicBezTo>
                <a:lnTo>
                  <a:pt x="6978864" y="2680889"/>
                </a:lnTo>
                <a:cubicBezTo>
                  <a:pt x="6964225" y="2669712"/>
                  <a:pt x="6949586" y="2658535"/>
                  <a:pt x="6934972" y="2647384"/>
                </a:cubicBezTo>
                <a:cubicBezTo>
                  <a:pt x="6707307" y="2473576"/>
                  <a:pt x="6462541" y="2321805"/>
                  <a:pt x="6187949" y="2334726"/>
                </a:cubicBezTo>
                <a:cubicBezTo>
                  <a:pt x="5969528" y="2345081"/>
                  <a:pt x="5760096" y="2452702"/>
                  <a:pt x="5562764" y="2578225"/>
                </a:cubicBezTo>
                <a:cubicBezTo>
                  <a:pt x="5491383" y="2623614"/>
                  <a:pt x="5419952" y="2672455"/>
                  <a:pt x="5348114" y="2721575"/>
                </a:cubicBezTo>
                <a:lnTo>
                  <a:pt x="5348063" y="2721613"/>
                </a:lnTo>
                <a:cubicBezTo>
                  <a:pt x="5044942" y="2928850"/>
                  <a:pt x="4734724" y="3140942"/>
                  <a:pt x="4391786" y="3119929"/>
                </a:cubicBezTo>
                <a:cubicBezTo>
                  <a:pt x="4037079" y="3098258"/>
                  <a:pt x="3754831" y="2852648"/>
                  <a:pt x="3473168" y="2607519"/>
                </a:cubicBezTo>
                <a:cubicBezTo>
                  <a:pt x="3348524" y="2499065"/>
                  <a:pt x="3224008" y="2390698"/>
                  <a:pt x="3093372" y="2301866"/>
                </a:cubicBezTo>
                <a:cubicBezTo>
                  <a:pt x="2665696" y="2011487"/>
                  <a:pt x="2172988" y="1907571"/>
                  <a:pt x="1687695" y="1907761"/>
                </a:cubicBezTo>
                <a:cubicBezTo>
                  <a:pt x="1189024" y="1907685"/>
                  <a:pt x="687306" y="2014787"/>
                  <a:pt x="201907" y="2190478"/>
                </a:cubicBezTo>
                <a:cubicBezTo>
                  <a:pt x="134331" y="2215032"/>
                  <a:pt x="67029" y="2240963"/>
                  <a:pt x="0" y="2268260"/>
                </a:cubicBezTo>
                <a:close/>
              </a:path>
            </a:pathLst>
          </a:custGeom>
          <a:solidFill>
            <a:schemeClr val="accent1">
              <a:alpha val="50000"/>
            </a:schemeClr>
          </a:solidFill>
          <a:ln w="12690" cap="flat">
            <a:noFill/>
            <a:prstDash val="solid"/>
            <a:miter/>
          </a:ln>
        </p:spPr>
        <p:txBody>
          <a:bodyPr anchor="ctr" rtlCol="0"/>
          <a:p>
            <a:endParaRPr altLang="en-US" lang="zh-CN"/>
          </a:p>
        </p:txBody>
      </p:sp>
      <p:sp>
        <p:nvSpPr>
          <p:cNvPr id="1048585" name="标题 1"/>
          <p:cNvSpPr>
            <a:spLocks noGrp="1"/>
          </p:cNvSpPr>
          <p:nvPr>
            <p:ph type="ctrTitle"/>
            <p:custDataLst>
              <p:tags r:id="rId2"/>
            </p:custDataLst>
          </p:nvPr>
        </p:nvSpPr>
        <p:spPr>
          <a:xfrm>
            <a:off x="1093850" y="3465573"/>
            <a:ext cx="10043122" cy="1800000"/>
          </a:xfrm>
        </p:spPr>
        <p:txBody>
          <a:bodyPr anchor="b" wrap="square">
            <a:normAutofit/>
          </a:bodyPr>
          <a:lstStyle>
            <a:lvl1pPr algn="l">
              <a:lnSpc>
                <a:spcPct val="100000"/>
              </a:lnSpc>
              <a:defRPr sz="5400">
                <a:solidFill>
                  <a:schemeClr val="accent1"/>
                </a:solidFill>
                <a:latin typeface="+mj-ea"/>
                <a:ea typeface="+mj-ea"/>
                <a:cs typeface="+mj-ea"/>
                <a:sym typeface="+mj-ea"/>
              </a:defRPr>
            </a:lvl1pPr>
          </a:lstStyle>
          <a:p>
            <a:r>
              <a:rPr altLang="en-US" lang="zh-CN"/>
              <a:t>单击此处编辑母版标题样式</a:t>
            </a:r>
            <a:endParaRPr altLang="en-US" dirty="0" lang="zh-CN"/>
          </a:p>
        </p:txBody>
      </p:sp>
      <p:sp>
        <p:nvSpPr>
          <p:cNvPr id="1048586"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8587" name="页脚占位符 4"/>
          <p:cNvSpPr>
            <a:spLocks noGrp="1"/>
          </p:cNvSpPr>
          <p:nvPr>
            <p:ph type="ftr" sz="quarter" idx="11"/>
            <p:custDataLst>
              <p:tags r:id="rId4"/>
            </p:custDataLst>
          </p:nvPr>
        </p:nvSpPr>
        <p:spPr/>
        <p:txBody>
          <a:bodyPr>
            <a:normAutofit/>
          </a:bodyPr>
          <a:p>
            <a:endParaRPr altLang="en-US" dirty="0" lang="zh-CN"/>
          </a:p>
        </p:txBody>
      </p:sp>
      <p:sp>
        <p:nvSpPr>
          <p:cNvPr id="1048588" name="灯片编号占位符 5"/>
          <p:cNvSpPr>
            <a:spLocks noGrp="1"/>
          </p:cNvSpPr>
          <p:nvPr>
            <p:ph type="sldNum" sz="quarter" idx="12"/>
            <p:custDataLst>
              <p:tags r:id="rId5"/>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
        <p:nvSpPr>
          <p:cNvPr id="1048589" name="署名占位符 10"/>
          <p:cNvSpPr>
            <a:spLocks noGrp="1"/>
          </p:cNvSpPr>
          <p:nvPr>
            <p:ph type="body" sz="quarter" idx="17" hasCustomPrompt="1"/>
            <p:custDataLst>
              <p:tags r:id="rId6"/>
            </p:custDataLst>
          </p:nvPr>
        </p:nvSpPr>
        <p:spPr>
          <a:xfrm>
            <a:off x="1093850" y="5676389"/>
            <a:ext cx="10043122" cy="579632"/>
          </a:xfrm>
        </p:spPr>
        <p:txBody>
          <a:bodyPr anchor="t" wrap="square">
            <a:normAutofit/>
          </a:bodyPr>
          <a:lstStyle>
            <a:lvl1pPr algn="l" indent="0" marL="0">
              <a:lnSpc>
                <a:spcPct val="100000"/>
              </a:lnSpc>
              <a:buNone/>
              <a:defRPr sz="2400">
                <a:solidFill>
                  <a:schemeClr val="accent1"/>
                </a:solidFill>
                <a:latin typeface="+mn-ea"/>
                <a:ea typeface="+mn-ea"/>
                <a:cs typeface="+mn-ea"/>
                <a:sym typeface="+mn-ea"/>
              </a:defRPr>
            </a:lvl1pPr>
          </a:lstStyle>
          <a:p>
            <a:pPr lvl="0"/>
            <a:r>
              <a:rPr altLang="en-US" lang="zh-CN"/>
              <a:t>署名</a:t>
            </a:r>
            <a:endParaRPr altLang="en-US" dirty="0" 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536" name=""/>
        <p:cNvGrpSpPr/>
        <p:nvPr/>
      </p:nvGrpSpPr>
      <p:grpSpPr>
        <a:xfrm>
          <a:off x="0" y="0"/>
          <a:ext cx="0" cy="0"/>
          <a:chOff x="0" y="0"/>
          <a:chExt cx="0" cy="0"/>
        </a:xfrm>
      </p:grpSpPr>
      <p:sp>
        <p:nvSpPr>
          <p:cNvPr id="1049618" name="标题 1"/>
          <p:cNvSpPr>
            <a:spLocks noGrp="1"/>
          </p:cNvSpPr>
          <p:nvPr>
            <p:ph type="title"/>
            <p:custDataLst>
              <p:tags r:id="rId1"/>
            </p:custDataLst>
          </p:nvPr>
        </p:nvSpPr>
        <p:spPr>
          <a:xfrm>
            <a:off x="696000" y="360000"/>
            <a:ext cx="10800000" cy="720000"/>
          </a:xfrm>
        </p:spPr>
        <p:txBody>
          <a:bodyPr anchor="b" bIns="0" lIns="0" rIns="0" tIns="0" wrap="square">
            <a:normAutofit/>
          </a:bodyPr>
          <a:lstStyle>
            <a:lvl1pPr algn="l">
              <a:defRPr sz="3600">
                <a:latin typeface="+mj-ea"/>
                <a:ea typeface="+mj-ea"/>
                <a:cs typeface="+mj-ea"/>
                <a:sym typeface="+mj-ea"/>
              </a:defRPr>
            </a:lvl1pPr>
          </a:lstStyle>
          <a:p>
            <a:r>
              <a:rPr altLang="en-US" lang="zh-CN"/>
              <a:t>单击此处编辑母版标题样式</a:t>
            </a:r>
            <a:endParaRPr altLang="en-US" dirty="0" lang="zh-CN"/>
          </a:p>
        </p:txBody>
      </p:sp>
      <p:sp>
        <p:nvSpPr>
          <p:cNvPr id="1049619" name="内容占位符 2"/>
          <p:cNvSpPr>
            <a:spLocks noGrp="1"/>
          </p:cNvSpPr>
          <p:nvPr>
            <p:ph idx="1"/>
            <p:custDataLst>
              <p:tags r:id="rId2"/>
            </p:custDataLst>
          </p:nvPr>
        </p:nvSpPr>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9620"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21" name="页脚占位符 4"/>
          <p:cNvSpPr>
            <a:spLocks noGrp="1"/>
          </p:cNvSpPr>
          <p:nvPr>
            <p:ph type="ftr" sz="quarter" idx="11"/>
            <p:custDataLst>
              <p:tags r:id="rId4"/>
            </p:custDataLst>
          </p:nvPr>
        </p:nvSpPr>
        <p:spPr/>
        <p:txBody>
          <a:bodyPr/>
          <a:p>
            <a:endParaRPr altLang="en-US" lang="zh-CN"/>
          </a:p>
        </p:txBody>
      </p:sp>
      <p:sp>
        <p:nvSpPr>
          <p:cNvPr id="1049622" name="灯片编号占位符 5"/>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541" name=""/>
        <p:cNvGrpSpPr/>
        <p:nvPr/>
      </p:nvGrpSpPr>
      <p:grpSpPr>
        <a:xfrm>
          <a:off x="0" y="0"/>
          <a:ext cx="0" cy="0"/>
          <a:chOff x="0" y="0"/>
          <a:chExt cx="0" cy="0"/>
        </a:xfrm>
      </p:grpSpPr>
      <p:sp>
        <p:nvSpPr>
          <p:cNvPr id="1049644" name="图片 3" descr="C:/Users/kingsoft/AppData/Local/Temp/fig2wpp/@svg_Union_#color-2113&amp;611.svg"/>
          <p:cNvSpPr/>
          <p:nvPr userDrawn="1">
            <p:custDataLst>
              <p:tags r:id="rId1"/>
            </p:custDataLst>
          </p:nvPr>
        </p:nvSpPr>
        <p:spPr>
          <a:xfrm>
            <a:off x="0" y="0"/>
            <a:ext cx="12188825" cy="4382115"/>
          </a:xfrm>
          <a:custGeom>
            <a:avLst/>
            <a:gdLst>
              <a:gd name="connsiteX0" fmla="*/ 0 w 12188825"/>
              <a:gd name="connsiteY0" fmla="*/ 2772567 h 4382115"/>
              <a:gd name="connsiteX1" fmla="*/ 1528034 w 12188825"/>
              <a:gd name="connsiteY1" fmla="*/ 2906473 h 4382115"/>
              <a:gd name="connsiteX2" fmla="*/ 2151201 w 12188825"/>
              <a:gd name="connsiteY2" fmla="*/ 2767277 h 4382115"/>
              <a:gd name="connsiteX3" fmla="*/ 3042496 w 12188825"/>
              <a:gd name="connsiteY3" fmla="*/ 2754718 h 4382115"/>
              <a:gd name="connsiteX4" fmla="*/ 3863045 w 12188825"/>
              <a:gd name="connsiteY4" fmla="*/ 2978931 h 4382115"/>
              <a:gd name="connsiteX5" fmla="*/ 4168426 w 12188825"/>
              <a:gd name="connsiteY5" fmla="*/ 3111150 h 4382115"/>
              <a:gd name="connsiteX6" fmla="*/ 4168438 w 12188825"/>
              <a:gd name="connsiteY6" fmla="*/ 3111163 h 4382115"/>
              <a:gd name="connsiteX7" fmla="*/ 4168451 w 12188825"/>
              <a:gd name="connsiteY7" fmla="*/ 3111163 h 4382115"/>
              <a:gd name="connsiteX8" fmla="*/ 4168502 w 12188825"/>
              <a:gd name="connsiteY8" fmla="*/ 3111189 h 4382115"/>
              <a:gd name="connsiteX9" fmla="*/ 5160926 w 12188825"/>
              <a:gd name="connsiteY9" fmla="*/ 3451460 h 4382115"/>
              <a:gd name="connsiteX10" fmla="*/ 5413299 w 12188825"/>
              <a:gd name="connsiteY10" fmla="*/ 3144196 h 4382115"/>
              <a:gd name="connsiteX11" fmla="*/ 5413311 w 12188825"/>
              <a:gd name="connsiteY11" fmla="*/ 3144183 h 4382115"/>
              <a:gd name="connsiteX12" fmla="*/ 5660656 w 12188825"/>
              <a:gd name="connsiteY12" fmla="*/ 2842945 h 4382115"/>
              <a:gd name="connsiteX13" fmla="*/ 7038323 w 12188825"/>
              <a:gd name="connsiteY13" fmla="*/ 1372209 h 4382115"/>
              <a:gd name="connsiteX14" fmla="*/ 8633484 w 12188825"/>
              <a:gd name="connsiteY14" fmla="*/ 325187 h 4382115"/>
              <a:gd name="connsiteX15" fmla="*/ 9640231 w 12188825"/>
              <a:gd name="connsiteY15" fmla="*/ 0 h 4382115"/>
              <a:gd name="connsiteX16" fmla="*/ 9740598 w 12188825"/>
              <a:gd name="connsiteY16" fmla="*/ 0 h 4382115"/>
              <a:gd name="connsiteX17" fmla="*/ 8087463 w 12188825"/>
              <a:gd name="connsiteY17" fmla="*/ 625433 h 4382115"/>
              <a:gd name="connsiteX18" fmla="*/ 6559442 w 12188825"/>
              <a:gd name="connsiteY18" fmla="*/ 1859591 h 4382115"/>
              <a:gd name="connsiteX19" fmla="*/ 5272746 w 12188825"/>
              <a:gd name="connsiteY19" fmla="*/ 3345284 h 4382115"/>
              <a:gd name="connsiteX20" fmla="*/ 5183095 w 12188825"/>
              <a:gd name="connsiteY20" fmla="*/ 3454656 h 4382115"/>
              <a:gd name="connsiteX21" fmla="*/ 5233006 w 12188825"/>
              <a:gd name="connsiteY21" fmla="*/ 3460847 h 4382115"/>
              <a:gd name="connsiteX22" fmla="*/ 5877756 w 12188825"/>
              <a:gd name="connsiteY22" fmla="*/ 2785683 h 4382115"/>
              <a:gd name="connsiteX23" fmla="*/ 5925737 w 12188825"/>
              <a:gd name="connsiteY23" fmla="*/ 2733737 h 4382115"/>
              <a:gd name="connsiteX24" fmla="*/ 5927553 w 12188825"/>
              <a:gd name="connsiteY24" fmla="*/ 2731783 h 4382115"/>
              <a:gd name="connsiteX25" fmla="*/ 7301728 w 12188825"/>
              <a:gd name="connsiteY25" fmla="*/ 1386239 h 4382115"/>
              <a:gd name="connsiteX26" fmla="*/ 10559953 w 12188825"/>
              <a:gd name="connsiteY26" fmla="*/ 168244 h 4382115"/>
              <a:gd name="connsiteX27" fmla="*/ 12188825 w 12188825"/>
              <a:gd name="connsiteY27" fmla="*/ 377334 h 4382115"/>
              <a:gd name="connsiteX28" fmla="*/ 12188825 w 12188825"/>
              <a:gd name="connsiteY28" fmla="*/ 395697 h 4382115"/>
              <a:gd name="connsiteX29" fmla="*/ 10061685 w 12188825"/>
              <a:gd name="connsiteY29" fmla="*/ 230830 h 4382115"/>
              <a:gd name="connsiteX30" fmla="*/ 8391460 w 12188825"/>
              <a:gd name="connsiteY30" fmla="*/ 725425 h 4382115"/>
              <a:gd name="connsiteX31" fmla="*/ 6812868 w 12188825"/>
              <a:gd name="connsiteY31" fmla="*/ 1840893 h 4382115"/>
              <a:gd name="connsiteX32" fmla="*/ 5961580 w 12188825"/>
              <a:gd name="connsiteY32" fmla="*/ 2723259 h 4382115"/>
              <a:gd name="connsiteX33" fmla="*/ 5961580 w 12188825"/>
              <a:gd name="connsiteY33" fmla="*/ 2723259 h 4382115"/>
              <a:gd name="connsiteX34" fmla="*/ 5415863 w 12188825"/>
              <a:gd name="connsiteY34" fmla="*/ 3302838 h 4382115"/>
              <a:gd name="connsiteX35" fmla="*/ 5257561 w 12188825"/>
              <a:gd name="connsiteY35" fmla="*/ 3463371 h 4382115"/>
              <a:gd name="connsiteX36" fmla="*/ 5306989 w 12188825"/>
              <a:gd name="connsiteY36" fmla="*/ 3467341 h 4382115"/>
              <a:gd name="connsiteX37" fmla="*/ 5751259 w 12188825"/>
              <a:gd name="connsiteY37" fmla="*/ 3078740 h 4382115"/>
              <a:gd name="connsiteX38" fmla="*/ 6298461 w 12188825"/>
              <a:gd name="connsiteY38" fmla="*/ 2544206 h 4382115"/>
              <a:gd name="connsiteX39" fmla="*/ 7198974 w 12188825"/>
              <a:gd name="connsiteY39" fmla="*/ 1695837 h 4382115"/>
              <a:gd name="connsiteX40" fmla="*/ 10475571 w 12188825"/>
              <a:gd name="connsiteY40" fmla="*/ 450066 h 4382115"/>
              <a:gd name="connsiteX41" fmla="*/ 12188825 w 12188825"/>
              <a:gd name="connsiteY41" fmla="*/ 685416 h 4382115"/>
              <a:gd name="connsiteX42" fmla="*/ 12188825 w 12188825"/>
              <a:gd name="connsiteY42" fmla="*/ 702859 h 4382115"/>
              <a:gd name="connsiteX43" fmla="*/ 9967437 w 12188825"/>
              <a:gd name="connsiteY43" fmla="*/ 514671 h 4382115"/>
              <a:gd name="connsiteX44" fmla="*/ 8257383 w 12188825"/>
              <a:gd name="connsiteY44" fmla="*/ 1026416 h 4382115"/>
              <a:gd name="connsiteX45" fmla="*/ 6695931 w 12188825"/>
              <a:gd name="connsiteY45" fmla="*/ 2178158 h 4382115"/>
              <a:gd name="connsiteX46" fmla="*/ 6313316 w 12188825"/>
              <a:gd name="connsiteY46" fmla="*/ 2555977 h 4382115"/>
              <a:gd name="connsiteX47" fmla="*/ 6313291 w 12188825"/>
              <a:gd name="connsiteY47" fmla="*/ 2556003 h 4382115"/>
              <a:gd name="connsiteX48" fmla="*/ 6313278 w 12188825"/>
              <a:gd name="connsiteY48" fmla="*/ 2556016 h 4382115"/>
              <a:gd name="connsiteX49" fmla="*/ 6313253 w 12188825"/>
              <a:gd name="connsiteY49" fmla="*/ 2556041 h 4382115"/>
              <a:gd name="connsiteX50" fmla="*/ 6313253 w 12188825"/>
              <a:gd name="connsiteY50" fmla="*/ 2556041 h 4382115"/>
              <a:gd name="connsiteX51" fmla="*/ 6313240 w 12188825"/>
              <a:gd name="connsiteY51" fmla="*/ 2556054 h 4382115"/>
              <a:gd name="connsiteX52" fmla="*/ 6313228 w 12188825"/>
              <a:gd name="connsiteY52" fmla="*/ 2556066 h 4382115"/>
              <a:gd name="connsiteX53" fmla="*/ 5331608 w 12188825"/>
              <a:gd name="connsiteY53" fmla="*/ 3468762 h 4382115"/>
              <a:gd name="connsiteX54" fmla="*/ 5373063 w 12188825"/>
              <a:gd name="connsiteY54" fmla="*/ 3470297 h 4382115"/>
              <a:gd name="connsiteX55" fmla="*/ 5459235 w 12188825"/>
              <a:gd name="connsiteY55" fmla="*/ 3414203 h 4382115"/>
              <a:gd name="connsiteX56" fmla="*/ 6575046 w 12188825"/>
              <a:gd name="connsiteY56" fmla="*/ 2477455 h 4382115"/>
              <a:gd name="connsiteX57" fmla="*/ 7005731 w 12188825"/>
              <a:gd name="connsiteY57" fmla="*/ 2080608 h 4382115"/>
              <a:gd name="connsiteX58" fmla="*/ 8599622 w 12188825"/>
              <a:gd name="connsiteY58" fmla="*/ 1071477 h 4382115"/>
              <a:gd name="connsiteX59" fmla="*/ 10340682 w 12188825"/>
              <a:gd name="connsiteY59" fmla="*/ 717201 h 4382115"/>
              <a:gd name="connsiteX60" fmla="*/ 12188825 w 12188825"/>
              <a:gd name="connsiteY60" fmla="*/ 991706 h 4382115"/>
              <a:gd name="connsiteX61" fmla="*/ 12188825 w 12188825"/>
              <a:gd name="connsiteY61" fmla="*/ 1009340 h 4382115"/>
              <a:gd name="connsiteX62" fmla="*/ 9847035 w 12188825"/>
              <a:gd name="connsiteY62" fmla="*/ 781267 h 4382115"/>
              <a:gd name="connsiteX63" fmla="*/ 8029211 w 12188825"/>
              <a:gd name="connsiteY63" fmla="*/ 1353980 h 4382115"/>
              <a:gd name="connsiteX64" fmla="*/ 6576849 w 12188825"/>
              <a:gd name="connsiteY64" fmla="*/ 2500784 h 4382115"/>
              <a:gd name="connsiteX65" fmla="*/ 6495717 w 12188825"/>
              <a:gd name="connsiteY65" fmla="*/ 2576553 h 4382115"/>
              <a:gd name="connsiteX66" fmla="*/ 6476901 w 12188825"/>
              <a:gd name="connsiteY66" fmla="*/ 2594110 h 4382115"/>
              <a:gd name="connsiteX67" fmla="*/ 5418492 w 12188825"/>
              <a:gd name="connsiteY67" fmla="*/ 3470728 h 4382115"/>
              <a:gd name="connsiteX68" fmla="*/ 5450030 w 12188825"/>
              <a:gd name="connsiteY68" fmla="*/ 3470221 h 4382115"/>
              <a:gd name="connsiteX69" fmla="*/ 6751733 w 12188825"/>
              <a:gd name="connsiteY69" fmla="*/ 2510678 h 4382115"/>
              <a:gd name="connsiteX70" fmla="*/ 6770893 w 12188825"/>
              <a:gd name="connsiteY70" fmla="*/ 2493794 h 4382115"/>
              <a:gd name="connsiteX71" fmla="*/ 6794940 w 12188825"/>
              <a:gd name="connsiteY71" fmla="*/ 2472597 h 4382115"/>
              <a:gd name="connsiteX72" fmla="*/ 8360975 w 12188825"/>
              <a:gd name="connsiteY72" fmla="*/ 1362302 h 4382115"/>
              <a:gd name="connsiteX73" fmla="*/ 10167410 w 12188825"/>
              <a:gd name="connsiteY73" fmla="*/ 960781 h 4382115"/>
              <a:gd name="connsiteX74" fmla="*/ 12188825 w 12188825"/>
              <a:gd name="connsiteY74" fmla="*/ 1295222 h 4382115"/>
              <a:gd name="connsiteX75" fmla="*/ 12188825 w 12188825"/>
              <a:gd name="connsiteY75" fmla="*/ 1313971 h 4382115"/>
              <a:gd name="connsiteX76" fmla="*/ 9605518 w 12188825"/>
              <a:gd name="connsiteY76" fmla="*/ 1035685 h 4382115"/>
              <a:gd name="connsiteX77" fmla="*/ 7791478 w 12188825"/>
              <a:gd name="connsiteY77" fmla="*/ 1696547 h 4382115"/>
              <a:gd name="connsiteX78" fmla="*/ 6813858 w 12188825"/>
              <a:gd name="connsiteY78" fmla="*/ 2482441 h 4382115"/>
              <a:gd name="connsiteX79" fmla="*/ 6813846 w 12188825"/>
              <a:gd name="connsiteY79" fmla="*/ 2482454 h 4382115"/>
              <a:gd name="connsiteX80" fmla="*/ 6291910 w 12188825"/>
              <a:gd name="connsiteY80" fmla="*/ 2930118 h 4382115"/>
              <a:gd name="connsiteX81" fmla="*/ 5498405 w 12188825"/>
              <a:gd name="connsiteY81" fmla="*/ 3468179 h 4382115"/>
              <a:gd name="connsiteX82" fmla="*/ 5503242 w 12188825"/>
              <a:gd name="connsiteY82" fmla="*/ 3467874 h 4382115"/>
              <a:gd name="connsiteX83" fmla="*/ 5508435 w 12188825"/>
              <a:gd name="connsiteY83" fmla="*/ 3467545 h 4382115"/>
              <a:gd name="connsiteX84" fmla="*/ 6558922 w 12188825"/>
              <a:gd name="connsiteY84" fmla="*/ 2846383 h 4382115"/>
              <a:gd name="connsiteX85" fmla="*/ 7021525 w 12188825"/>
              <a:gd name="connsiteY85" fmla="*/ 2469578 h 4382115"/>
              <a:gd name="connsiteX86" fmla="*/ 8148560 w 12188825"/>
              <a:gd name="connsiteY86" fmla="*/ 1649345 h 4382115"/>
              <a:gd name="connsiteX87" fmla="*/ 9994392 w 12188825"/>
              <a:gd name="connsiteY87" fmla="*/ 1171222 h 4382115"/>
              <a:gd name="connsiteX88" fmla="*/ 12188825 w 12188825"/>
              <a:gd name="connsiteY88" fmla="*/ 1596701 h 4382115"/>
              <a:gd name="connsiteX89" fmla="*/ 12188825 w 12188825"/>
              <a:gd name="connsiteY89" fmla="*/ 1616427 h 4382115"/>
              <a:gd name="connsiteX90" fmla="*/ 9389420 w 12188825"/>
              <a:gd name="connsiteY90" fmla="*/ 1253838 h 4382115"/>
              <a:gd name="connsiteX91" fmla="*/ 8445230 w 12188825"/>
              <a:gd name="connsiteY91" fmla="*/ 1527845 h 4382115"/>
              <a:gd name="connsiteX92" fmla="*/ 7595924 w 12188825"/>
              <a:gd name="connsiteY92" fmla="*/ 2033038 h 4382115"/>
              <a:gd name="connsiteX93" fmla="*/ 7029664 w 12188825"/>
              <a:gd name="connsiteY93" fmla="*/ 2488733 h 4382115"/>
              <a:gd name="connsiteX94" fmla="*/ 7029638 w 12188825"/>
              <a:gd name="connsiteY94" fmla="*/ 2488758 h 4382115"/>
              <a:gd name="connsiteX95" fmla="*/ 7029638 w 12188825"/>
              <a:gd name="connsiteY95" fmla="*/ 2488758 h 4382115"/>
              <a:gd name="connsiteX96" fmla="*/ 7029626 w 12188825"/>
              <a:gd name="connsiteY96" fmla="*/ 2488771 h 4382115"/>
              <a:gd name="connsiteX97" fmla="*/ 6036795 w 12188825"/>
              <a:gd name="connsiteY97" fmla="*/ 3233386 h 4382115"/>
              <a:gd name="connsiteX98" fmla="*/ 5589630 w 12188825"/>
              <a:gd name="connsiteY98" fmla="*/ 3459730 h 4382115"/>
              <a:gd name="connsiteX99" fmla="*/ 6297687 w 12188825"/>
              <a:gd name="connsiteY99" fmla="*/ 3155473 h 4382115"/>
              <a:gd name="connsiteX100" fmla="*/ 7235705 w 12188825"/>
              <a:gd name="connsiteY100" fmla="*/ 2484141 h 4382115"/>
              <a:gd name="connsiteX101" fmla="*/ 7942175 w 12188825"/>
              <a:gd name="connsiteY101" fmla="*/ 1959209 h 4382115"/>
              <a:gd name="connsiteX102" fmla="*/ 9751314 w 12188825"/>
              <a:gd name="connsiteY102" fmla="*/ 1351354 h 4382115"/>
              <a:gd name="connsiteX103" fmla="*/ 12188825 w 12188825"/>
              <a:gd name="connsiteY103" fmla="*/ 1895859 h 4382115"/>
              <a:gd name="connsiteX104" fmla="*/ 12188825 w 12188825"/>
              <a:gd name="connsiteY104" fmla="*/ 1917716 h 4382115"/>
              <a:gd name="connsiteX105" fmla="*/ 9139536 w 12188825"/>
              <a:gd name="connsiteY105" fmla="*/ 1464774 h 4382115"/>
              <a:gd name="connsiteX106" fmla="*/ 8220652 w 12188825"/>
              <a:gd name="connsiteY106" fmla="*/ 1814140 h 4382115"/>
              <a:gd name="connsiteX107" fmla="*/ 7396319 w 12188825"/>
              <a:gd name="connsiteY107" fmla="*/ 2381669 h 4382115"/>
              <a:gd name="connsiteX108" fmla="*/ 7227135 w 12188825"/>
              <a:gd name="connsiteY108" fmla="*/ 2514814 h 4382115"/>
              <a:gd name="connsiteX109" fmla="*/ 7227110 w 12188825"/>
              <a:gd name="connsiteY109" fmla="*/ 2514839 h 4382115"/>
              <a:gd name="connsiteX110" fmla="*/ 5751018 w 12188825"/>
              <a:gd name="connsiteY110" fmla="*/ 3429729 h 4382115"/>
              <a:gd name="connsiteX111" fmla="*/ 5741089 w 12188825"/>
              <a:gd name="connsiteY111" fmla="*/ 3433053 h 4382115"/>
              <a:gd name="connsiteX112" fmla="*/ 5726780 w 12188825"/>
              <a:gd name="connsiteY112" fmla="*/ 3437759 h 4382115"/>
              <a:gd name="connsiteX113" fmla="*/ 7426918 w 12188825"/>
              <a:gd name="connsiteY113" fmla="*/ 2518112 h 4382115"/>
              <a:gd name="connsiteX114" fmla="*/ 7427705 w 12188825"/>
              <a:gd name="connsiteY114" fmla="*/ 2517516 h 4382115"/>
              <a:gd name="connsiteX115" fmla="*/ 7530561 w 12188825"/>
              <a:gd name="connsiteY115" fmla="*/ 2440503 h 4382115"/>
              <a:gd name="connsiteX116" fmla="*/ 8436495 w 12188825"/>
              <a:gd name="connsiteY116" fmla="*/ 1853985 h 4382115"/>
              <a:gd name="connsiteX117" fmla="*/ 9372369 w 12188825"/>
              <a:gd name="connsiteY117" fmla="*/ 1542649 h 4382115"/>
              <a:gd name="connsiteX118" fmla="*/ 12188825 w 12188825"/>
              <a:gd name="connsiteY118" fmla="*/ 2194015 h 4382115"/>
              <a:gd name="connsiteX119" fmla="*/ 12188825 w 12188825"/>
              <a:gd name="connsiteY119" fmla="*/ 2215707 h 4382115"/>
              <a:gd name="connsiteX120" fmla="*/ 8774024 w 12188825"/>
              <a:gd name="connsiteY120" fmla="*/ 1728476 h 4382115"/>
              <a:gd name="connsiteX121" fmla="*/ 7417434 w 12188825"/>
              <a:gd name="connsiteY121" fmla="*/ 2551715 h 4382115"/>
              <a:gd name="connsiteX122" fmla="*/ 6975970 w 12188825"/>
              <a:gd name="connsiteY122" fmla="*/ 2872603 h 4382115"/>
              <a:gd name="connsiteX123" fmla="*/ 5555603 w 12188825"/>
              <a:gd name="connsiteY123" fmla="*/ 3486522 h 4382115"/>
              <a:gd name="connsiteX124" fmla="*/ 5466396 w 12188825"/>
              <a:gd name="connsiteY124" fmla="*/ 3505930 h 4382115"/>
              <a:gd name="connsiteX125" fmla="*/ 5328142 w 12188825"/>
              <a:gd name="connsiteY125" fmla="*/ 3548439 h 4382115"/>
              <a:gd name="connsiteX126" fmla="*/ 5206406 w 12188825"/>
              <a:gd name="connsiteY126" fmla="*/ 3596871 h 4382115"/>
              <a:gd name="connsiteX127" fmla="*/ 5062921 w 12188825"/>
              <a:gd name="connsiteY127" fmla="*/ 3670091 h 4382115"/>
              <a:gd name="connsiteX128" fmla="*/ 4975161 w 12188825"/>
              <a:gd name="connsiteY128" fmla="*/ 3728241 h 4382115"/>
              <a:gd name="connsiteX129" fmla="*/ 4857006 w 12188825"/>
              <a:gd name="connsiteY129" fmla="*/ 3826349 h 4382115"/>
              <a:gd name="connsiteX130" fmla="*/ 4707616 w 12188825"/>
              <a:gd name="connsiteY130" fmla="*/ 3974158 h 4382115"/>
              <a:gd name="connsiteX131" fmla="*/ 4062891 w 12188825"/>
              <a:gd name="connsiteY131" fmla="*/ 4368342 h 4382115"/>
              <a:gd name="connsiteX132" fmla="*/ 3045530 w 12188825"/>
              <a:gd name="connsiteY132" fmla="*/ 3828518 h 4382115"/>
              <a:gd name="connsiteX133" fmla="*/ 2897424 w 12188825"/>
              <a:gd name="connsiteY133" fmla="*/ 3681736 h 4382115"/>
              <a:gd name="connsiteX134" fmla="*/ 1950390 w 12188825"/>
              <a:gd name="connsiteY134" fmla="*/ 3076672 h 4382115"/>
              <a:gd name="connsiteX135" fmla="*/ 1778134 w 12188825"/>
              <a:gd name="connsiteY135" fmla="*/ 3024459 h 4382115"/>
              <a:gd name="connsiteX136" fmla="*/ 1652208 w 12188825"/>
              <a:gd name="connsiteY136" fmla="*/ 3003554 h 4382115"/>
              <a:gd name="connsiteX137" fmla="*/ 1584103 w 12188825"/>
              <a:gd name="connsiteY137" fmla="*/ 3000319 h 4382115"/>
              <a:gd name="connsiteX138" fmla="*/ 1509256 w 12188825"/>
              <a:gd name="connsiteY138" fmla="*/ 2998137 h 4382115"/>
              <a:gd name="connsiteX139" fmla="*/ 1395202 w 12188825"/>
              <a:gd name="connsiteY139" fmla="*/ 3008374 h 4382115"/>
              <a:gd name="connsiteX140" fmla="*/ 1242267 w 12188825"/>
              <a:gd name="connsiteY140" fmla="*/ 3040455 h 4382115"/>
              <a:gd name="connsiteX141" fmla="*/ 1104101 w 12188825"/>
              <a:gd name="connsiteY141" fmla="*/ 3087124 h 4382115"/>
              <a:gd name="connsiteX142" fmla="*/ 112301 w 12188825"/>
              <a:gd name="connsiteY142" fmla="*/ 3718270 h 4382115"/>
              <a:gd name="connsiteX143" fmla="*/ 0 w 12188825"/>
              <a:gd name="connsiteY143" fmla="*/ 3821224 h 4382115"/>
              <a:gd name="connsiteX144" fmla="*/ 0 w 12188825"/>
              <a:gd name="connsiteY144" fmla="*/ 3793976 h 4382115"/>
              <a:gd name="connsiteX145" fmla="*/ 472702 w 12188825"/>
              <a:gd name="connsiteY145" fmla="*/ 3416017 h 4382115"/>
              <a:gd name="connsiteX146" fmla="*/ 853754 w 12188825"/>
              <a:gd name="connsiteY146" fmla="*/ 3186932 h 4382115"/>
              <a:gd name="connsiteX147" fmla="*/ 267606 w 12188825"/>
              <a:gd name="connsiteY147" fmla="*/ 3508556 h 4382115"/>
              <a:gd name="connsiteX148" fmla="*/ 0 w 12188825"/>
              <a:gd name="connsiteY148" fmla="*/ 3709035 h 4382115"/>
              <a:gd name="connsiteX149" fmla="*/ 0 w 12188825"/>
              <a:gd name="connsiteY149" fmla="*/ 3687533 h 4382115"/>
              <a:gd name="connsiteX150" fmla="*/ 682150 w 12188825"/>
              <a:gd name="connsiteY150" fmla="*/ 3245830 h 4382115"/>
              <a:gd name="connsiteX151" fmla="*/ 1005351 w 12188825"/>
              <a:gd name="connsiteY151" fmla="*/ 3103324 h 4382115"/>
              <a:gd name="connsiteX152" fmla="*/ 652614 w 12188825"/>
              <a:gd name="connsiteY152" fmla="*/ 3228452 h 4382115"/>
              <a:gd name="connsiteX153" fmla="*/ 0 w 12188825"/>
              <a:gd name="connsiteY153" fmla="*/ 3584845 h 4382115"/>
              <a:gd name="connsiteX154" fmla="*/ 0 w 12188825"/>
              <a:gd name="connsiteY154" fmla="*/ 3556405 h 4382115"/>
              <a:gd name="connsiteX155" fmla="*/ 1071597 w 12188825"/>
              <a:gd name="connsiteY155" fmla="*/ 3063352 h 4382115"/>
              <a:gd name="connsiteX156" fmla="*/ 1156235 w 12188825"/>
              <a:gd name="connsiteY156" fmla="*/ 3040760 h 4382115"/>
              <a:gd name="connsiteX157" fmla="*/ 1109283 w 12188825"/>
              <a:gd name="connsiteY157" fmla="*/ 3048865 h 4382115"/>
              <a:gd name="connsiteX158" fmla="*/ 0 w 12188825"/>
              <a:gd name="connsiteY158" fmla="*/ 3440905 h 4382115"/>
              <a:gd name="connsiteX159" fmla="*/ 0 w 12188825"/>
              <a:gd name="connsiteY159" fmla="*/ 3416664 h 4382115"/>
              <a:gd name="connsiteX160" fmla="*/ 1242299 w 12188825"/>
              <a:gd name="connsiteY160" fmla="*/ 3007664 h 4382115"/>
              <a:gd name="connsiteX161" fmla="*/ 1257444 w 12188825"/>
              <a:gd name="connsiteY161" fmla="*/ 3001676 h 4382115"/>
              <a:gd name="connsiteX162" fmla="*/ 0 w 12188825"/>
              <a:gd name="connsiteY162" fmla="*/ 3290394 h 4382115"/>
              <a:gd name="connsiteX163" fmla="*/ 0 w 12188825"/>
              <a:gd name="connsiteY163" fmla="*/ 3269501 h 4382115"/>
              <a:gd name="connsiteX164" fmla="*/ 230610 w 12188825"/>
              <a:gd name="connsiteY164" fmla="*/ 3178142 h 4382115"/>
              <a:gd name="connsiteX165" fmla="*/ 1315390 w 12188825"/>
              <a:gd name="connsiteY165" fmla="*/ 2979413 h 4382115"/>
              <a:gd name="connsiteX166" fmla="*/ 1340276 w 12188825"/>
              <a:gd name="connsiteY166" fmla="*/ 2970179 h 4382115"/>
              <a:gd name="connsiteX167" fmla="*/ 312301 w 12188825"/>
              <a:gd name="connsiteY167" fmla="*/ 3046164 h 4382115"/>
              <a:gd name="connsiteX168" fmla="*/ 0 w 12188825"/>
              <a:gd name="connsiteY168" fmla="*/ 3132208 h 4382115"/>
              <a:gd name="connsiteX169" fmla="*/ 0 w 12188825"/>
              <a:gd name="connsiteY169" fmla="*/ 3113180 h 4382115"/>
              <a:gd name="connsiteX170" fmla="*/ 669699 w 12188825"/>
              <a:gd name="connsiteY170" fmla="*/ 2966855 h 4382115"/>
              <a:gd name="connsiteX171" fmla="*/ 1385603 w 12188825"/>
              <a:gd name="connsiteY171" fmla="*/ 2953827 h 4382115"/>
              <a:gd name="connsiteX172" fmla="*/ 1417421 w 12188825"/>
              <a:gd name="connsiteY172" fmla="*/ 2942728 h 4382115"/>
              <a:gd name="connsiteX173" fmla="*/ 778083 w 12188825"/>
              <a:gd name="connsiteY173" fmla="*/ 2884388 h 4382115"/>
              <a:gd name="connsiteX174" fmla="*/ 0 w 12188825"/>
              <a:gd name="connsiteY174" fmla="*/ 2965954 h 4382115"/>
              <a:gd name="connsiteX175" fmla="*/ 0 w 12188825"/>
              <a:gd name="connsiteY175" fmla="*/ 2945277 h 4382115"/>
              <a:gd name="connsiteX176" fmla="*/ 1113252 w 12188825"/>
              <a:gd name="connsiteY176" fmla="*/ 2881445 h 4382115"/>
              <a:gd name="connsiteX177" fmla="*/ 1458761 w 12188825"/>
              <a:gd name="connsiteY177" fmla="*/ 2928761 h 4382115"/>
              <a:gd name="connsiteX178" fmla="*/ 1494693 w 12188825"/>
              <a:gd name="connsiteY178" fmla="*/ 2917027 h 4382115"/>
              <a:gd name="connsiteX179" fmla="*/ 1298008 w 12188825"/>
              <a:gd name="connsiteY179" fmla="*/ 2866133 h 4382115"/>
              <a:gd name="connsiteX180" fmla="*/ 0 w 12188825"/>
              <a:gd name="connsiteY180" fmla="*/ 2792229 h 4382115"/>
              <a:gd name="connsiteX181" fmla="*/ 12188825 w 12188825"/>
              <a:gd name="connsiteY181" fmla="*/ 67395 h 4382115"/>
              <a:gd name="connsiteX182" fmla="*/ 12188825 w 12188825"/>
              <a:gd name="connsiteY182" fmla="*/ 85854 h 4382115"/>
              <a:gd name="connsiteX183" fmla="*/ 11853556 w 12188825"/>
              <a:gd name="connsiteY183" fmla="*/ 0 h 4382115"/>
              <a:gd name="connsiteX184" fmla="*/ 11934625 w 12188825"/>
              <a:gd name="connsiteY184" fmla="*/ 0 h 4382115"/>
              <a:gd name="connsiteX185" fmla="*/ 12188825 w 12188825"/>
              <a:gd name="connsiteY185" fmla="*/ 67395 h 4382115"/>
              <a:gd name="connsiteX186" fmla="*/ 4165607 w 12188825"/>
              <a:gd name="connsiteY186" fmla="*/ 3131992 h 4382115"/>
              <a:gd name="connsiteX187" fmla="*/ 4165594 w 12188825"/>
              <a:gd name="connsiteY187" fmla="*/ 3131992 h 4382115"/>
              <a:gd name="connsiteX188" fmla="*/ 3530823 w 12188825"/>
              <a:gd name="connsiteY188" fmla="*/ 2875673 h 4382115"/>
              <a:gd name="connsiteX189" fmla="*/ 1730001 w 12188825"/>
              <a:gd name="connsiteY189" fmla="*/ 2869977 h 4382115"/>
              <a:gd name="connsiteX190" fmla="*/ 1562341 w 12188825"/>
              <a:gd name="connsiteY190" fmla="*/ 2916799 h 4382115"/>
              <a:gd name="connsiteX191" fmla="*/ 1594336 w 12188825"/>
              <a:gd name="connsiteY191" fmla="*/ 2926744 h 4382115"/>
              <a:gd name="connsiteX192" fmla="*/ 2434794 w 12188825"/>
              <a:gd name="connsiteY192" fmla="*/ 2841537 h 4382115"/>
              <a:gd name="connsiteX193" fmla="*/ 3374832 w 12188825"/>
              <a:gd name="connsiteY193" fmla="*/ 2992949 h 4382115"/>
              <a:gd name="connsiteX194" fmla="*/ 3882814 w 12188825"/>
              <a:gd name="connsiteY194" fmla="*/ 3185080 h 4382115"/>
              <a:gd name="connsiteX195" fmla="*/ 3882814 w 12188825"/>
              <a:gd name="connsiteY195" fmla="*/ 3185080 h 4382115"/>
              <a:gd name="connsiteX196" fmla="*/ 3882826 w 12188825"/>
              <a:gd name="connsiteY196" fmla="*/ 3185080 h 4382115"/>
              <a:gd name="connsiteX197" fmla="*/ 3882839 w 12188825"/>
              <a:gd name="connsiteY197" fmla="*/ 3185093 h 4382115"/>
              <a:gd name="connsiteX198" fmla="*/ 3882852 w 12188825"/>
              <a:gd name="connsiteY198" fmla="*/ 3185093 h 4382115"/>
              <a:gd name="connsiteX199" fmla="*/ 4335210 w 12188825"/>
              <a:gd name="connsiteY199" fmla="*/ 3358831 h 4382115"/>
              <a:gd name="connsiteX200" fmla="*/ 5103728 w 12188825"/>
              <a:gd name="connsiteY200" fmla="*/ 3519707 h 4382115"/>
              <a:gd name="connsiteX201" fmla="*/ 5143164 w 12188825"/>
              <a:gd name="connsiteY201" fmla="*/ 3472733 h 4382115"/>
              <a:gd name="connsiteX202" fmla="*/ 4165620 w 12188825"/>
              <a:gd name="connsiteY202" fmla="*/ 3131992 h 4382115"/>
              <a:gd name="connsiteX203" fmla="*/ 3918174 w 12188825"/>
              <a:gd name="connsiteY203" fmla="*/ 3222756 h 4382115"/>
              <a:gd name="connsiteX204" fmla="*/ 2972486 w 12188825"/>
              <a:gd name="connsiteY204" fmla="*/ 2913792 h 4382115"/>
              <a:gd name="connsiteX205" fmla="*/ 2023028 w 12188825"/>
              <a:gd name="connsiteY205" fmla="*/ 2879301 h 4382115"/>
              <a:gd name="connsiteX206" fmla="*/ 1632122 w 12188825"/>
              <a:gd name="connsiteY206" fmla="*/ 2938897 h 4382115"/>
              <a:gd name="connsiteX207" fmla="*/ 1655814 w 12188825"/>
              <a:gd name="connsiteY207" fmla="*/ 2946723 h 4382115"/>
              <a:gd name="connsiteX208" fmla="*/ 2864818 w 12188825"/>
              <a:gd name="connsiteY208" fmla="*/ 3009503 h 4382115"/>
              <a:gd name="connsiteX209" fmla="*/ 3643392 w 12188825"/>
              <a:gd name="connsiteY209" fmla="*/ 3288212 h 4382115"/>
              <a:gd name="connsiteX210" fmla="*/ 3781177 w 12188825"/>
              <a:gd name="connsiteY210" fmla="*/ 3345461 h 4382115"/>
              <a:gd name="connsiteX211" fmla="*/ 4751344 w 12188825"/>
              <a:gd name="connsiteY211" fmla="*/ 3587433 h 4382115"/>
              <a:gd name="connsiteX212" fmla="*/ 5054693 w 12188825"/>
              <a:gd name="connsiteY212" fmla="*/ 3577552 h 4382115"/>
              <a:gd name="connsiteX213" fmla="*/ 5078538 w 12188825"/>
              <a:gd name="connsiteY213" fmla="*/ 3549504 h 4382115"/>
              <a:gd name="connsiteX214" fmla="*/ 5082550 w 12188825"/>
              <a:gd name="connsiteY214" fmla="*/ 3544773 h 4382115"/>
              <a:gd name="connsiteX215" fmla="*/ 5089114 w 12188825"/>
              <a:gd name="connsiteY215" fmla="*/ 3537009 h 4382115"/>
              <a:gd name="connsiteX216" fmla="*/ 4857894 w 12188825"/>
              <a:gd name="connsiteY216" fmla="*/ 3514759 h 4382115"/>
              <a:gd name="connsiteX217" fmla="*/ 3918174 w 12188825"/>
              <a:gd name="connsiteY217" fmla="*/ 3222756 h 4382115"/>
              <a:gd name="connsiteX218" fmla="*/ 5114038 w 12188825"/>
              <a:gd name="connsiteY218" fmla="*/ 3537567 h 4382115"/>
              <a:gd name="connsiteX219" fmla="*/ 5083324 w 12188825"/>
              <a:gd name="connsiteY219" fmla="*/ 3573911 h 4382115"/>
              <a:gd name="connsiteX220" fmla="*/ 5122214 w 12188825"/>
              <a:gd name="connsiteY220" fmla="*/ 3568228 h 4382115"/>
              <a:gd name="connsiteX221" fmla="*/ 5154096 w 12188825"/>
              <a:gd name="connsiteY221" fmla="*/ 3537694 h 4382115"/>
              <a:gd name="connsiteX222" fmla="*/ 5114038 w 12188825"/>
              <a:gd name="connsiteY222" fmla="*/ 3537567 h 4382115"/>
              <a:gd name="connsiteX223" fmla="*/ 3580582 w 12188825"/>
              <a:gd name="connsiteY223" fmla="*/ 3280905 h 4382115"/>
              <a:gd name="connsiteX224" fmla="*/ 3580518 w 12188825"/>
              <a:gd name="connsiteY224" fmla="*/ 3280880 h 4382115"/>
              <a:gd name="connsiteX225" fmla="*/ 3402853 w 12188825"/>
              <a:gd name="connsiteY225" fmla="*/ 3207013 h 4382115"/>
              <a:gd name="connsiteX226" fmla="*/ 2465876 w 12188825"/>
              <a:gd name="connsiteY226" fmla="*/ 2960398 h 4382115"/>
              <a:gd name="connsiteX227" fmla="*/ 1703922 w 12188825"/>
              <a:gd name="connsiteY227" fmla="*/ 2963163 h 4382115"/>
              <a:gd name="connsiteX228" fmla="*/ 1725239 w 12188825"/>
              <a:gd name="connsiteY228" fmla="*/ 2970661 h 4382115"/>
              <a:gd name="connsiteX229" fmla="*/ 2380186 w 12188825"/>
              <a:gd name="connsiteY229" fmla="*/ 3018751 h 4382115"/>
              <a:gd name="connsiteX230" fmla="*/ 3263037 w 12188825"/>
              <a:gd name="connsiteY230" fmla="*/ 3305045 h 4382115"/>
              <a:gd name="connsiteX231" fmla="*/ 3431294 w 12188825"/>
              <a:gd name="connsiteY231" fmla="*/ 3384443 h 4382115"/>
              <a:gd name="connsiteX232" fmla="*/ 3431307 w 12188825"/>
              <a:gd name="connsiteY232" fmla="*/ 3384456 h 4382115"/>
              <a:gd name="connsiteX233" fmla="*/ 3431307 w 12188825"/>
              <a:gd name="connsiteY233" fmla="*/ 3384456 h 4382115"/>
              <a:gd name="connsiteX234" fmla="*/ 4169518 w 12188825"/>
              <a:gd name="connsiteY234" fmla="*/ 3663000 h 4382115"/>
              <a:gd name="connsiteX235" fmla="*/ 4999640 w 12188825"/>
              <a:gd name="connsiteY235" fmla="*/ 3641460 h 4382115"/>
              <a:gd name="connsiteX236" fmla="*/ 5033147 w 12188825"/>
              <a:gd name="connsiteY236" fmla="*/ 3602707 h 4382115"/>
              <a:gd name="connsiteX237" fmla="*/ 4301589 w 12188825"/>
              <a:gd name="connsiteY237" fmla="*/ 3539217 h 4382115"/>
              <a:gd name="connsiteX238" fmla="*/ 3580582 w 12188825"/>
              <a:gd name="connsiteY238" fmla="*/ 3280905 h 4382115"/>
              <a:gd name="connsiteX239" fmla="*/ 5061194 w 12188825"/>
              <a:gd name="connsiteY239" fmla="*/ 3599840 h 4382115"/>
              <a:gd name="connsiteX240" fmla="*/ 5032931 w 12188825"/>
              <a:gd name="connsiteY240" fmla="*/ 3632606 h 4382115"/>
              <a:gd name="connsiteX241" fmla="*/ 5062934 w 12188825"/>
              <a:gd name="connsiteY241" fmla="*/ 3624031 h 4382115"/>
              <a:gd name="connsiteX242" fmla="*/ 5092885 w 12188825"/>
              <a:gd name="connsiteY242" fmla="*/ 3596021 h 4382115"/>
              <a:gd name="connsiteX243" fmla="*/ 5061194 w 12188825"/>
              <a:gd name="connsiteY243" fmla="*/ 3599840 h 4382115"/>
              <a:gd name="connsiteX244" fmla="*/ 3786484 w 12188825"/>
              <a:gd name="connsiteY244" fmla="*/ 3568900 h 4382115"/>
              <a:gd name="connsiteX245" fmla="*/ 3391096 w 12188825"/>
              <a:gd name="connsiteY245" fmla="*/ 3389936 h 4382115"/>
              <a:gd name="connsiteX246" fmla="*/ 3391084 w 12188825"/>
              <a:gd name="connsiteY246" fmla="*/ 3389936 h 4382115"/>
              <a:gd name="connsiteX247" fmla="*/ 3391071 w 12188825"/>
              <a:gd name="connsiteY247" fmla="*/ 3389923 h 4382115"/>
              <a:gd name="connsiteX248" fmla="*/ 3391058 w 12188825"/>
              <a:gd name="connsiteY248" fmla="*/ 3389923 h 4382115"/>
              <a:gd name="connsiteX249" fmla="*/ 3391058 w 12188825"/>
              <a:gd name="connsiteY249" fmla="*/ 3389923 h 4382115"/>
              <a:gd name="connsiteX250" fmla="*/ 2927654 w 12188825"/>
              <a:gd name="connsiteY250" fmla="*/ 3184408 h 4382115"/>
              <a:gd name="connsiteX251" fmla="*/ 1771836 w 12188825"/>
              <a:gd name="connsiteY251" fmla="*/ 2987545 h 4382115"/>
              <a:gd name="connsiteX252" fmla="*/ 1780533 w 12188825"/>
              <a:gd name="connsiteY252" fmla="*/ 2990779 h 4382115"/>
              <a:gd name="connsiteX253" fmla="*/ 1790145 w 12188825"/>
              <a:gd name="connsiteY253" fmla="*/ 2994369 h 4382115"/>
              <a:gd name="connsiteX254" fmla="*/ 1948155 w 12188825"/>
              <a:gd name="connsiteY254" fmla="*/ 3012509 h 4382115"/>
              <a:gd name="connsiteX255" fmla="*/ 2783166 w 12188825"/>
              <a:gd name="connsiteY255" fmla="*/ 3231356 h 4382115"/>
              <a:gd name="connsiteX256" fmla="*/ 3261882 w 12188825"/>
              <a:gd name="connsiteY256" fmla="*/ 3480648 h 4382115"/>
              <a:gd name="connsiteX257" fmla="*/ 3261882 w 12188825"/>
              <a:gd name="connsiteY257" fmla="*/ 3480648 h 4382115"/>
              <a:gd name="connsiteX258" fmla="*/ 3621402 w 12188825"/>
              <a:gd name="connsiteY258" fmla="*/ 3674556 h 4382115"/>
              <a:gd name="connsiteX259" fmla="*/ 4578453 w 12188825"/>
              <a:gd name="connsiteY259" fmla="*/ 3813359 h 4382115"/>
              <a:gd name="connsiteX260" fmla="*/ 4950022 w 12188825"/>
              <a:gd name="connsiteY260" fmla="*/ 3697821 h 4382115"/>
              <a:gd name="connsiteX261" fmla="*/ 4977637 w 12188825"/>
              <a:gd name="connsiteY261" fmla="*/ 3666615 h 4382115"/>
              <a:gd name="connsiteX262" fmla="*/ 4666441 w 12188825"/>
              <a:gd name="connsiteY262" fmla="*/ 3714781 h 4382115"/>
              <a:gd name="connsiteX263" fmla="*/ 3786484 w 12188825"/>
              <a:gd name="connsiteY263" fmla="*/ 3568900 h 4382115"/>
              <a:gd name="connsiteX264" fmla="*/ 5010483 w 12188825"/>
              <a:gd name="connsiteY264" fmla="*/ 3658344 h 4382115"/>
              <a:gd name="connsiteX265" fmla="*/ 4991845 w 12188825"/>
              <a:gd name="connsiteY265" fmla="*/ 3679516 h 4382115"/>
              <a:gd name="connsiteX266" fmla="*/ 5012845 w 12188825"/>
              <a:gd name="connsiteY266" fmla="*/ 3669951 h 4382115"/>
              <a:gd name="connsiteX267" fmla="*/ 5031877 w 12188825"/>
              <a:gd name="connsiteY267" fmla="*/ 3652649 h 4382115"/>
              <a:gd name="connsiteX268" fmla="*/ 5010483 w 12188825"/>
              <a:gd name="connsiteY268" fmla="*/ 3658344 h 4382115"/>
              <a:gd name="connsiteX269" fmla="*/ 3347559 w 12188825"/>
              <a:gd name="connsiteY269" fmla="*/ 3549403 h 4382115"/>
              <a:gd name="connsiteX270" fmla="*/ 2462727 w 12188825"/>
              <a:gd name="connsiteY270" fmla="*/ 3138982 h 4382115"/>
              <a:gd name="connsiteX271" fmla="*/ 1867963 w 12188825"/>
              <a:gd name="connsiteY271" fmla="*/ 3021985 h 4382115"/>
              <a:gd name="connsiteX272" fmla="*/ 2399802 w 12188825"/>
              <a:gd name="connsiteY272" fmla="*/ 3172801 h 4382115"/>
              <a:gd name="connsiteX273" fmla="*/ 3215577 w 12188825"/>
              <a:gd name="connsiteY273" fmla="*/ 3621823 h 4382115"/>
              <a:gd name="connsiteX274" fmla="*/ 3233099 w 12188825"/>
              <a:gd name="connsiteY274" fmla="*/ 3633697 h 4382115"/>
              <a:gd name="connsiteX275" fmla="*/ 3236235 w 12188825"/>
              <a:gd name="connsiteY275" fmla="*/ 3635815 h 4382115"/>
              <a:gd name="connsiteX276" fmla="*/ 3236412 w 12188825"/>
              <a:gd name="connsiteY276" fmla="*/ 3635942 h 4382115"/>
              <a:gd name="connsiteX277" fmla="*/ 4073366 w 12188825"/>
              <a:gd name="connsiteY277" fmla="*/ 4004895 h 4382115"/>
              <a:gd name="connsiteX278" fmla="*/ 4896873 w 12188825"/>
              <a:gd name="connsiteY278" fmla="*/ 3756618 h 4382115"/>
              <a:gd name="connsiteX279" fmla="*/ 4917798 w 12188825"/>
              <a:gd name="connsiteY279" fmla="*/ 3733682 h 4382115"/>
              <a:gd name="connsiteX280" fmla="*/ 4141522 w 12188825"/>
              <a:gd name="connsiteY280" fmla="*/ 3854256 h 4382115"/>
              <a:gd name="connsiteX281" fmla="*/ 3347559 w 12188825"/>
              <a:gd name="connsiteY281" fmla="*/ 3549403 h 4382115"/>
              <a:gd name="connsiteX282" fmla="*/ 4958262 w 12188825"/>
              <a:gd name="connsiteY282" fmla="*/ 3717154 h 4382115"/>
              <a:gd name="connsiteX283" fmla="*/ 4955050 w 12188825"/>
              <a:gd name="connsiteY283" fmla="*/ 3720718 h 4382115"/>
              <a:gd name="connsiteX284" fmla="*/ 4957436 w 12188825"/>
              <a:gd name="connsiteY284" fmla="*/ 3719209 h 4382115"/>
              <a:gd name="connsiteX285" fmla="*/ 4961195 w 12188825"/>
              <a:gd name="connsiteY285" fmla="*/ 3715923 h 4382115"/>
              <a:gd name="connsiteX286" fmla="*/ 3160905 w 12188825"/>
              <a:gd name="connsiteY286" fmla="*/ 3610039 h 4382115"/>
              <a:gd name="connsiteX287" fmla="*/ 2933190 w 12188825"/>
              <a:gd name="connsiteY287" fmla="*/ 3457358 h 4382115"/>
              <a:gd name="connsiteX288" fmla="*/ 2082893 w 12188825"/>
              <a:gd name="connsiteY288" fmla="*/ 3093239 h 4382115"/>
              <a:gd name="connsiteX289" fmla="*/ 2077636 w 12188825"/>
              <a:gd name="connsiteY289" fmla="*/ 3091831 h 4382115"/>
              <a:gd name="connsiteX290" fmla="*/ 2069840 w 12188825"/>
              <a:gd name="connsiteY290" fmla="*/ 3089750 h 4382115"/>
              <a:gd name="connsiteX291" fmla="*/ 2750827 w 12188825"/>
              <a:gd name="connsiteY291" fmla="*/ 3429311 h 4382115"/>
              <a:gd name="connsiteX292" fmla="*/ 3103821 w 12188825"/>
              <a:gd name="connsiteY292" fmla="*/ 3702083 h 4382115"/>
              <a:gd name="connsiteX293" fmla="*/ 3103821 w 12188825"/>
              <a:gd name="connsiteY293" fmla="*/ 3702083 h 4382115"/>
              <a:gd name="connsiteX294" fmla="*/ 3103834 w 12188825"/>
              <a:gd name="connsiteY294" fmla="*/ 3702096 h 4382115"/>
              <a:gd name="connsiteX295" fmla="*/ 3103834 w 12188825"/>
              <a:gd name="connsiteY295" fmla="*/ 3702096 h 4382115"/>
              <a:gd name="connsiteX296" fmla="*/ 3534924 w 12188825"/>
              <a:gd name="connsiteY296" fmla="*/ 4025483 h 4382115"/>
              <a:gd name="connsiteX297" fmla="*/ 3968707 w 12188825"/>
              <a:gd name="connsiteY297" fmla="*/ 4181055 h 4382115"/>
              <a:gd name="connsiteX298" fmla="*/ 4418526 w 12188825"/>
              <a:gd name="connsiteY298" fmla="*/ 4081857 h 4382115"/>
              <a:gd name="connsiteX299" fmla="*/ 4840678 w 12188825"/>
              <a:gd name="connsiteY299" fmla="*/ 3816708 h 4382115"/>
              <a:gd name="connsiteX300" fmla="*/ 4856752 w 12188825"/>
              <a:gd name="connsiteY300" fmla="*/ 3799748 h 4382115"/>
              <a:gd name="connsiteX301" fmla="*/ 3724842 w 12188825"/>
              <a:gd name="connsiteY301" fmla="*/ 3944005 h 4382115"/>
              <a:gd name="connsiteX302" fmla="*/ 3160905 w 12188825"/>
              <a:gd name="connsiteY302" fmla="*/ 3610039 h 4382115"/>
              <a:gd name="connsiteX303" fmla="*/ 4004893 w 12188825"/>
              <a:gd name="connsiteY303" fmla="*/ 4201416 h 4382115"/>
              <a:gd name="connsiteX304" fmla="*/ 3284076 w 12188825"/>
              <a:gd name="connsiteY304" fmla="*/ 3871622 h 4382115"/>
              <a:gd name="connsiteX305" fmla="*/ 3109039 w 12188825"/>
              <a:gd name="connsiteY305" fmla="*/ 3732262 h 4382115"/>
              <a:gd name="connsiteX306" fmla="*/ 3109027 w 12188825"/>
              <a:gd name="connsiteY306" fmla="*/ 3732249 h 4382115"/>
              <a:gd name="connsiteX307" fmla="*/ 2507686 w 12188825"/>
              <a:gd name="connsiteY307" fmla="*/ 3310525 h 4382115"/>
              <a:gd name="connsiteX308" fmla="*/ 2131038 w 12188825"/>
              <a:gd name="connsiteY308" fmla="*/ 3141164 h 4382115"/>
              <a:gd name="connsiteX309" fmla="*/ 2448062 w 12188825"/>
              <a:gd name="connsiteY309" fmla="*/ 3314864 h 4382115"/>
              <a:gd name="connsiteX310" fmla="*/ 3052488 w 12188825"/>
              <a:gd name="connsiteY310" fmla="*/ 3805456 h 4382115"/>
              <a:gd name="connsiteX311" fmla="*/ 3098780 w 12188825"/>
              <a:gd name="connsiteY311" fmla="*/ 3851009 h 4382115"/>
              <a:gd name="connsiteX312" fmla="*/ 3099123 w 12188825"/>
              <a:gd name="connsiteY312" fmla="*/ 3851351 h 4382115"/>
              <a:gd name="connsiteX313" fmla="*/ 3099136 w 12188825"/>
              <a:gd name="connsiteY313" fmla="*/ 3851351 h 4382115"/>
              <a:gd name="connsiteX314" fmla="*/ 3689558 w 12188825"/>
              <a:gd name="connsiteY314" fmla="*/ 4309456 h 4382115"/>
              <a:gd name="connsiteX315" fmla="*/ 4434828 w 12188825"/>
              <a:gd name="connsiteY315" fmla="*/ 4171745 h 4382115"/>
              <a:gd name="connsiteX316" fmla="*/ 4754785 w 12188825"/>
              <a:gd name="connsiteY316" fmla="*/ 3903932 h 4382115"/>
              <a:gd name="connsiteX317" fmla="*/ 4748411 w 12188825"/>
              <a:gd name="connsiteY317" fmla="*/ 3908524 h 4382115"/>
              <a:gd name="connsiteX318" fmla="*/ 4004893 w 12188825"/>
              <a:gd name="connsiteY318" fmla="*/ 4201416 h 4382115"/>
              <a:gd name="connsiteX319" fmla="*/ 1653948 w 12188825"/>
              <a:gd name="connsiteY319" fmla="*/ 2968732 h 4382115"/>
              <a:gd name="connsiteX320" fmla="*/ 1667419 w 12188825"/>
              <a:gd name="connsiteY320" fmla="*/ 2971866 h 4382115"/>
              <a:gd name="connsiteX321" fmla="*/ 1671761 w 12188825"/>
              <a:gd name="connsiteY321" fmla="*/ 2971739 h 4382115"/>
              <a:gd name="connsiteX322" fmla="*/ 1660423 w 12188825"/>
              <a:gd name="connsiteY322" fmla="*/ 2967971 h 4382115"/>
              <a:gd name="connsiteX323" fmla="*/ 1653948 w 12188825"/>
              <a:gd name="connsiteY323" fmla="*/ 2968732 h 4382115"/>
              <a:gd name="connsiteX324" fmla="*/ 1574377 w 12188825"/>
              <a:gd name="connsiteY324" fmla="*/ 2951227 h 4382115"/>
              <a:gd name="connsiteX325" fmla="*/ 1592191 w 12188825"/>
              <a:gd name="connsiteY325" fmla="*/ 2955007 h 4382115"/>
              <a:gd name="connsiteX326" fmla="*/ 1612036 w 12188825"/>
              <a:gd name="connsiteY326" fmla="*/ 2952305 h 4382115"/>
              <a:gd name="connsiteX327" fmla="*/ 1594565 w 12188825"/>
              <a:gd name="connsiteY327" fmla="*/ 2946812 h 4382115"/>
              <a:gd name="connsiteX328" fmla="*/ 1574377 w 12188825"/>
              <a:gd name="connsiteY328" fmla="*/ 2951227 h 4382115"/>
              <a:gd name="connsiteX329" fmla="*/ 1499772 w 12188825"/>
              <a:gd name="connsiteY329" fmla="*/ 2936334 h 4382115"/>
              <a:gd name="connsiteX330" fmla="*/ 1527641 w 12188825"/>
              <a:gd name="connsiteY330" fmla="*/ 2941725 h 4382115"/>
              <a:gd name="connsiteX331" fmla="*/ 1556424 w 12188825"/>
              <a:gd name="connsiteY331" fmla="*/ 2935116 h 4382115"/>
              <a:gd name="connsiteX332" fmla="*/ 1529202 w 12188825"/>
              <a:gd name="connsiteY332" fmla="*/ 2927010 h 4382115"/>
              <a:gd name="connsiteX333" fmla="*/ 1499772 w 12188825"/>
              <a:gd name="connsiteY333" fmla="*/ 2936334 h 4382115"/>
              <a:gd name="connsiteX334" fmla="*/ 5165243 w 12188825"/>
              <a:gd name="connsiteY334" fmla="*/ 3476234 h 4382115"/>
              <a:gd name="connsiteX335" fmla="*/ 5128588 w 12188825"/>
              <a:gd name="connsiteY335" fmla="*/ 3520227 h 4382115"/>
              <a:gd name="connsiteX336" fmla="*/ 5172201 w 12188825"/>
              <a:gd name="connsiteY336" fmla="*/ 3520214 h 4382115"/>
              <a:gd name="connsiteX337" fmla="*/ 5187399 w 12188825"/>
              <a:gd name="connsiteY337" fmla="*/ 3505461 h 4382115"/>
              <a:gd name="connsiteX338" fmla="*/ 5210901 w 12188825"/>
              <a:gd name="connsiteY338" fmla="*/ 3482538 h 4382115"/>
              <a:gd name="connsiteX339" fmla="*/ 5172138 w 12188825"/>
              <a:gd name="connsiteY339" fmla="*/ 3477274 h 4382115"/>
              <a:gd name="connsiteX340" fmla="*/ 5165243 w 12188825"/>
              <a:gd name="connsiteY340" fmla="*/ 3476234 h 4382115"/>
              <a:gd name="connsiteX341" fmla="*/ 5192694 w 12188825"/>
              <a:gd name="connsiteY341" fmla="*/ 3555822 h 4382115"/>
              <a:gd name="connsiteX342" fmla="*/ 5219128 w 12188825"/>
              <a:gd name="connsiteY342" fmla="*/ 3535855 h 4382115"/>
              <a:gd name="connsiteX343" fmla="*/ 5182485 w 12188825"/>
              <a:gd name="connsiteY343" fmla="*/ 3537200 h 4382115"/>
              <a:gd name="connsiteX344" fmla="*/ 5156165 w 12188825"/>
              <a:gd name="connsiteY344" fmla="*/ 3562595 h 4382115"/>
              <a:gd name="connsiteX345" fmla="*/ 5192694 w 12188825"/>
              <a:gd name="connsiteY345" fmla="*/ 3555822 h 4382115"/>
              <a:gd name="connsiteX346" fmla="*/ 5109314 w 12188825"/>
              <a:gd name="connsiteY346" fmla="*/ 3609633 h 4382115"/>
              <a:gd name="connsiteX347" fmla="*/ 5116869 w 12188825"/>
              <a:gd name="connsiteY347" fmla="*/ 3607146 h 4382115"/>
              <a:gd name="connsiteX348" fmla="*/ 5127763 w 12188825"/>
              <a:gd name="connsiteY348" fmla="*/ 3603518 h 4382115"/>
              <a:gd name="connsiteX349" fmla="*/ 5149690 w 12188825"/>
              <a:gd name="connsiteY349" fmla="*/ 3587636 h 4382115"/>
              <a:gd name="connsiteX350" fmla="*/ 5125934 w 12188825"/>
              <a:gd name="connsiteY350" fmla="*/ 3591391 h 4382115"/>
              <a:gd name="connsiteX351" fmla="*/ 5105086 w 12188825"/>
              <a:gd name="connsiteY351" fmla="*/ 3611003 h 4382115"/>
              <a:gd name="connsiteX352" fmla="*/ 5109314 w 12188825"/>
              <a:gd name="connsiteY352" fmla="*/ 3609633 h 4382115"/>
              <a:gd name="connsiteX353" fmla="*/ 5073903 w 12188825"/>
              <a:gd name="connsiteY353" fmla="*/ 3640712 h 4382115"/>
              <a:gd name="connsiteX354" fmla="*/ 5072685 w 12188825"/>
              <a:gd name="connsiteY354" fmla="*/ 3641080 h 4382115"/>
              <a:gd name="connsiteX355" fmla="*/ 5072100 w 12188825"/>
              <a:gd name="connsiteY355" fmla="*/ 3641612 h 4382115"/>
              <a:gd name="connsiteX356" fmla="*/ 1529431 w 12188825"/>
              <a:gd name="connsiteY356" fmla="*/ 2964216 h 4382115"/>
              <a:gd name="connsiteX357" fmla="*/ 1523197 w 12188825"/>
              <a:gd name="connsiteY357" fmla="*/ 2962935 h 4382115"/>
              <a:gd name="connsiteX358" fmla="*/ 1511821 w 12188825"/>
              <a:gd name="connsiteY358" fmla="*/ 2965637 h 4382115"/>
              <a:gd name="connsiteX359" fmla="*/ 1516874 w 12188825"/>
              <a:gd name="connsiteY359" fmla="*/ 2966195 h 4382115"/>
              <a:gd name="connsiteX360" fmla="*/ 1523489 w 12188825"/>
              <a:gd name="connsiteY360" fmla="*/ 2965142 h 4382115"/>
              <a:gd name="connsiteX361" fmla="*/ 1529431 w 12188825"/>
              <a:gd name="connsiteY361" fmla="*/ 2964216 h 4382115"/>
              <a:gd name="connsiteX362" fmla="*/ 1477451 w 12188825"/>
              <a:gd name="connsiteY362" fmla="*/ 2953814 h 4382115"/>
              <a:gd name="connsiteX363" fmla="*/ 1457796 w 12188825"/>
              <a:gd name="connsiteY363" fmla="*/ 2950072 h 4382115"/>
              <a:gd name="connsiteX364" fmla="*/ 1434561 w 12188825"/>
              <a:gd name="connsiteY364" fmla="*/ 2957912 h 4382115"/>
              <a:gd name="connsiteX365" fmla="*/ 1454025 w 12188825"/>
              <a:gd name="connsiteY365" fmla="*/ 2959700 h 4382115"/>
              <a:gd name="connsiteX366" fmla="*/ 1477451 w 12188825"/>
              <a:gd name="connsiteY366" fmla="*/ 2953814 h 4382115"/>
              <a:gd name="connsiteX367" fmla="*/ 5243049 w 12188825"/>
              <a:gd name="connsiteY367" fmla="*/ 3517524 h 4382115"/>
              <a:gd name="connsiteX368" fmla="*/ 5279209 w 12188825"/>
              <a:gd name="connsiteY368" fmla="*/ 3489351 h 4382115"/>
              <a:gd name="connsiteX369" fmla="*/ 5235418 w 12188825"/>
              <a:gd name="connsiteY369" fmla="*/ 3485342 h 4382115"/>
              <a:gd name="connsiteX370" fmla="*/ 5200629 w 12188825"/>
              <a:gd name="connsiteY370" fmla="*/ 3519542 h 4382115"/>
              <a:gd name="connsiteX371" fmla="*/ 5243049 w 12188825"/>
              <a:gd name="connsiteY371" fmla="*/ 3517524 h 4382115"/>
              <a:gd name="connsiteX372" fmla="*/ 5248724 w 12188825"/>
              <a:gd name="connsiteY372" fmla="*/ 3534180 h 4382115"/>
              <a:gd name="connsiteX373" fmla="*/ 5230822 w 12188825"/>
              <a:gd name="connsiteY373" fmla="*/ 3547969 h 4382115"/>
              <a:gd name="connsiteX374" fmla="*/ 5254793 w 12188825"/>
              <a:gd name="connsiteY374" fmla="*/ 3542629 h 4382115"/>
              <a:gd name="connsiteX375" fmla="*/ 5257891 w 12188825"/>
              <a:gd name="connsiteY375" fmla="*/ 3540815 h 4382115"/>
              <a:gd name="connsiteX376" fmla="*/ 5261484 w 12188825"/>
              <a:gd name="connsiteY376" fmla="*/ 3538696 h 4382115"/>
              <a:gd name="connsiteX377" fmla="*/ 5266563 w 12188825"/>
              <a:gd name="connsiteY377" fmla="*/ 3535703 h 4382115"/>
              <a:gd name="connsiteX378" fmla="*/ 5271959 w 12188825"/>
              <a:gd name="connsiteY378" fmla="*/ 3532506 h 4382115"/>
              <a:gd name="connsiteX379" fmla="*/ 5248724 w 12188825"/>
              <a:gd name="connsiteY379" fmla="*/ 3534180 h 4382115"/>
              <a:gd name="connsiteX380" fmla="*/ 5187222 w 12188825"/>
              <a:gd name="connsiteY380" fmla="*/ 3580951 h 4382115"/>
              <a:gd name="connsiteX381" fmla="*/ 5186079 w 12188825"/>
              <a:gd name="connsiteY381" fmla="*/ 3581801 h 4382115"/>
              <a:gd name="connsiteX382" fmla="*/ 5187831 w 12188825"/>
              <a:gd name="connsiteY382" fmla="*/ 3580837 h 4382115"/>
              <a:gd name="connsiteX383" fmla="*/ 5287728 w 12188825"/>
              <a:gd name="connsiteY383" fmla="*/ 3503710 h 4382115"/>
              <a:gd name="connsiteX384" fmla="*/ 5272899 w 12188825"/>
              <a:gd name="connsiteY384" fmla="*/ 3515368 h 4382115"/>
              <a:gd name="connsiteX385" fmla="*/ 5293378 w 12188825"/>
              <a:gd name="connsiteY385" fmla="*/ 3513516 h 4382115"/>
              <a:gd name="connsiteX386" fmla="*/ 5305593 w 12188825"/>
              <a:gd name="connsiteY386" fmla="*/ 3512273 h 4382115"/>
              <a:gd name="connsiteX387" fmla="*/ 5337372 w 12188825"/>
              <a:gd name="connsiteY387" fmla="*/ 3492738 h 4382115"/>
              <a:gd name="connsiteX388" fmla="*/ 5303714 w 12188825"/>
              <a:gd name="connsiteY388" fmla="*/ 3491050 h 4382115"/>
              <a:gd name="connsiteX389" fmla="*/ 5287728 w 12188825"/>
              <a:gd name="connsiteY389" fmla="*/ 3503710 h 4382115"/>
              <a:gd name="connsiteX390" fmla="*/ 1389107 w 12188825"/>
              <a:gd name="connsiteY390" fmla="*/ 2973692 h 4382115"/>
              <a:gd name="connsiteX391" fmla="*/ 1376956 w 12188825"/>
              <a:gd name="connsiteY391" fmla="*/ 2978018 h 4382115"/>
              <a:gd name="connsiteX392" fmla="*/ 1381311 w 12188825"/>
              <a:gd name="connsiteY392" fmla="*/ 2977955 h 4382115"/>
              <a:gd name="connsiteX393" fmla="*/ 1385209 w 12188825"/>
              <a:gd name="connsiteY393" fmla="*/ 2977904 h 4382115"/>
              <a:gd name="connsiteX394" fmla="*/ 1398058 w 12188825"/>
              <a:gd name="connsiteY394" fmla="*/ 2974403 h 4382115"/>
              <a:gd name="connsiteX395" fmla="*/ 1394897 w 12188825"/>
              <a:gd name="connsiteY395" fmla="*/ 2974149 h 4382115"/>
              <a:gd name="connsiteX396" fmla="*/ 1389107 w 12188825"/>
              <a:gd name="connsiteY396" fmla="*/ 2973692 h 4382115"/>
              <a:gd name="connsiteX397" fmla="*/ 5363934 w 12188825"/>
              <a:gd name="connsiteY397" fmla="*/ 3505169 h 4382115"/>
              <a:gd name="connsiteX398" fmla="*/ 5381811 w 12188825"/>
              <a:gd name="connsiteY398" fmla="*/ 3502594 h 4382115"/>
              <a:gd name="connsiteX399" fmla="*/ 5400500 w 12188825"/>
              <a:gd name="connsiteY399" fmla="*/ 3493955 h 4382115"/>
              <a:gd name="connsiteX400" fmla="*/ 5382090 w 12188825"/>
              <a:gd name="connsiteY400" fmla="*/ 3493854 h 4382115"/>
              <a:gd name="connsiteX401" fmla="*/ 5363934 w 12188825"/>
              <a:gd name="connsiteY401" fmla="*/ 3505169 h 438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12188825" h="4382115">
                <a:moveTo>
                  <a:pt x="0" y="2772567"/>
                </a:moveTo>
                <a:cubicBezTo>
                  <a:pt x="506194" y="2715292"/>
                  <a:pt x="1026048" y="2757890"/>
                  <a:pt x="1528034" y="2906473"/>
                </a:cubicBezTo>
                <a:cubicBezTo>
                  <a:pt x="1731524" y="2843097"/>
                  <a:pt x="1940029" y="2796301"/>
                  <a:pt x="2151201" y="2767277"/>
                </a:cubicBezTo>
                <a:cubicBezTo>
                  <a:pt x="2445523" y="2727001"/>
                  <a:pt x="2758103" y="2722358"/>
                  <a:pt x="3042496" y="2754718"/>
                </a:cubicBezTo>
                <a:cubicBezTo>
                  <a:pt x="3326902" y="2787091"/>
                  <a:pt x="3595158" y="2868328"/>
                  <a:pt x="3863045" y="2978931"/>
                </a:cubicBezTo>
                <a:cubicBezTo>
                  <a:pt x="3964568" y="3020806"/>
                  <a:pt x="4066281" y="3065877"/>
                  <a:pt x="4168426" y="3111150"/>
                </a:cubicBezTo>
                <a:lnTo>
                  <a:pt x="4168438" y="3111163"/>
                </a:lnTo>
                <a:lnTo>
                  <a:pt x="4168451" y="3111163"/>
                </a:lnTo>
                <a:lnTo>
                  <a:pt x="4168502" y="3111189"/>
                </a:lnTo>
                <a:cubicBezTo>
                  <a:pt x="4492382" y="3254736"/>
                  <a:pt x="4820604" y="3400211"/>
                  <a:pt x="5160926" y="3451460"/>
                </a:cubicBezTo>
                <a:cubicBezTo>
                  <a:pt x="5245753" y="3349698"/>
                  <a:pt x="5329513" y="3246960"/>
                  <a:pt x="5413299" y="3144196"/>
                </a:cubicBezTo>
                <a:lnTo>
                  <a:pt x="5413311" y="3144183"/>
                </a:lnTo>
                <a:cubicBezTo>
                  <a:pt x="5495421" y="3043474"/>
                  <a:pt x="5577530" y="2942765"/>
                  <a:pt x="5660656" y="2842945"/>
                </a:cubicBezTo>
                <a:cubicBezTo>
                  <a:pt x="6091747" y="2324965"/>
                  <a:pt x="6537819" y="1817667"/>
                  <a:pt x="7038323" y="1372209"/>
                </a:cubicBezTo>
                <a:cubicBezTo>
                  <a:pt x="7518194" y="945159"/>
                  <a:pt x="8049386" y="580455"/>
                  <a:pt x="8633484" y="325187"/>
                </a:cubicBezTo>
                <a:cubicBezTo>
                  <a:pt x="8957161" y="183945"/>
                  <a:pt x="9295020" y="75392"/>
                  <a:pt x="9640231" y="0"/>
                </a:cubicBezTo>
                <a:lnTo>
                  <a:pt x="9740598" y="0"/>
                </a:lnTo>
                <a:cubicBezTo>
                  <a:pt x="9159991" y="116273"/>
                  <a:pt x="8600689" y="325756"/>
                  <a:pt x="8087463" y="625433"/>
                </a:cubicBezTo>
                <a:cubicBezTo>
                  <a:pt x="7522308" y="955391"/>
                  <a:pt x="7015190" y="1390958"/>
                  <a:pt x="6559442" y="1859591"/>
                </a:cubicBezTo>
                <a:cubicBezTo>
                  <a:pt x="6103707" y="2328225"/>
                  <a:pt x="5687623" y="2836919"/>
                  <a:pt x="5272746" y="3345284"/>
                </a:cubicBezTo>
                <a:cubicBezTo>
                  <a:pt x="5242960" y="3381805"/>
                  <a:pt x="5213110" y="3418300"/>
                  <a:pt x="5183095" y="3454656"/>
                </a:cubicBezTo>
                <a:cubicBezTo>
                  <a:pt x="5199702" y="3456952"/>
                  <a:pt x="5216335" y="3459020"/>
                  <a:pt x="5233006" y="3460847"/>
                </a:cubicBezTo>
                <a:cubicBezTo>
                  <a:pt x="5454500" y="3242761"/>
                  <a:pt x="5666433" y="3014285"/>
                  <a:pt x="5877756" y="2785683"/>
                </a:cubicBezTo>
                <a:cubicBezTo>
                  <a:pt x="5893754" y="2768368"/>
                  <a:pt x="5909752" y="2751052"/>
                  <a:pt x="5925737" y="2733737"/>
                </a:cubicBezTo>
                <a:lnTo>
                  <a:pt x="5927553" y="2731783"/>
                </a:lnTo>
                <a:cubicBezTo>
                  <a:pt x="6363557" y="2259661"/>
                  <a:pt x="6801834" y="1785078"/>
                  <a:pt x="7301728" y="1386239"/>
                </a:cubicBezTo>
                <a:cubicBezTo>
                  <a:pt x="8230314" y="645745"/>
                  <a:pt x="9378946" y="215319"/>
                  <a:pt x="10559953" y="168244"/>
                </a:cubicBezTo>
                <a:cubicBezTo>
                  <a:pt x="11104477" y="146702"/>
                  <a:pt x="11662065" y="209421"/>
                  <a:pt x="12188825" y="377334"/>
                </a:cubicBezTo>
                <a:lnTo>
                  <a:pt x="12188825" y="395697"/>
                </a:lnTo>
                <a:cubicBezTo>
                  <a:pt x="11501210" y="175467"/>
                  <a:pt x="10761527" y="138048"/>
                  <a:pt x="10061685" y="230830"/>
                </a:cubicBezTo>
                <a:cubicBezTo>
                  <a:pt x="9483668" y="307412"/>
                  <a:pt x="8918233" y="474553"/>
                  <a:pt x="8391460" y="725425"/>
                </a:cubicBezTo>
                <a:cubicBezTo>
                  <a:pt x="7806613" y="1003972"/>
                  <a:pt x="7285921" y="1390247"/>
                  <a:pt x="6812868" y="1840893"/>
                </a:cubicBezTo>
                <a:cubicBezTo>
                  <a:pt x="6517365" y="2122444"/>
                  <a:pt x="6239485" y="2422832"/>
                  <a:pt x="5961580" y="2723259"/>
                </a:cubicBezTo>
                <a:lnTo>
                  <a:pt x="5961580" y="2723259"/>
                </a:lnTo>
                <a:cubicBezTo>
                  <a:pt x="5781299" y="2918143"/>
                  <a:pt x="5601007" y="3113053"/>
                  <a:pt x="5415863" y="3302838"/>
                </a:cubicBezTo>
                <a:cubicBezTo>
                  <a:pt x="5363515" y="3356560"/>
                  <a:pt x="5310862" y="3410283"/>
                  <a:pt x="5257561" y="3463371"/>
                </a:cubicBezTo>
                <a:cubicBezTo>
                  <a:pt x="5274016" y="3464931"/>
                  <a:pt x="5290484" y="3466263"/>
                  <a:pt x="5306989" y="3467341"/>
                </a:cubicBezTo>
                <a:cubicBezTo>
                  <a:pt x="5460734" y="3344611"/>
                  <a:pt x="5608079" y="3212493"/>
                  <a:pt x="5751259" y="3078740"/>
                </a:cubicBezTo>
                <a:cubicBezTo>
                  <a:pt x="5937355" y="2904900"/>
                  <a:pt x="6117902" y="2724553"/>
                  <a:pt x="6298461" y="2544206"/>
                </a:cubicBezTo>
                <a:cubicBezTo>
                  <a:pt x="6590790" y="2252215"/>
                  <a:pt x="6883119" y="1960212"/>
                  <a:pt x="7198974" y="1695837"/>
                </a:cubicBezTo>
                <a:cubicBezTo>
                  <a:pt x="8120602" y="924196"/>
                  <a:pt x="9284749" y="500525"/>
                  <a:pt x="10475571" y="450066"/>
                </a:cubicBezTo>
                <a:cubicBezTo>
                  <a:pt x="11048523" y="425883"/>
                  <a:pt x="11638283" y="494349"/>
                  <a:pt x="12188825" y="685416"/>
                </a:cubicBezTo>
                <a:lnTo>
                  <a:pt x="12188825" y="702859"/>
                </a:lnTo>
                <a:cubicBezTo>
                  <a:pt x="11475550" y="453909"/>
                  <a:pt x="10697180" y="415552"/>
                  <a:pt x="9967437" y="514671"/>
                </a:cubicBezTo>
                <a:cubicBezTo>
                  <a:pt x="9376508" y="595147"/>
                  <a:pt x="8794009" y="765258"/>
                  <a:pt x="8257383" y="1026416"/>
                </a:cubicBezTo>
                <a:cubicBezTo>
                  <a:pt x="7670504" y="1311725"/>
                  <a:pt x="7168477" y="1722133"/>
                  <a:pt x="6695931" y="2178158"/>
                </a:cubicBezTo>
                <a:cubicBezTo>
                  <a:pt x="6567110" y="2302487"/>
                  <a:pt x="6440220" y="2429226"/>
                  <a:pt x="6313316" y="2555977"/>
                </a:cubicBezTo>
                <a:lnTo>
                  <a:pt x="6313291" y="2556003"/>
                </a:lnTo>
                <a:lnTo>
                  <a:pt x="6313278" y="2556016"/>
                </a:lnTo>
                <a:lnTo>
                  <a:pt x="6313253" y="2556041"/>
                </a:lnTo>
                <a:lnTo>
                  <a:pt x="6313253" y="2556041"/>
                </a:lnTo>
                <a:lnTo>
                  <a:pt x="6313240" y="2556054"/>
                </a:lnTo>
                <a:lnTo>
                  <a:pt x="6313228" y="2556066"/>
                </a:lnTo>
                <a:cubicBezTo>
                  <a:pt x="5996306" y="2872616"/>
                  <a:pt x="5679282" y="3189267"/>
                  <a:pt x="5331608" y="3468762"/>
                </a:cubicBezTo>
                <a:cubicBezTo>
                  <a:pt x="5345409" y="3469447"/>
                  <a:pt x="5359224" y="3469967"/>
                  <a:pt x="5373063" y="3470297"/>
                </a:cubicBezTo>
                <a:cubicBezTo>
                  <a:pt x="5401973" y="3451929"/>
                  <a:pt x="5430693" y="3433205"/>
                  <a:pt x="5459235" y="3414203"/>
                </a:cubicBezTo>
                <a:cubicBezTo>
                  <a:pt x="5863143" y="3145109"/>
                  <a:pt x="6219335" y="2811054"/>
                  <a:pt x="6575046" y="2477455"/>
                </a:cubicBezTo>
                <a:cubicBezTo>
                  <a:pt x="6717668" y="2343689"/>
                  <a:pt x="6860214" y="2210011"/>
                  <a:pt x="7005731" y="2080608"/>
                </a:cubicBezTo>
                <a:cubicBezTo>
                  <a:pt x="7485691" y="1653874"/>
                  <a:pt x="8002319" y="1297657"/>
                  <a:pt x="8599622" y="1071477"/>
                </a:cubicBezTo>
                <a:cubicBezTo>
                  <a:pt x="9153947" y="861589"/>
                  <a:pt x="9747492" y="744576"/>
                  <a:pt x="10340682" y="717201"/>
                </a:cubicBezTo>
                <a:cubicBezTo>
                  <a:pt x="10958744" y="688777"/>
                  <a:pt x="11600232" y="765418"/>
                  <a:pt x="12188825" y="991706"/>
                </a:cubicBezTo>
                <a:lnTo>
                  <a:pt x="12188825" y="1009340"/>
                </a:lnTo>
                <a:cubicBezTo>
                  <a:pt x="11443948" y="720526"/>
                  <a:pt x="10615781" y="676943"/>
                  <a:pt x="9847035" y="781267"/>
                </a:cubicBezTo>
                <a:cubicBezTo>
                  <a:pt x="9215311" y="867106"/>
                  <a:pt x="8591154" y="1046600"/>
                  <a:pt x="8029211" y="1353980"/>
                </a:cubicBezTo>
                <a:cubicBezTo>
                  <a:pt x="7486630" y="1650664"/>
                  <a:pt x="7029969" y="2077386"/>
                  <a:pt x="6576849" y="2500784"/>
                </a:cubicBezTo>
                <a:cubicBezTo>
                  <a:pt x="6549805" y="2526065"/>
                  <a:pt x="6522761" y="2551335"/>
                  <a:pt x="6495717" y="2576553"/>
                </a:cubicBezTo>
                <a:lnTo>
                  <a:pt x="6476901" y="2594110"/>
                </a:lnTo>
                <a:cubicBezTo>
                  <a:pt x="6145415" y="2903352"/>
                  <a:pt x="5801614" y="3224088"/>
                  <a:pt x="5418492" y="3470728"/>
                </a:cubicBezTo>
                <a:cubicBezTo>
                  <a:pt x="5428992" y="3470665"/>
                  <a:pt x="5439505" y="3470500"/>
                  <a:pt x="5450030" y="3470221"/>
                </a:cubicBezTo>
                <a:cubicBezTo>
                  <a:pt x="5930943" y="3234236"/>
                  <a:pt x="6349654" y="2865131"/>
                  <a:pt x="6751733" y="2510678"/>
                </a:cubicBezTo>
                <a:lnTo>
                  <a:pt x="6770893" y="2493794"/>
                </a:lnTo>
                <a:cubicBezTo>
                  <a:pt x="6778917" y="2486716"/>
                  <a:pt x="6786929" y="2479650"/>
                  <a:pt x="6794940" y="2472597"/>
                </a:cubicBezTo>
                <a:cubicBezTo>
                  <a:pt x="7279624" y="2045267"/>
                  <a:pt x="7769805" y="1622604"/>
                  <a:pt x="8360975" y="1362302"/>
                </a:cubicBezTo>
                <a:cubicBezTo>
                  <a:pt x="8928619" y="1112244"/>
                  <a:pt x="9548497" y="990406"/>
                  <a:pt x="10167410" y="960781"/>
                </a:cubicBezTo>
                <a:cubicBezTo>
                  <a:pt x="10843534" y="928550"/>
                  <a:pt x="11553102" y="1018725"/>
                  <a:pt x="12188825" y="1295222"/>
                </a:cubicBezTo>
                <a:lnTo>
                  <a:pt x="12188825" y="1313971"/>
                </a:lnTo>
                <a:cubicBezTo>
                  <a:pt x="11378382" y="957919"/>
                  <a:pt x="10452184" y="912201"/>
                  <a:pt x="9605518" y="1035685"/>
                </a:cubicBezTo>
                <a:cubicBezTo>
                  <a:pt x="8963624" y="1129486"/>
                  <a:pt x="8336522" y="1334927"/>
                  <a:pt x="7791478" y="1696547"/>
                </a:cubicBezTo>
                <a:cubicBezTo>
                  <a:pt x="7443246" y="1927623"/>
                  <a:pt x="7128559" y="2205025"/>
                  <a:pt x="6813858" y="2482441"/>
                </a:cubicBezTo>
                <a:lnTo>
                  <a:pt x="6813846" y="2482454"/>
                </a:lnTo>
                <a:cubicBezTo>
                  <a:pt x="6641703" y="2634195"/>
                  <a:pt x="6469549" y="2785950"/>
                  <a:pt x="6291910" y="2930118"/>
                </a:cubicBezTo>
                <a:cubicBezTo>
                  <a:pt x="6047714" y="3128200"/>
                  <a:pt x="5782912" y="3322196"/>
                  <a:pt x="5498405" y="3468179"/>
                </a:cubicBezTo>
                <a:cubicBezTo>
                  <a:pt x="5500017" y="3468077"/>
                  <a:pt x="5501630" y="3467976"/>
                  <a:pt x="5503242" y="3467874"/>
                </a:cubicBezTo>
                <a:cubicBezTo>
                  <a:pt x="5504969" y="3467773"/>
                  <a:pt x="5506708" y="3467658"/>
                  <a:pt x="5508435" y="3467545"/>
                </a:cubicBezTo>
                <a:cubicBezTo>
                  <a:pt x="5888790" y="3330061"/>
                  <a:pt x="6239930" y="3093670"/>
                  <a:pt x="6558922" y="2846383"/>
                </a:cubicBezTo>
                <a:cubicBezTo>
                  <a:pt x="6715636" y="2724933"/>
                  <a:pt x="6868543" y="2597281"/>
                  <a:pt x="7021525" y="2469578"/>
                </a:cubicBezTo>
                <a:cubicBezTo>
                  <a:pt x="7380118" y="2170230"/>
                  <a:pt x="7739142" y="1870526"/>
                  <a:pt x="8148560" y="1649345"/>
                </a:cubicBezTo>
                <a:cubicBezTo>
                  <a:pt x="8714845" y="1343540"/>
                  <a:pt x="9353882" y="1199207"/>
                  <a:pt x="9994392" y="1171222"/>
                </a:cubicBezTo>
                <a:cubicBezTo>
                  <a:pt x="10730902" y="1138869"/>
                  <a:pt x="11510847" y="1255131"/>
                  <a:pt x="12188825" y="1596701"/>
                </a:cubicBezTo>
                <a:lnTo>
                  <a:pt x="12188825" y="1616427"/>
                </a:lnTo>
                <a:cubicBezTo>
                  <a:pt x="11328650" y="1177281"/>
                  <a:pt x="10301068" y="1099935"/>
                  <a:pt x="9389420" y="1253838"/>
                </a:cubicBezTo>
                <a:cubicBezTo>
                  <a:pt x="9065337" y="1308833"/>
                  <a:pt x="8748809" y="1397212"/>
                  <a:pt x="8445230" y="1527845"/>
                </a:cubicBezTo>
                <a:cubicBezTo>
                  <a:pt x="8141641" y="1658479"/>
                  <a:pt x="7861868" y="1834234"/>
                  <a:pt x="7595924" y="2033038"/>
                </a:cubicBezTo>
                <a:cubicBezTo>
                  <a:pt x="7402350" y="2177828"/>
                  <a:pt x="7216013" y="2333274"/>
                  <a:pt x="7029664" y="2488733"/>
                </a:cubicBezTo>
                <a:lnTo>
                  <a:pt x="7029638" y="2488758"/>
                </a:lnTo>
                <a:lnTo>
                  <a:pt x="7029638" y="2488758"/>
                </a:lnTo>
                <a:lnTo>
                  <a:pt x="7029626" y="2488771"/>
                </a:lnTo>
                <a:cubicBezTo>
                  <a:pt x="6710761" y="2754782"/>
                  <a:pt x="6391883" y="3020793"/>
                  <a:pt x="6036795" y="3233386"/>
                </a:cubicBezTo>
                <a:cubicBezTo>
                  <a:pt x="5894986" y="3318340"/>
                  <a:pt x="5745038" y="3396710"/>
                  <a:pt x="5589630" y="3459730"/>
                </a:cubicBezTo>
                <a:cubicBezTo>
                  <a:pt x="5838422" y="3394502"/>
                  <a:pt x="6076942" y="3283493"/>
                  <a:pt x="6297687" y="3155473"/>
                </a:cubicBezTo>
                <a:cubicBezTo>
                  <a:pt x="6627293" y="2964216"/>
                  <a:pt x="6933727" y="2722422"/>
                  <a:pt x="7235705" y="2484141"/>
                </a:cubicBezTo>
                <a:cubicBezTo>
                  <a:pt x="7470963" y="2298504"/>
                  <a:pt x="7703502" y="2115011"/>
                  <a:pt x="7942175" y="1959209"/>
                </a:cubicBezTo>
                <a:cubicBezTo>
                  <a:pt x="8487218" y="1603450"/>
                  <a:pt x="9104557" y="1400345"/>
                  <a:pt x="9751314" y="1351354"/>
                </a:cubicBezTo>
                <a:cubicBezTo>
                  <a:pt x="10573031" y="1288930"/>
                  <a:pt x="11455388" y="1455120"/>
                  <a:pt x="12188825" y="1895859"/>
                </a:cubicBezTo>
                <a:lnTo>
                  <a:pt x="12188825" y="1917716"/>
                </a:lnTo>
                <a:cubicBezTo>
                  <a:pt x="11277761" y="1364509"/>
                  <a:pt x="10131783" y="1233454"/>
                  <a:pt x="9139536" y="1464774"/>
                </a:cubicBezTo>
                <a:cubicBezTo>
                  <a:pt x="8819821" y="1539224"/>
                  <a:pt x="8509197" y="1654914"/>
                  <a:pt x="8220652" y="1814140"/>
                </a:cubicBezTo>
                <a:cubicBezTo>
                  <a:pt x="7929034" y="1975231"/>
                  <a:pt x="7659636" y="2175672"/>
                  <a:pt x="7396319" y="2381669"/>
                </a:cubicBezTo>
                <a:cubicBezTo>
                  <a:pt x="7339933" y="2425725"/>
                  <a:pt x="7283585" y="2470225"/>
                  <a:pt x="7227135" y="2514814"/>
                </a:cubicBezTo>
                <a:lnTo>
                  <a:pt x="7227110" y="2514839"/>
                </a:lnTo>
                <a:cubicBezTo>
                  <a:pt x="6769483" y="2876231"/>
                  <a:pt x="6304289" y="3243611"/>
                  <a:pt x="5751018" y="3429729"/>
                </a:cubicBezTo>
                <a:cubicBezTo>
                  <a:pt x="5747704" y="3430846"/>
                  <a:pt x="5744390" y="3431950"/>
                  <a:pt x="5741089" y="3433053"/>
                </a:cubicBezTo>
                <a:cubicBezTo>
                  <a:pt x="5736315" y="3434639"/>
                  <a:pt x="5731541" y="3436199"/>
                  <a:pt x="5726780" y="3437759"/>
                </a:cubicBezTo>
                <a:cubicBezTo>
                  <a:pt x="6367557" y="3312390"/>
                  <a:pt x="6907953" y="2907221"/>
                  <a:pt x="7426918" y="2518112"/>
                </a:cubicBezTo>
                <a:lnTo>
                  <a:pt x="7427705" y="2517516"/>
                </a:lnTo>
                <a:cubicBezTo>
                  <a:pt x="7462075" y="2491752"/>
                  <a:pt x="7496357" y="2466051"/>
                  <a:pt x="7530561" y="2440503"/>
                </a:cubicBezTo>
                <a:cubicBezTo>
                  <a:pt x="7819474" y="2224713"/>
                  <a:pt x="8114291" y="2013832"/>
                  <a:pt x="8436495" y="1853985"/>
                </a:cubicBezTo>
                <a:cubicBezTo>
                  <a:pt x="8732391" y="1707216"/>
                  <a:pt x="9048095" y="1602866"/>
                  <a:pt x="9372369" y="1542649"/>
                </a:cubicBezTo>
                <a:cubicBezTo>
                  <a:pt x="10343704" y="1362086"/>
                  <a:pt x="11374167" y="1594468"/>
                  <a:pt x="12188825" y="2194015"/>
                </a:cubicBezTo>
                <a:lnTo>
                  <a:pt x="12188825" y="2215707"/>
                </a:lnTo>
                <a:cubicBezTo>
                  <a:pt x="11195778" y="1478246"/>
                  <a:pt x="9895853" y="1308947"/>
                  <a:pt x="8774024" y="1728476"/>
                </a:cubicBezTo>
                <a:cubicBezTo>
                  <a:pt x="8271959" y="1916295"/>
                  <a:pt x="7845160" y="2233669"/>
                  <a:pt x="7417434" y="2551715"/>
                </a:cubicBezTo>
                <a:cubicBezTo>
                  <a:pt x="7271396" y="2660302"/>
                  <a:pt x="7125257" y="2768977"/>
                  <a:pt x="6975970" y="2872603"/>
                </a:cubicBezTo>
                <a:cubicBezTo>
                  <a:pt x="6561346" y="3160636"/>
                  <a:pt x="6069730" y="3438140"/>
                  <a:pt x="5555603" y="3486522"/>
                </a:cubicBezTo>
                <a:cubicBezTo>
                  <a:pt x="5525893" y="3493714"/>
                  <a:pt x="5496183" y="3500184"/>
                  <a:pt x="5466396" y="3505930"/>
                </a:cubicBezTo>
                <a:cubicBezTo>
                  <a:pt x="5420688" y="3521647"/>
                  <a:pt x="5374586" y="3535893"/>
                  <a:pt x="5328142" y="3548439"/>
                </a:cubicBezTo>
                <a:cubicBezTo>
                  <a:pt x="5287931" y="3565691"/>
                  <a:pt x="5247353" y="3581877"/>
                  <a:pt x="5206406" y="3596871"/>
                </a:cubicBezTo>
                <a:cubicBezTo>
                  <a:pt x="5159212" y="3622584"/>
                  <a:pt x="5111397" y="3647042"/>
                  <a:pt x="5062921" y="3670091"/>
                </a:cubicBezTo>
                <a:cubicBezTo>
                  <a:pt x="5034061" y="3689893"/>
                  <a:pt x="5004795" y="3709314"/>
                  <a:pt x="4975161" y="3728241"/>
                </a:cubicBezTo>
                <a:cubicBezTo>
                  <a:pt x="4936423" y="3761806"/>
                  <a:pt x="4897076" y="3794572"/>
                  <a:pt x="4857006" y="3826349"/>
                </a:cubicBezTo>
                <a:cubicBezTo>
                  <a:pt x="4808517" y="3876976"/>
                  <a:pt x="4758835" y="3926385"/>
                  <a:pt x="4707616" y="3974158"/>
                </a:cubicBezTo>
                <a:cubicBezTo>
                  <a:pt x="4524187" y="4145460"/>
                  <a:pt x="4310121" y="4314163"/>
                  <a:pt x="4062891" y="4368342"/>
                </a:cubicBezTo>
                <a:cubicBezTo>
                  <a:pt x="3665764" y="4455033"/>
                  <a:pt x="3329556" y="4115422"/>
                  <a:pt x="3045530" y="3828518"/>
                </a:cubicBezTo>
                <a:cubicBezTo>
                  <a:pt x="2994502" y="3776965"/>
                  <a:pt x="2945150" y="3727111"/>
                  <a:pt x="2897424" y="3681736"/>
                </a:cubicBezTo>
                <a:cubicBezTo>
                  <a:pt x="2623619" y="3421408"/>
                  <a:pt x="2296057" y="3222337"/>
                  <a:pt x="1950390" y="3076672"/>
                </a:cubicBezTo>
                <a:cubicBezTo>
                  <a:pt x="1893331" y="3057897"/>
                  <a:pt x="1835891" y="3040493"/>
                  <a:pt x="1778134" y="3024459"/>
                </a:cubicBezTo>
                <a:cubicBezTo>
                  <a:pt x="1736260" y="3016784"/>
                  <a:pt x="1694272" y="3009820"/>
                  <a:pt x="1652208" y="3003554"/>
                </a:cubicBezTo>
                <a:cubicBezTo>
                  <a:pt x="1629506" y="3002272"/>
                  <a:pt x="1606805" y="3001194"/>
                  <a:pt x="1584103" y="3000319"/>
                </a:cubicBezTo>
                <a:cubicBezTo>
                  <a:pt x="1559154" y="2999342"/>
                  <a:pt x="1534205" y="2998619"/>
                  <a:pt x="1509256" y="2998137"/>
                </a:cubicBezTo>
                <a:cubicBezTo>
                  <a:pt x="1471128" y="3000991"/>
                  <a:pt x="1433101" y="3004416"/>
                  <a:pt x="1395202" y="3008374"/>
                </a:cubicBezTo>
                <a:cubicBezTo>
                  <a:pt x="1343996" y="3018027"/>
                  <a:pt x="1293006" y="3028721"/>
                  <a:pt x="1242267" y="3040455"/>
                </a:cubicBezTo>
                <a:cubicBezTo>
                  <a:pt x="1195929" y="3055145"/>
                  <a:pt x="1149863" y="3070697"/>
                  <a:pt x="1104101" y="3087124"/>
                </a:cubicBezTo>
                <a:cubicBezTo>
                  <a:pt x="745736" y="3245995"/>
                  <a:pt x="409819" y="3458233"/>
                  <a:pt x="112301" y="3718270"/>
                </a:cubicBezTo>
                <a:cubicBezTo>
                  <a:pt x="74013" y="3751734"/>
                  <a:pt x="36611" y="3786086"/>
                  <a:pt x="0" y="3821224"/>
                </a:cubicBezTo>
                <a:lnTo>
                  <a:pt x="0" y="3793976"/>
                </a:lnTo>
                <a:cubicBezTo>
                  <a:pt x="147774" y="3655414"/>
                  <a:pt x="306258" y="3529182"/>
                  <a:pt x="472702" y="3416017"/>
                </a:cubicBezTo>
                <a:cubicBezTo>
                  <a:pt x="595485" y="3332585"/>
                  <a:pt x="722764" y="3256106"/>
                  <a:pt x="853754" y="3186932"/>
                </a:cubicBezTo>
                <a:cubicBezTo>
                  <a:pt x="649701" y="3276668"/>
                  <a:pt x="453278" y="3384176"/>
                  <a:pt x="267606" y="3508556"/>
                </a:cubicBezTo>
                <a:cubicBezTo>
                  <a:pt x="174395" y="3571019"/>
                  <a:pt x="85472" y="3638124"/>
                  <a:pt x="0" y="3709035"/>
                </a:cubicBezTo>
                <a:lnTo>
                  <a:pt x="0" y="3687533"/>
                </a:lnTo>
                <a:cubicBezTo>
                  <a:pt x="209960" y="3516446"/>
                  <a:pt x="436238" y="3367724"/>
                  <a:pt x="682150" y="3245830"/>
                </a:cubicBezTo>
                <a:cubicBezTo>
                  <a:pt x="787685" y="3193491"/>
                  <a:pt x="895564" y="3145921"/>
                  <a:pt x="1005351" y="3103324"/>
                </a:cubicBezTo>
                <a:cubicBezTo>
                  <a:pt x="885808" y="3139198"/>
                  <a:pt x="768045" y="3180958"/>
                  <a:pt x="652614" y="3228452"/>
                </a:cubicBezTo>
                <a:cubicBezTo>
                  <a:pt x="420254" y="3324073"/>
                  <a:pt x="203578" y="3444254"/>
                  <a:pt x="0" y="3584845"/>
                </a:cubicBezTo>
                <a:lnTo>
                  <a:pt x="0" y="3556405"/>
                </a:lnTo>
                <a:cubicBezTo>
                  <a:pt x="328338" y="3334844"/>
                  <a:pt x="690756" y="3169503"/>
                  <a:pt x="1071597" y="3063352"/>
                </a:cubicBezTo>
                <a:cubicBezTo>
                  <a:pt x="1099681" y="3055525"/>
                  <a:pt x="1127897" y="3047990"/>
                  <a:pt x="1156235" y="3040760"/>
                </a:cubicBezTo>
                <a:cubicBezTo>
                  <a:pt x="1140552" y="3043373"/>
                  <a:pt x="1124900" y="3046075"/>
                  <a:pt x="1109283" y="3048865"/>
                </a:cubicBezTo>
                <a:cubicBezTo>
                  <a:pt x="720625" y="3118330"/>
                  <a:pt x="344940" y="3249383"/>
                  <a:pt x="0" y="3440905"/>
                </a:cubicBezTo>
                <a:lnTo>
                  <a:pt x="0" y="3416664"/>
                </a:lnTo>
                <a:cubicBezTo>
                  <a:pt x="383471" y="3203398"/>
                  <a:pt x="808438" y="3068439"/>
                  <a:pt x="1242299" y="3007664"/>
                </a:cubicBezTo>
                <a:cubicBezTo>
                  <a:pt x="1247343" y="3005659"/>
                  <a:pt x="1252392" y="3003668"/>
                  <a:pt x="1257444" y="3001676"/>
                </a:cubicBezTo>
                <a:cubicBezTo>
                  <a:pt x="824244" y="3022239"/>
                  <a:pt x="397207" y="3117759"/>
                  <a:pt x="0" y="3290394"/>
                </a:cubicBezTo>
                <a:lnTo>
                  <a:pt x="0" y="3269501"/>
                </a:lnTo>
                <a:cubicBezTo>
                  <a:pt x="75278" y="3236152"/>
                  <a:pt x="152089" y="3205593"/>
                  <a:pt x="230610" y="3178142"/>
                </a:cubicBezTo>
                <a:cubicBezTo>
                  <a:pt x="578621" y="3056604"/>
                  <a:pt x="945563" y="2990881"/>
                  <a:pt x="1315390" y="2979413"/>
                </a:cubicBezTo>
                <a:cubicBezTo>
                  <a:pt x="1323681" y="2976306"/>
                  <a:pt x="1331972" y="2973236"/>
                  <a:pt x="1340276" y="2970179"/>
                </a:cubicBezTo>
                <a:cubicBezTo>
                  <a:pt x="994934" y="2947599"/>
                  <a:pt x="648040" y="2972449"/>
                  <a:pt x="312301" y="3046164"/>
                </a:cubicBezTo>
                <a:cubicBezTo>
                  <a:pt x="205952" y="3069581"/>
                  <a:pt x="101924" y="3098453"/>
                  <a:pt x="0" y="3132208"/>
                </a:cubicBezTo>
                <a:lnTo>
                  <a:pt x="0" y="3113180"/>
                </a:lnTo>
                <a:cubicBezTo>
                  <a:pt x="216030" y="3042840"/>
                  <a:pt x="439273" y="2993393"/>
                  <a:pt x="669699" y="2966855"/>
                </a:cubicBezTo>
                <a:cubicBezTo>
                  <a:pt x="906522" y="2939746"/>
                  <a:pt x="1146525" y="2935484"/>
                  <a:pt x="1385603" y="2953827"/>
                </a:cubicBezTo>
                <a:cubicBezTo>
                  <a:pt x="1396192" y="2950085"/>
                  <a:pt x="1406806" y="2946381"/>
                  <a:pt x="1417421" y="2942728"/>
                </a:cubicBezTo>
                <a:cubicBezTo>
                  <a:pt x="1205673" y="2905344"/>
                  <a:pt x="991560" y="2885821"/>
                  <a:pt x="778083" y="2884388"/>
                </a:cubicBezTo>
                <a:cubicBezTo>
                  <a:pt x="513438" y="2882498"/>
                  <a:pt x="253451" y="2910507"/>
                  <a:pt x="0" y="2965954"/>
                </a:cubicBezTo>
                <a:lnTo>
                  <a:pt x="0" y="2945277"/>
                </a:lnTo>
                <a:cubicBezTo>
                  <a:pt x="371152" y="2867275"/>
                  <a:pt x="754179" y="2847283"/>
                  <a:pt x="1113252" y="2881445"/>
                </a:cubicBezTo>
                <a:cubicBezTo>
                  <a:pt x="1227194" y="2892278"/>
                  <a:pt x="1342815" y="2907932"/>
                  <a:pt x="1458761" y="2928761"/>
                </a:cubicBezTo>
                <a:cubicBezTo>
                  <a:pt x="1470721" y="2924790"/>
                  <a:pt x="1482694" y="2920871"/>
                  <a:pt x="1494693" y="2917027"/>
                </a:cubicBezTo>
                <a:cubicBezTo>
                  <a:pt x="1429140" y="2898367"/>
                  <a:pt x="1363511" y="2881419"/>
                  <a:pt x="1298008" y="2866133"/>
                </a:cubicBezTo>
                <a:cubicBezTo>
                  <a:pt x="867762" y="2765716"/>
                  <a:pt x="428621" y="2742883"/>
                  <a:pt x="0" y="2792229"/>
                </a:cubicBezTo>
                <a:close/>
                <a:moveTo>
                  <a:pt x="12188825" y="67395"/>
                </a:moveTo>
                <a:lnTo>
                  <a:pt x="12188825" y="85854"/>
                </a:lnTo>
                <a:cubicBezTo>
                  <a:pt x="12078135" y="52852"/>
                  <a:pt x="11966265" y="24290"/>
                  <a:pt x="11853556" y="0"/>
                </a:cubicBezTo>
                <a:lnTo>
                  <a:pt x="11934625" y="0"/>
                </a:lnTo>
                <a:cubicBezTo>
                  <a:pt x="12019934" y="19990"/>
                  <a:pt x="12104722" y="42433"/>
                  <a:pt x="12188825" y="67395"/>
                </a:cubicBezTo>
                <a:close/>
                <a:moveTo>
                  <a:pt x="4165607" y="3131992"/>
                </a:moveTo>
                <a:lnTo>
                  <a:pt x="4165594" y="3131992"/>
                </a:lnTo>
                <a:cubicBezTo>
                  <a:pt x="3955972" y="3038286"/>
                  <a:pt x="3746413" y="2944618"/>
                  <a:pt x="3530823" y="2875673"/>
                </a:cubicBezTo>
                <a:cubicBezTo>
                  <a:pt x="2949950" y="2690277"/>
                  <a:pt x="2305478" y="2722802"/>
                  <a:pt x="1730001" y="2869977"/>
                </a:cubicBezTo>
                <a:cubicBezTo>
                  <a:pt x="1673792" y="2884337"/>
                  <a:pt x="1617902" y="2899953"/>
                  <a:pt x="1562341" y="2916799"/>
                </a:cubicBezTo>
                <a:cubicBezTo>
                  <a:pt x="1573019" y="2920071"/>
                  <a:pt x="1583684" y="2923382"/>
                  <a:pt x="1594336" y="2926744"/>
                </a:cubicBezTo>
                <a:cubicBezTo>
                  <a:pt x="1869855" y="2867427"/>
                  <a:pt x="2151988" y="2838239"/>
                  <a:pt x="2434794" y="2841537"/>
                </a:cubicBezTo>
                <a:cubicBezTo>
                  <a:pt x="2750066" y="2845444"/>
                  <a:pt x="3070759" y="2895043"/>
                  <a:pt x="3374832" y="2992949"/>
                </a:cubicBezTo>
                <a:cubicBezTo>
                  <a:pt x="3546732" y="3048371"/>
                  <a:pt x="3714748" y="3116719"/>
                  <a:pt x="3882814" y="3185080"/>
                </a:cubicBezTo>
                <a:lnTo>
                  <a:pt x="3882814" y="3185080"/>
                </a:lnTo>
                <a:lnTo>
                  <a:pt x="3882826" y="3185080"/>
                </a:lnTo>
                <a:lnTo>
                  <a:pt x="3882839" y="3185093"/>
                </a:lnTo>
                <a:lnTo>
                  <a:pt x="3882852" y="3185093"/>
                </a:lnTo>
                <a:cubicBezTo>
                  <a:pt x="4032660" y="3246034"/>
                  <a:pt x="4182519" y="3306986"/>
                  <a:pt x="4335210" y="3358831"/>
                </a:cubicBezTo>
                <a:cubicBezTo>
                  <a:pt x="4583633" y="3442897"/>
                  <a:pt x="4843560" y="3512222"/>
                  <a:pt x="5103728" y="3519707"/>
                </a:cubicBezTo>
                <a:cubicBezTo>
                  <a:pt x="5116907" y="3504078"/>
                  <a:pt x="5130048" y="3488425"/>
                  <a:pt x="5143164" y="3472733"/>
                </a:cubicBezTo>
                <a:cubicBezTo>
                  <a:pt x="4802905" y="3416854"/>
                  <a:pt x="4484180" y="3274385"/>
                  <a:pt x="4165620" y="3131992"/>
                </a:cubicBezTo>
                <a:close/>
                <a:moveTo>
                  <a:pt x="3918174" y="3222756"/>
                </a:moveTo>
                <a:cubicBezTo>
                  <a:pt x="3606737" y="3096918"/>
                  <a:pt x="3301064" y="2974301"/>
                  <a:pt x="2972486" y="2913792"/>
                </a:cubicBezTo>
                <a:cubicBezTo>
                  <a:pt x="2657596" y="2855706"/>
                  <a:pt x="2338286" y="2847740"/>
                  <a:pt x="2023028" y="2879301"/>
                </a:cubicBezTo>
                <a:cubicBezTo>
                  <a:pt x="1891833" y="2892418"/>
                  <a:pt x="1761311" y="2912333"/>
                  <a:pt x="1632122" y="2938897"/>
                </a:cubicBezTo>
                <a:cubicBezTo>
                  <a:pt x="1640032" y="2941484"/>
                  <a:pt x="1647929" y="2944085"/>
                  <a:pt x="1655814" y="2946723"/>
                </a:cubicBezTo>
                <a:cubicBezTo>
                  <a:pt x="2057677" y="2897885"/>
                  <a:pt x="2470180" y="2912575"/>
                  <a:pt x="2864818" y="3009503"/>
                </a:cubicBezTo>
                <a:cubicBezTo>
                  <a:pt x="3133696" y="3075479"/>
                  <a:pt x="3387630" y="3181465"/>
                  <a:pt x="3643392" y="3288212"/>
                </a:cubicBezTo>
                <a:cubicBezTo>
                  <a:pt x="3689227" y="3307354"/>
                  <a:pt x="3735126" y="3326509"/>
                  <a:pt x="3781177" y="3345461"/>
                </a:cubicBezTo>
                <a:cubicBezTo>
                  <a:pt x="4092627" y="3473710"/>
                  <a:pt x="4418754" y="3569002"/>
                  <a:pt x="4751344" y="3587433"/>
                </a:cubicBezTo>
                <a:cubicBezTo>
                  <a:pt x="4854149" y="3593129"/>
                  <a:pt x="4955278" y="3589387"/>
                  <a:pt x="5054693" y="3577552"/>
                </a:cubicBezTo>
                <a:cubicBezTo>
                  <a:pt x="5062654" y="3568228"/>
                  <a:pt x="5070602" y="3558879"/>
                  <a:pt x="5078538" y="3549504"/>
                </a:cubicBezTo>
                <a:cubicBezTo>
                  <a:pt x="5079884" y="3547931"/>
                  <a:pt x="5081217" y="3546358"/>
                  <a:pt x="5082550" y="3544773"/>
                </a:cubicBezTo>
                <a:cubicBezTo>
                  <a:pt x="5084734" y="3542185"/>
                  <a:pt x="5086930" y="3539597"/>
                  <a:pt x="5089114" y="3537009"/>
                </a:cubicBezTo>
                <a:cubicBezTo>
                  <a:pt x="5014115" y="3534777"/>
                  <a:pt x="4937312" y="3527521"/>
                  <a:pt x="4857894" y="3514759"/>
                </a:cubicBezTo>
                <a:cubicBezTo>
                  <a:pt x="4535284" y="3462927"/>
                  <a:pt x="4229612" y="3348594"/>
                  <a:pt x="3918174" y="3222756"/>
                </a:cubicBezTo>
                <a:close/>
                <a:moveTo>
                  <a:pt x="5114038" y="3537567"/>
                </a:moveTo>
                <a:cubicBezTo>
                  <a:pt x="5103829" y="3549707"/>
                  <a:pt x="5093596" y="3561822"/>
                  <a:pt x="5083324" y="3573911"/>
                </a:cubicBezTo>
                <a:cubicBezTo>
                  <a:pt x="5096313" y="3572160"/>
                  <a:pt x="5109276" y="3570257"/>
                  <a:pt x="5122214" y="3568228"/>
                </a:cubicBezTo>
                <a:cubicBezTo>
                  <a:pt x="5132854" y="3558105"/>
                  <a:pt x="5143481" y="3547919"/>
                  <a:pt x="5154096" y="3537694"/>
                </a:cubicBezTo>
                <a:cubicBezTo>
                  <a:pt x="5140790" y="3537809"/>
                  <a:pt x="5127445" y="3537770"/>
                  <a:pt x="5114038" y="3537567"/>
                </a:cubicBezTo>
                <a:close/>
                <a:moveTo>
                  <a:pt x="3580582" y="3280905"/>
                </a:moveTo>
                <a:lnTo>
                  <a:pt x="3580518" y="3280880"/>
                </a:lnTo>
                <a:cubicBezTo>
                  <a:pt x="3521441" y="3256093"/>
                  <a:pt x="3462299" y="3231268"/>
                  <a:pt x="3402853" y="3207013"/>
                </a:cubicBezTo>
                <a:cubicBezTo>
                  <a:pt x="3101282" y="3083966"/>
                  <a:pt x="2786213" y="2992188"/>
                  <a:pt x="2465876" y="2960398"/>
                </a:cubicBezTo>
                <a:cubicBezTo>
                  <a:pt x="2211929" y="2935408"/>
                  <a:pt x="1956408" y="2936677"/>
                  <a:pt x="1703922" y="2963163"/>
                </a:cubicBezTo>
                <a:cubicBezTo>
                  <a:pt x="1711032" y="2965637"/>
                  <a:pt x="1718142" y="2968136"/>
                  <a:pt x="1725239" y="2970661"/>
                </a:cubicBezTo>
                <a:cubicBezTo>
                  <a:pt x="1943787" y="2967794"/>
                  <a:pt x="2163148" y="2983777"/>
                  <a:pt x="2380186" y="3018751"/>
                </a:cubicBezTo>
                <a:cubicBezTo>
                  <a:pt x="2687204" y="3068325"/>
                  <a:pt x="2965770" y="3168069"/>
                  <a:pt x="3263037" y="3305045"/>
                </a:cubicBezTo>
                <a:cubicBezTo>
                  <a:pt x="3319347" y="3330987"/>
                  <a:pt x="3375340" y="3357728"/>
                  <a:pt x="3431294" y="3384443"/>
                </a:cubicBezTo>
                <a:lnTo>
                  <a:pt x="3431307" y="3384456"/>
                </a:lnTo>
                <a:lnTo>
                  <a:pt x="3431307" y="3384456"/>
                </a:lnTo>
                <a:cubicBezTo>
                  <a:pt x="3670728" y="3498788"/>
                  <a:pt x="3909464" y="3612791"/>
                  <a:pt x="4169518" y="3663000"/>
                </a:cubicBezTo>
                <a:cubicBezTo>
                  <a:pt x="4445227" y="3716380"/>
                  <a:pt x="4730306" y="3710329"/>
                  <a:pt x="4999640" y="3641460"/>
                </a:cubicBezTo>
                <a:cubicBezTo>
                  <a:pt x="5010839" y="3628597"/>
                  <a:pt x="5022012" y="3615671"/>
                  <a:pt x="5033147" y="3602707"/>
                </a:cubicBezTo>
                <a:cubicBezTo>
                  <a:pt x="4789904" y="3625642"/>
                  <a:pt x="4541709" y="3597150"/>
                  <a:pt x="4301589" y="3539217"/>
                </a:cubicBezTo>
                <a:cubicBezTo>
                  <a:pt x="4052607" y="3478974"/>
                  <a:pt x="3817159" y="3380181"/>
                  <a:pt x="3580582" y="3280905"/>
                </a:cubicBezTo>
                <a:close/>
                <a:moveTo>
                  <a:pt x="5061194" y="3599840"/>
                </a:moveTo>
                <a:cubicBezTo>
                  <a:pt x="5051798" y="3610787"/>
                  <a:pt x="5042377" y="3621709"/>
                  <a:pt x="5032931" y="3632606"/>
                </a:cubicBezTo>
                <a:cubicBezTo>
                  <a:pt x="5042962" y="3629828"/>
                  <a:pt x="5052967" y="3626974"/>
                  <a:pt x="5062934" y="3624031"/>
                </a:cubicBezTo>
                <a:cubicBezTo>
                  <a:pt x="5072938" y="3614745"/>
                  <a:pt x="5082918" y="3605408"/>
                  <a:pt x="5092885" y="3596021"/>
                </a:cubicBezTo>
                <a:cubicBezTo>
                  <a:pt x="5082334" y="3597391"/>
                  <a:pt x="5071757" y="3598660"/>
                  <a:pt x="5061194" y="3599840"/>
                </a:cubicBezTo>
                <a:close/>
                <a:moveTo>
                  <a:pt x="3786484" y="3568900"/>
                </a:moveTo>
                <a:cubicBezTo>
                  <a:pt x="3652509" y="3514873"/>
                  <a:pt x="3521809" y="3452411"/>
                  <a:pt x="3391096" y="3389936"/>
                </a:cubicBezTo>
                <a:lnTo>
                  <a:pt x="3391084" y="3389936"/>
                </a:lnTo>
                <a:lnTo>
                  <a:pt x="3391071" y="3389923"/>
                </a:lnTo>
                <a:lnTo>
                  <a:pt x="3391058" y="3389923"/>
                </a:lnTo>
                <a:lnTo>
                  <a:pt x="3391058" y="3389923"/>
                </a:lnTo>
                <a:cubicBezTo>
                  <a:pt x="3238355" y="3316932"/>
                  <a:pt x="3085639" y="3243953"/>
                  <a:pt x="2927654" y="3184408"/>
                </a:cubicBezTo>
                <a:cubicBezTo>
                  <a:pt x="2558752" y="3045529"/>
                  <a:pt x="2163707" y="2985439"/>
                  <a:pt x="1771836" y="2987545"/>
                </a:cubicBezTo>
                <a:cubicBezTo>
                  <a:pt x="1774731" y="2988623"/>
                  <a:pt x="1777639" y="2989701"/>
                  <a:pt x="1780533" y="2990779"/>
                </a:cubicBezTo>
                <a:cubicBezTo>
                  <a:pt x="1783746" y="2991972"/>
                  <a:pt x="1786945" y="2993164"/>
                  <a:pt x="1790145" y="2994369"/>
                </a:cubicBezTo>
                <a:cubicBezTo>
                  <a:pt x="1842912" y="2999317"/>
                  <a:pt x="1895604" y="3005368"/>
                  <a:pt x="1948155" y="3012509"/>
                </a:cubicBezTo>
                <a:cubicBezTo>
                  <a:pt x="2230949" y="3050832"/>
                  <a:pt x="2517665" y="3115273"/>
                  <a:pt x="2783166" y="3231356"/>
                </a:cubicBezTo>
                <a:cubicBezTo>
                  <a:pt x="2947829" y="3303371"/>
                  <a:pt x="3104849" y="3392003"/>
                  <a:pt x="3261882" y="3480648"/>
                </a:cubicBezTo>
                <a:lnTo>
                  <a:pt x="3261882" y="3480648"/>
                </a:lnTo>
                <a:cubicBezTo>
                  <a:pt x="3380609" y="3547665"/>
                  <a:pt x="3499335" y="3614694"/>
                  <a:pt x="3621402" y="3674556"/>
                </a:cubicBezTo>
                <a:cubicBezTo>
                  <a:pt x="3928738" y="3825626"/>
                  <a:pt x="4256909" y="3875238"/>
                  <a:pt x="4578453" y="3813359"/>
                </a:cubicBezTo>
                <a:cubicBezTo>
                  <a:pt x="4707375" y="3788559"/>
                  <a:pt x="4830850" y="3748524"/>
                  <a:pt x="4950022" y="3697821"/>
                </a:cubicBezTo>
                <a:cubicBezTo>
                  <a:pt x="4959252" y="3687457"/>
                  <a:pt x="4968457" y="3677055"/>
                  <a:pt x="4977637" y="3666615"/>
                </a:cubicBezTo>
                <a:cubicBezTo>
                  <a:pt x="4876000" y="3691263"/>
                  <a:pt x="4772255" y="3707855"/>
                  <a:pt x="4666441" y="3714781"/>
                </a:cubicBezTo>
                <a:cubicBezTo>
                  <a:pt x="4368297" y="3734063"/>
                  <a:pt x="4076984" y="3686037"/>
                  <a:pt x="3786484" y="3568900"/>
                </a:cubicBezTo>
                <a:close/>
                <a:moveTo>
                  <a:pt x="5010483" y="3658344"/>
                </a:moveTo>
                <a:cubicBezTo>
                  <a:pt x="5004287" y="3665423"/>
                  <a:pt x="4998066" y="3672476"/>
                  <a:pt x="4991845" y="3679516"/>
                </a:cubicBezTo>
                <a:cubicBezTo>
                  <a:pt x="4998853" y="3676370"/>
                  <a:pt x="5005862" y="3673174"/>
                  <a:pt x="5012845" y="3669951"/>
                </a:cubicBezTo>
                <a:cubicBezTo>
                  <a:pt x="5019206" y="3664205"/>
                  <a:pt x="5025542" y="3658433"/>
                  <a:pt x="5031877" y="3652649"/>
                </a:cubicBezTo>
                <a:cubicBezTo>
                  <a:pt x="5024754" y="3654590"/>
                  <a:pt x="5017631" y="3656492"/>
                  <a:pt x="5010483" y="3658344"/>
                </a:cubicBezTo>
                <a:close/>
                <a:moveTo>
                  <a:pt x="3347559" y="3549403"/>
                </a:moveTo>
                <a:cubicBezTo>
                  <a:pt x="3061363" y="3387690"/>
                  <a:pt x="2776919" y="3227564"/>
                  <a:pt x="2462727" y="3138982"/>
                </a:cubicBezTo>
                <a:cubicBezTo>
                  <a:pt x="2267414" y="3083852"/>
                  <a:pt x="2068279" y="3044882"/>
                  <a:pt x="1867963" y="3021985"/>
                </a:cubicBezTo>
                <a:cubicBezTo>
                  <a:pt x="2048002" y="3059229"/>
                  <a:pt x="2225895" y="3109539"/>
                  <a:pt x="2399802" y="3172801"/>
                </a:cubicBezTo>
                <a:cubicBezTo>
                  <a:pt x="2695064" y="3280017"/>
                  <a:pt x="2952933" y="3444013"/>
                  <a:pt x="3215577" y="3621823"/>
                </a:cubicBezTo>
                <a:cubicBezTo>
                  <a:pt x="3221418" y="3625781"/>
                  <a:pt x="3227258" y="3629739"/>
                  <a:pt x="3233099" y="3633697"/>
                </a:cubicBezTo>
                <a:lnTo>
                  <a:pt x="3236235" y="3635815"/>
                </a:lnTo>
                <a:lnTo>
                  <a:pt x="3236412" y="3635942"/>
                </a:lnTo>
                <a:cubicBezTo>
                  <a:pt x="3492479" y="3809477"/>
                  <a:pt x="3762474" y="3992450"/>
                  <a:pt x="4073366" y="4004895"/>
                </a:cubicBezTo>
                <a:cubicBezTo>
                  <a:pt x="4366317" y="4016616"/>
                  <a:pt x="4648196" y="3905594"/>
                  <a:pt x="4896873" y="3756618"/>
                </a:cubicBezTo>
                <a:cubicBezTo>
                  <a:pt x="4903869" y="3748994"/>
                  <a:pt x="4910840" y="3741357"/>
                  <a:pt x="4917798" y="3733682"/>
                </a:cubicBezTo>
                <a:cubicBezTo>
                  <a:pt x="4672269" y="3830877"/>
                  <a:pt x="4404927" y="3880515"/>
                  <a:pt x="4141522" y="3854256"/>
                </a:cubicBezTo>
                <a:cubicBezTo>
                  <a:pt x="3855592" y="3825765"/>
                  <a:pt x="3599436" y="3691605"/>
                  <a:pt x="3347559" y="3549403"/>
                </a:cubicBezTo>
                <a:close/>
                <a:moveTo>
                  <a:pt x="4958262" y="3717154"/>
                </a:moveTo>
                <a:lnTo>
                  <a:pt x="4955050" y="3720718"/>
                </a:lnTo>
                <a:lnTo>
                  <a:pt x="4957436" y="3719209"/>
                </a:lnTo>
                <a:lnTo>
                  <a:pt x="4961195" y="3715923"/>
                </a:lnTo>
                <a:close/>
                <a:moveTo>
                  <a:pt x="3160905" y="3610039"/>
                </a:moveTo>
                <a:cubicBezTo>
                  <a:pt x="3085271" y="3558029"/>
                  <a:pt x="3009789" y="3506120"/>
                  <a:pt x="2933190" y="3457358"/>
                </a:cubicBezTo>
                <a:cubicBezTo>
                  <a:pt x="2667334" y="3287984"/>
                  <a:pt x="2381811" y="3173626"/>
                  <a:pt x="2082893" y="3093239"/>
                </a:cubicBezTo>
                <a:cubicBezTo>
                  <a:pt x="2081140" y="3092770"/>
                  <a:pt x="2079388" y="3092300"/>
                  <a:pt x="2077636" y="3091831"/>
                </a:cubicBezTo>
                <a:cubicBezTo>
                  <a:pt x="2075033" y="3091133"/>
                  <a:pt x="2072443" y="3090448"/>
                  <a:pt x="2069840" y="3089750"/>
                </a:cubicBezTo>
                <a:cubicBezTo>
                  <a:pt x="2310532" y="3175478"/>
                  <a:pt x="2541878" y="3287527"/>
                  <a:pt x="2750827" y="3429311"/>
                </a:cubicBezTo>
                <a:cubicBezTo>
                  <a:pt x="2873554" y="3512615"/>
                  <a:pt x="2988700" y="3607362"/>
                  <a:pt x="3103821" y="3702083"/>
                </a:cubicBezTo>
                <a:lnTo>
                  <a:pt x="3103821" y="3702083"/>
                </a:lnTo>
                <a:lnTo>
                  <a:pt x="3103834" y="3702096"/>
                </a:lnTo>
                <a:lnTo>
                  <a:pt x="3103834" y="3702096"/>
                </a:lnTo>
                <a:cubicBezTo>
                  <a:pt x="3243129" y="3816708"/>
                  <a:pt x="3382374" y="3931294"/>
                  <a:pt x="3534924" y="4025483"/>
                </a:cubicBezTo>
                <a:cubicBezTo>
                  <a:pt x="3668227" y="4108001"/>
                  <a:pt x="3812525" y="4173711"/>
                  <a:pt x="3968707" y="4181055"/>
                </a:cubicBezTo>
                <a:cubicBezTo>
                  <a:pt x="4124902" y="4188400"/>
                  <a:pt x="4278113" y="4145942"/>
                  <a:pt x="4418526" y="4081857"/>
                </a:cubicBezTo>
                <a:cubicBezTo>
                  <a:pt x="4571153" y="4012328"/>
                  <a:pt x="4709419" y="3921083"/>
                  <a:pt x="4840678" y="3816708"/>
                </a:cubicBezTo>
                <a:cubicBezTo>
                  <a:pt x="4846049" y="3811076"/>
                  <a:pt x="4851407" y="3805431"/>
                  <a:pt x="4856752" y="3799748"/>
                </a:cubicBezTo>
                <a:cubicBezTo>
                  <a:pt x="4508761" y="3997613"/>
                  <a:pt x="4117385" y="4108407"/>
                  <a:pt x="3724842" y="3944005"/>
                </a:cubicBezTo>
                <a:cubicBezTo>
                  <a:pt x="3524526" y="3860041"/>
                  <a:pt x="3342303" y="3734748"/>
                  <a:pt x="3160905" y="3610039"/>
                </a:cubicBezTo>
                <a:close/>
                <a:moveTo>
                  <a:pt x="4004893" y="4201416"/>
                </a:moveTo>
                <a:cubicBezTo>
                  <a:pt x="3735545" y="4202456"/>
                  <a:pt x="3495222" y="4036050"/>
                  <a:pt x="3284076" y="3871622"/>
                </a:cubicBezTo>
                <a:cubicBezTo>
                  <a:pt x="3225062" y="3825791"/>
                  <a:pt x="3166987" y="3778982"/>
                  <a:pt x="3109039" y="3732262"/>
                </a:cubicBezTo>
                <a:lnTo>
                  <a:pt x="3109027" y="3732249"/>
                </a:lnTo>
                <a:cubicBezTo>
                  <a:pt x="2917091" y="3577526"/>
                  <a:pt x="2726513" y="3423894"/>
                  <a:pt x="2507686" y="3310525"/>
                </a:cubicBezTo>
                <a:cubicBezTo>
                  <a:pt x="2384960" y="3247036"/>
                  <a:pt x="2259161" y="3190573"/>
                  <a:pt x="2131038" y="3141164"/>
                </a:cubicBezTo>
                <a:cubicBezTo>
                  <a:pt x="2239075" y="3193922"/>
                  <a:pt x="2344940" y="3251856"/>
                  <a:pt x="2448062" y="3314864"/>
                </a:cubicBezTo>
                <a:cubicBezTo>
                  <a:pt x="2673352" y="3452677"/>
                  <a:pt x="2860464" y="3617168"/>
                  <a:pt x="3052488" y="3805456"/>
                </a:cubicBezTo>
                <a:cubicBezTo>
                  <a:pt x="3067864" y="3820526"/>
                  <a:pt x="3083290" y="3835736"/>
                  <a:pt x="3098780" y="3851009"/>
                </a:cubicBezTo>
                <a:lnTo>
                  <a:pt x="3099123" y="3851351"/>
                </a:lnTo>
                <a:lnTo>
                  <a:pt x="3099136" y="3851351"/>
                </a:lnTo>
                <a:cubicBezTo>
                  <a:pt x="3277017" y="4026726"/>
                  <a:pt x="3463899" y="4210968"/>
                  <a:pt x="3689558" y="4309456"/>
                </a:cubicBezTo>
                <a:cubicBezTo>
                  <a:pt x="3953496" y="4424588"/>
                  <a:pt x="4213156" y="4324628"/>
                  <a:pt x="4434828" y="4171745"/>
                </a:cubicBezTo>
                <a:cubicBezTo>
                  <a:pt x="4549466" y="4092563"/>
                  <a:pt x="4654849" y="4001901"/>
                  <a:pt x="4754785" y="3903932"/>
                </a:cubicBezTo>
                <a:cubicBezTo>
                  <a:pt x="4752664" y="3905467"/>
                  <a:pt x="4750531" y="3907002"/>
                  <a:pt x="4748411" y="3908524"/>
                </a:cubicBezTo>
                <a:cubicBezTo>
                  <a:pt x="4531425" y="4064262"/>
                  <a:pt x="4274240" y="4200388"/>
                  <a:pt x="4004893" y="4201416"/>
                </a:cubicBezTo>
                <a:close/>
                <a:moveTo>
                  <a:pt x="1653948" y="2968732"/>
                </a:moveTo>
                <a:cubicBezTo>
                  <a:pt x="1658442" y="2969772"/>
                  <a:pt x="1662937" y="2970813"/>
                  <a:pt x="1667419" y="2971866"/>
                </a:cubicBezTo>
                <a:lnTo>
                  <a:pt x="1671761" y="2971739"/>
                </a:lnTo>
                <a:cubicBezTo>
                  <a:pt x="1667977" y="2970483"/>
                  <a:pt x="1664194" y="2969227"/>
                  <a:pt x="1660423" y="2967971"/>
                </a:cubicBezTo>
                <a:cubicBezTo>
                  <a:pt x="1658264" y="2968225"/>
                  <a:pt x="1656106" y="2968479"/>
                  <a:pt x="1653948" y="2968732"/>
                </a:cubicBezTo>
                <a:close/>
                <a:moveTo>
                  <a:pt x="1574377" y="2951227"/>
                </a:moveTo>
                <a:cubicBezTo>
                  <a:pt x="1580307" y="2952470"/>
                  <a:pt x="1586249" y="2953726"/>
                  <a:pt x="1592191" y="2955007"/>
                </a:cubicBezTo>
                <a:cubicBezTo>
                  <a:pt x="1598806" y="2954081"/>
                  <a:pt x="1605421" y="2953180"/>
                  <a:pt x="1612036" y="2952305"/>
                </a:cubicBezTo>
                <a:cubicBezTo>
                  <a:pt x="1606221" y="2950466"/>
                  <a:pt x="1600393" y="2948626"/>
                  <a:pt x="1594565" y="2946812"/>
                </a:cubicBezTo>
                <a:cubicBezTo>
                  <a:pt x="1587836" y="2948271"/>
                  <a:pt x="1581107" y="2949742"/>
                  <a:pt x="1574377" y="2951227"/>
                </a:cubicBezTo>
                <a:close/>
                <a:moveTo>
                  <a:pt x="1499772" y="2936334"/>
                </a:moveTo>
                <a:cubicBezTo>
                  <a:pt x="1509066" y="2938097"/>
                  <a:pt x="1518347" y="2939899"/>
                  <a:pt x="1527641" y="2941725"/>
                </a:cubicBezTo>
                <a:cubicBezTo>
                  <a:pt x="1537227" y="2939480"/>
                  <a:pt x="1546825" y="2937286"/>
                  <a:pt x="1556424" y="2935116"/>
                </a:cubicBezTo>
                <a:cubicBezTo>
                  <a:pt x="1547359" y="2932376"/>
                  <a:pt x="1538281" y="2929674"/>
                  <a:pt x="1529202" y="2927010"/>
                </a:cubicBezTo>
                <a:cubicBezTo>
                  <a:pt x="1519375" y="2930080"/>
                  <a:pt x="1509573" y="2933188"/>
                  <a:pt x="1499772" y="2936334"/>
                </a:cubicBezTo>
                <a:close/>
                <a:moveTo>
                  <a:pt x="5165243" y="3476234"/>
                </a:moveTo>
                <a:cubicBezTo>
                  <a:pt x="5153055" y="3490924"/>
                  <a:pt x="5140840" y="3505601"/>
                  <a:pt x="5128588" y="3520227"/>
                </a:cubicBezTo>
                <a:cubicBezTo>
                  <a:pt x="5143126" y="3520429"/>
                  <a:pt x="5157664" y="3520429"/>
                  <a:pt x="5172201" y="3520214"/>
                </a:cubicBezTo>
                <a:cubicBezTo>
                  <a:pt x="5177267" y="3515305"/>
                  <a:pt x="5182333" y="3510383"/>
                  <a:pt x="5187399" y="3505461"/>
                </a:cubicBezTo>
                <a:cubicBezTo>
                  <a:pt x="5195246" y="3497837"/>
                  <a:pt x="5203080" y="3490200"/>
                  <a:pt x="5210901" y="3482538"/>
                </a:cubicBezTo>
                <a:cubicBezTo>
                  <a:pt x="5197988" y="3480953"/>
                  <a:pt x="5185063" y="3479202"/>
                  <a:pt x="5172138" y="3477274"/>
                </a:cubicBezTo>
                <a:cubicBezTo>
                  <a:pt x="5169839" y="3476932"/>
                  <a:pt x="5167541" y="3476589"/>
                  <a:pt x="5165243" y="3476234"/>
                </a:cubicBezTo>
                <a:close/>
                <a:moveTo>
                  <a:pt x="5192694" y="3555822"/>
                </a:moveTo>
                <a:cubicBezTo>
                  <a:pt x="5201530" y="3549200"/>
                  <a:pt x="5210342" y="3542553"/>
                  <a:pt x="5219128" y="3535855"/>
                </a:cubicBezTo>
                <a:cubicBezTo>
                  <a:pt x="5206952" y="3536439"/>
                  <a:pt x="5194738" y="3536895"/>
                  <a:pt x="5182485" y="3537200"/>
                </a:cubicBezTo>
                <a:cubicBezTo>
                  <a:pt x="5173737" y="3545699"/>
                  <a:pt x="5164964" y="3554160"/>
                  <a:pt x="5156165" y="3562595"/>
                </a:cubicBezTo>
                <a:cubicBezTo>
                  <a:pt x="5168367" y="3560452"/>
                  <a:pt x="5180543" y="3558194"/>
                  <a:pt x="5192694" y="3555822"/>
                </a:cubicBezTo>
                <a:close/>
                <a:moveTo>
                  <a:pt x="5109314" y="3609633"/>
                </a:moveTo>
                <a:cubicBezTo>
                  <a:pt x="5111841" y="3608808"/>
                  <a:pt x="5114355" y="3607984"/>
                  <a:pt x="5116869" y="3607146"/>
                </a:cubicBezTo>
                <a:cubicBezTo>
                  <a:pt x="5120500" y="3605954"/>
                  <a:pt x="5124131" y="3604736"/>
                  <a:pt x="5127763" y="3603518"/>
                </a:cubicBezTo>
                <a:cubicBezTo>
                  <a:pt x="5135089" y="3598254"/>
                  <a:pt x="5142389" y="3592952"/>
                  <a:pt x="5149690" y="3587636"/>
                </a:cubicBezTo>
                <a:cubicBezTo>
                  <a:pt x="5141780" y="3588943"/>
                  <a:pt x="5133857" y="3590199"/>
                  <a:pt x="5125934" y="3591391"/>
                </a:cubicBezTo>
                <a:cubicBezTo>
                  <a:pt x="5119002" y="3597950"/>
                  <a:pt x="5112044" y="3604482"/>
                  <a:pt x="5105086" y="3611003"/>
                </a:cubicBezTo>
                <a:cubicBezTo>
                  <a:pt x="5106496" y="3610546"/>
                  <a:pt x="5107905" y="3610090"/>
                  <a:pt x="5109314" y="3609633"/>
                </a:cubicBezTo>
                <a:close/>
                <a:moveTo>
                  <a:pt x="5073903" y="3640712"/>
                </a:moveTo>
                <a:lnTo>
                  <a:pt x="5072685" y="3641080"/>
                </a:lnTo>
                <a:lnTo>
                  <a:pt x="5072100" y="3641612"/>
                </a:lnTo>
                <a:close/>
                <a:moveTo>
                  <a:pt x="1529431" y="2964216"/>
                </a:moveTo>
                <a:cubicBezTo>
                  <a:pt x="1527349" y="2963785"/>
                  <a:pt x="1525279" y="2963367"/>
                  <a:pt x="1523197" y="2962935"/>
                </a:cubicBezTo>
                <a:cubicBezTo>
                  <a:pt x="1519401" y="2963823"/>
                  <a:pt x="1515604" y="2964724"/>
                  <a:pt x="1511821" y="2965637"/>
                </a:cubicBezTo>
                <a:lnTo>
                  <a:pt x="1516874" y="2966195"/>
                </a:lnTo>
                <a:cubicBezTo>
                  <a:pt x="1519070" y="2965840"/>
                  <a:pt x="1521280" y="2965498"/>
                  <a:pt x="1523489" y="2965142"/>
                </a:cubicBezTo>
                <a:cubicBezTo>
                  <a:pt x="1525470" y="2964838"/>
                  <a:pt x="1527450" y="2964534"/>
                  <a:pt x="1529431" y="2964216"/>
                </a:cubicBezTo>
                <a:close/>
                <a:moveTo>
                  <a:pt x="1477451" y="2953814"/>
                </a:moveTo>
                <a:cubicBezTo>
                  <a:pt x="1470899" y="2952559"/>
                  <a:pt x="1464348" y="2951303"/>
                  <a:pt x="1457796" y="2950072"/>
                </a:cubicBezTo>
                <a:cubicBezTo>
                  <a:pt x="1450039" y="2952660"/>
                  <a:pt x="1442294" y="2955273"/>
                  <a:pt x="1434561" y="2957912"/>
                </a:cubicBezTo>
                <a:cubicBezTo>
                  <a:pt x="1441049" y="2958495"/>
                  <a:pt x="1447537" y="2959092"/>
                  <a:pt x="1454025" y="2959700"/>
                </a:cubicBezTo>
                <a:cubicBezTo>
                  <a:pt x="1461834" y="2957721"/>
                  <a:pt x="1469642" y="2955755"/>
                  <a:pt x="1477451" y="2953814"/>
                </a:cubicBezTo>
                <a:close/>
                <a:moveTo>
                  <a:pt x="5243049" y="3517524"/>
                </a:moveTo>
                <a:cubicBezTo>
                  <a:pt x="5255136" y="3508201"/>
                  <a:pt x="5267198" y="3498814"/>
                  <a:pt x="5279209" y="3489351"/>
                </a:cubicBezTo>
                <a:cubicBezTo>
                  <a:pt x="5264620" y="3488234"/>
                  <a:pt x="5250019" y="3486902"/>
                  <a:pt x="5235418" y="3485342"/>
                </a:cubicBezTo>
                <a:cubicBezTo>
                  <a:pt x="5223864" y="3496784"/>
                  <a:pt x="5212259" y="3508175"/>
                  <a:pt x="5200629" y="3519542"/>
                </a:cubicBezTo>
                <a:cubicBezTo>
                  <a:pt x="5214773" y="3519072"/>
                  <a:pt x="5228917" y="3518400"/>
                  <a:pt x="5243049" y="3517524"/>
                </a:cubicBezTo>
                <a:close/>
                <a:moveTo>
                  <a:pt x="5248724" y="3534180"/>
                </a:moveTo>
                <a:cubicBezTo>
                  <a:pt x="5242782" y="3538785"/>
                  <a:pt x="5236814" y="3543377"/>
                  <a:pt x="5230822" y="3547969"/>
                </a:cubicBezTo>
                <a:cubicBezTo>
                  <a:pt x="5238821" y="3546244"/>
                  <a:pt x="5246820" y="3544456"/>
                  <a:pt x="5254793" y="3542629"/>
                </a:cubicBezTo>
                <a:lnTo>
                  <a:pt x="5257891" y="3540815"/>
                </a:lnTo>
                <a:lnTo>
                  <a:pt x="5261484" y="3538696"/>
                </a:lnTo>
                <a:cubicBezTo>
                  <a:pt x="5263186" y="3537707"/>
                  <a:pt x="5264874" y="3536705"/>
                  <a:pt x="5266563" y="3535703"/>
                </a:cubicBezTo>
                <a:cubicBezTo>
                  <a:pt x="5268366" y="3534637"/>
                  <a:pt x="5270156" y="3533572"/>
                  <a:pt x="5271959" y="3532506"/>
                </a:cubicBezTo>
                <a:cubicBezTo>
                  <a:pt x="5264227" y="3533115"/>
                  <a:pt x="5256482" y="3533673"/>
                  <a:pt x="5248724" y="3534180"/>
                </a:cubicBezTo>
                <a:close/>
                <a:moveTo>
                  <a:pt x="5187222" y="3580951"/>
                </a:moveTo>
                <a:lnTo>
                  <a:pt x="5186079" y="3581801"/>
                </a:lnTo>
                <a:lnTo>
                  <a:pt x="5187831" y="3580837"/>
                </a:lnTo>
                <a:close/>
                <a:moveTo>
                  <a:pt x="5287728" y="3503710"/>
                </a:moveTo>
                <a:cubicBezTo>
                  <a:pt x="5282802" y="3507592"/>
                  <a:pt x="5277851" y="3511486"/>
                  <a:pt x="5272899" y="3515368"/>
                </a:cubicBezTo>
                <a:cubicBezTo>
                  <a:pt x="5279729" y="3514797"/>
                  <a:pt x="5286548" y="3514189"/>
                  <a:pt x="5293378" y="3513516"/>
                </a:cubicBezTo>
                <a:cubicBezTo>
                  <a:pt x="5297454" y="3513123"/>
                  <a:pt x="5301530" y="3512704"/>
                  <a:pt x="5305593" y="3512273"/>
                </a:cubicBezTo>
                <a:cubicBezTo>
                  <a:pt x="5316220" y="3505816"/>
                  <a:pt x="5326809" y="3499296"/>
                  <a:pt x="5337372" y="3492738"/>
                </a:cubicBezTo>
                <a:cubicBezTo>
                  <a:pt x="5326161" y="3492294"/>
                  <a:pt x="5314937" y="3491735"/>
                  <a:pt x="5303714" y="3491050"/>
                </a:cubicBezTo>
                <a:cubicBezTo>
                  <a:pt x="5298394" y="3495274"/>
                  <a:pt x="5293061" y="3499499"/>
                  <a:pt x="5287728" y="3503710"/>
                </a:cubicBezTo>
                <a:close/>
                <a:moveTo>
                  <a:pt x="1389107" y="2973692"/>
                </a:moveTo>
                <a:cubicBezTo>
                  <a:pt x="1385057" y="2975126"/>
                  <a:pt x="1381007" y="2976559"/>
                  <a:pt x="1376956" y="2978018"/>
                </a:cubicBezTo>
                <a:cubicBezTo>
                  <a:pt x="1378404" y="2977993"/>
                  <a:pt x="1379864" y="2977967"/>
                  <a:pt x="1381311" y="2977955"/>
                </a:cubicBezTo>
                <a:cubicBezTo>
                  <a:pt x="1382606" y="2977929"/>
                  <a:pt x="1383901" y="2977917"/>
                  <a:pt x="1385209" y="2977904"/>
                </a:cubicBezTo>
                <a:cubicBezTo>
                  <a:pt x="1389488" y="2976724"/>
                  <a:pt x="1393767" y="2975557"/>
                  <a:pt x="1398058" y="2974403"/>
                </a:cubicBezTo>
                <a:lnTo>
                  <a:pt x="1394897" y="2974149"/>
                </a:lnTo>
                <a:cubicBezTo>
                  <a:pt x="1392967" y="2973997"/>
                  <a:pt x="1391037" y="2973845"/>
                  <a:pt x="1389107" y="2973692"/>
                </a:cubicBezTo>
                <a:close/>
                <a:moveTo>
                  <a:pt x="5363934" y="3505169"/>
                </a:moveTo>
                <a:cubicBezTo>
                  <a:pt x="5369902" y="3504345"/>
                  <a:pt x="5375856" y="3503482"/>
                  <a:pt x="5381811" y="3502594"/>
                </a:cubicBezTo>
                <a:cubicBezTo>
                  <a:pt x="5388058" y="3499740"/>
                  <a:pt x="5394279" y="3496860"/>
                  <a:pt x="5400500" y="3493955"/>
                </a:cubicBezTo>
                <a:cubicBezTo>
                  <a:pt x="5394368" y="3493955"/>
                  <a:pt x="5388223" y="3493930"/>
                  <a:pt x="5382090" y="3493854"/>
                </a:cubicBezTo>
                <a:cubicBezTo>
                  <a:pt x="5376046" y="3497647"/>
                  <a:pt x="5369990" y="3501414"/>
                  <a:pt x="5363934" y="3505169"/>
                </a:cubicBezTo>
                <a:close/>
              </a:path>
            </a:pathLst>
          </a:custGeom>
          <a:solidFill>
            <a:schemeClr val="accent1">
              <a:alpha val="50000"/>
            </a:schemeClr>
          </a:solidFill>
          <a:ln w="12690" cap="flat">
            <a:noFill/>
            <a:prstDash val="solid"/>
            <a:miter/>
          </a:ln>
        </p:spPr>
        <p:txBody>
          <a:bodyPr anchor="ctr" rtlCol="0"/>
          <a:p>
            <a:endParaRPr altLang="en-US" lang="zh-CN"/>
          </a:p>
        </p:txBody>
      </p:sp>
      <p:sp>
        <p:nvSpPr>
          <p:cNvPr id="1049645" name="标题 1"/>
          <p:cNvSpPr>
            <a:spLocks noGrp="1"/>
          </p:cNvSpPr>
          <p:nvPr>
            <p:ph type="title" hasCustomPrompt="1"/>
            <p:custDataLst>
              <p:tags r:id="rId2"/>
            </p:custDataLst>
          </p:nvPr>
        </p:nvSpPr>
        <p:spPr>
          <a:xfrm>
            <a:off x="1127654" y="4219472"/>
            <a:ext cx="5298545" cy="1081088"/>
          </a:xfrm>
        </p:spPr>
        <p:txBody>
          <a:bodyPr anchor="b" wrap="square">
            <a:normAutofit/>
          </a:bodyPr>
          <a:lstStyle>
            <a:lvl1pPr>
              <a:defRPr sz="4500">
                <a:solidFill>
                  <a:schemeClr val="accent1"/>
                </a:solidFill>
                <a:latin typeface="+mj-ea"/>
                <a:ea typeface="+mj-ea"/>
                <a:cs typeface="+mj-ea"/>
                <a:sym typeface="+mj-ea"/>
              </a:defRPr>
            </a:lvl1pPr>
          </a:lstStyle>
          <a:p>
            <a:r>
              <a:rPr altLang="en-US" lang="zh-CN"/>
              <a:t>标题</a:t>
            </a:r>
            <a:endParaRPr altLang="en-US" dirty="0" lang="zh-CN"/>
          </a:p>
        </p:txBody>
      </p:sp>
      <p:sp>
        <p:nvSpPr>
          <p:cNvPr id="1049646"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47" name="页脚占位符 4"/>
          <p:cNvSpPr>
            <a:spLocks noGrp="1"/>
          </p:cNvSpPr>
          <p:nvPr>
            <p:ph type="ftr" sz="quarter" idx="11"/>
            <p:custDataLst>
              <p:tags r:id="rId4"/>
            </p:custDataLst>
          </p:nvPr>
        </p:nvSpPr>
        <p:spPr/>
        <p:txBody>
          <a:bodyPr/>
          <a:p>
            <a:endParaRPr altLang="en-US" lang="zh-CN"/>
          </a:p>
        </p:txBody>
      </p:sp>
      <p:sp>
        <p:nvSpPr>
          <p:cNvPr id="1049648" name="灯片编号占位符 5"/>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
        <p:nvSpPr>
          <p:cNvPr id="1049649" name="文本框 10"/>
          <p:cNvSpPr txBox="1"/>
          <p:nvPr userDrawn="1">
            <p:custDataLst>
              <p:tags r:id="rId6"/>
            </p:custDataLst>
          </p:nvPr>
        </p:nvSpPr>
        <p:spPr>
          <a:xfrm>
            <a:off x="1130334" y="5498053"/>
            <a:ext cx="1368028" cy="238423"/>
          </a:xfrm>
          <a:custGeom>
            <a:avLst/>
            <a:ahLst/>
            <a:rect l="l" t="t" r="r" b="b"/>
            <a:pathLst>
              <a:path w="1368028" h="238423">
                <a:moveTo>
                  <a:pt x="297954" y="102691"/>
                </a:moveTo>
                <a:cubicBezTo>
                  <a:pt x="285353" y="102691"/>
                  <a:pt x="275555" y="107007"/>
                  <a:pt x="268560" y="115639"/>
                </a:cubicBezTo>
                <a:cubicBezTo>
                  <a:pt x="261565" y="124271"/>
                  <a:pt x="258068" y="136475"/>
                  <a:pt x="258068" y="152251"/>
                </a:cubicBezTo>
                <a:cubicBezTo>
                  <a:pt x="258068" y="185093"/>
                  <a:pt x="271463" y="201513"/>
                  <a:pt x="298252" y="201513"/>
                </a:cubicBezTo>
                <a:cubicBezTo>
                  <a:pt x="323949" y="201513"/>
                  <a:pt x="336798" y="184646"/>
                  <a:pt x="336798" y="150912"/>
                </a:cubicBezTo>
                <a:cubicBezTo>
                  <a:pt x="336798" y="118765"/>
                  <a:pt x="323850" y="102691"/>
                  <a:pt x="297954" y="102691"/>
                </a:cubicBezTo>
                <a:close/>
                <a:moveTo>
                  <a:pt x="814536" y="98673"/>
                </a:moveTo>
                <a:cubicBezTo>
                  <a:pt x="806301" y="98673"/>
                  <a:pt x="799009" y="102046"/>
                  <a:pt x="792659" y="108793"/>
                </a:cubicBezTo>
                <a:cubicBezTo>
                  <a:pt x="786309" y="115540"/>
                  <a:pt x="782340" y="124470"/>
                  <a:pt x="780752" y="135582"/>
                </a:cubicBezTo>
                <a:lnTo>
                  <a:pt x="844451" y="135582"/>
                </a:lnTo>
                <a:cubicBezTo>
                  <a:pt x="844451" y="110976"/>
                  <a:pt x="834479" y="98673"/>
                  <a:pt x="814536" y="98673"/>
                </a:cubicBezTo>
                <a:close/>
                <a:moveTo>
                  <a:pt x="1314748" y="65782"/>
                </a:moveTo>
                <a:cubicBezTo>
                  <a:pt x="1329829" y="65782"/>
                  <a:pt x="1344365" y="68014"/>
                  <a:pt x="1358354" y="72479"/>
                </a:cubicBezTo>
                <a:lnTo>
                  <a:pt x="1358354" y="110282"/>
                </a:lnTo>
                <a:cubicBezTo>
                  <a:pt x="1345555" y="102741"/>
                  <a:pt x="1331466" y="98971"/>
                  <a:pt x="1316087" y="98971"/>
                </a:cubicBezTo>
                <a:cubicBezTo>
                  <a:pt x="1308447" y="98971"/>
                  <a:pt x="1302296" y="100335"/>
                  <a:pt x="1297633" y="103063"/>
                </a:cubicBezTo>
                <a:cubicBezTo>
                  <a:pt x="1292969" y="105792"/>
                  <a:pt x="1290638" y="109389"/>
                  <a:pt x="1290638" y="113853"/>
                </a:cubicBezTo>
                <a:cubicBezTo>
                  <a:pt x="1290638" y="121394"/>
                  <a:pt x="1297583" y="127496"/>
                  <a:pt x="1311474" y="132159"/>
                </a:cubicBezTo>
                <a:cubicBezTo>
                  <a:pt x="1326356" y="137120"/>
                  <a:pt x="1337543" y="141635"/>
                  <a:pt x="1345034" y="145703"/>
                </a:cubicBezTo>
                <a:cubicBezTo>
                  <a:pt x="1352525" y="149771"/>
                  <a:pt x="1358230" y="155128"/>
                  <a:pt x="1362150" y="161776"/>
                </a:cubicBezTo>
                <a:cubicBezTo>
                  <a:pt x="1366069" y="168424"/>
                  <a:pt x="1368028" y="176113"/>
                  <a:pt x="1368028" y="184844"/>
                </a:cubicBezTo>
                <a:cubicBezTo>
                  <a:pt x="1368028" y="201811"/>
                  <a:pt x="1361232" y="214982"/>
                  <a:pt x="1347639" y="224358"/>
                </a:cubicBezTo>
                <a:cubicBezTo>
                  <a:pt x="1334046" y="233735"/>
                  <a:pt x="1315889" y="238423"/>
                  <a:pt x="1293168" y="238423"/>
                </a:cubicBezTo>
                <a:cubicBezTo>
                  <a:pt x="1275308" y="238423"/>
                  <a:pt x="1258788" y="235595"/>
                  <a:pt x="1243608" y="229939"/>
                </a:cubicBezTo>
                <a:lnTo>
                  <a:pt x="1243608" y="190202"/>
                </a:lnTo>
                <a:cubicBezTo>
                  <a:pt x="1260078" y="200223"/>
                  <a:pt x="1276201" y="205234"/>
                  <a:pt x="1291977" y="205234"/>
                </a:cubicBezTo>
                <a:cubicBezTo>
                  <a:pt x="1311821" y="205234"/>
                  <a:pt x="1321743" y="199926"/>
                  <a:pt x="1321743" y="189309"/>
                </a:cubicBezTo>
                <a:cubicBezTo>
                  <a:pt x="1321743" y="181769"/>
                  <a:pt x="1313557" y="175468"/>
                  <a:pt x="1297186" y="170408"/>
                </a:cubicBezTo>
                <a:cubicBezTo>
                  <a:pt x="1276747" y="164058"/>
                  <a:pt x="1262707" y="156989"/>
                  <a:pt x="1255068" y="149200"/>
                </a:cubicBezTo>
                <a:cubicBezTo>
                  <a:pt x="1247428" y="141411"/>
                  <a:pt x="1243608" y="130869"/>
                  <a:pt x="1243608" y="117574"/>
                </a:cubicBezTo>
                <a:cubicBezTo>
                  <a:pt x="1243608" y="101401"/>
                  <a:pt x="1250156" y="88726"/>
                  <a:pt x="1263253" y="79549"/>
                </a:cubicBezTo>
                <a:cubicBezTo>
                  <a:pt x="1276350" y="70371"/>
                  <a:pt x="1293515" y="65782"/>
                  <a:pt x="1314748" y="65782"/>
                </a:cubicBezTo>
                <a:close/>
                <a:moveTo>
                  <a:pt x="1025724" y="65782"/>
                </a:moveTo>
                <a:cubicBezTo>
                  <a:pt x="1062236" y="65782"/>
                  <a:pt x="1080492" y="88404"/>
                  <a:pt x="1080492" y="133648"/>
                </a:cubicBezTo>
                <a:lnTo>
                  <a:pt x="1080492" y="234404"/>
                </a:lnTo>
                <a:lnTo>
                  <a:pt x="1032718" y="234404"/>
                </a:lnTo>
                <a:lnTo>
                  <a:pt x="1032718" y="142577"/>
                </a:lnTo>
                <a:cubicBezTo>
                  <a:pt x="1032718" y="115987"/>
                  <a:pt x="1023144" y="102691"/>
                  <a:pt x="1003995" y="102691"/>
                </a:cubicBezTo>
                <a:cubicBezTo>
                  <a:pt x="994866" y="102691"/>
                  <a:pt x="987276" y="106238"/>
                  <a:pt x="981224" y="113333"/>
                </a:cubicBezTo>
                <a:cubicBezTo>
                  <a:pt x="975172" y="120427"/>
                  <a:pt x="972145" y="129480"/>
                  <a:pt x="972145" y="140494"/>
                </a:cubicBezTo>
                <a:lnTo>
                  <a:pt x="972145" y="234404"/>
                </a:lnTo>
                <a:lnTo>
                  <a:pt x="924074" y="234404"/>
                </a:lnTo>
                <a:lnTo>
                  <a:pt x="924074" y="69800"/>
                </a:lnTo>
                <a:lnTo>
                  <a:pt x="972145" y="69800"/>
                </a:lnTo>
                <a:lnTo>
                  <a:pt x="972145" y="95994"/>
                </a:lnTo>
                <a:lnTo>
                  <a:pt x="972741" y="95994"/>
                </a:lnTo>
                <a:cubicBezTo>
                  <a:pt x="984746" y="75853"/>
                  <a:pt x="1002407" y="65782"/>
                  <a:pt x="1025724" y="65782"/>
                </a:cubicBezTo>
                <a:close/>
                <a:moveTo>
                  <a:pt x="814834" y="65782"/>
                </a:moveTo>
                <a:cubicBezTo>
                  <a:pt x="838150" y="65782"/>
                  <a:pt x="856382" y="72851"/>
                  <a:pt x="869528" y="86990"/>
                </a:cubicBezTo>
                <a:cubicBezTo>
                  <a:pt x="882675" y="101129"/>
                  <a:pt x="889248" y="120551"/>
                  <a:pt x="889248" y="145256"/>
                </a:cubicBezTo>
                <a:lnTo>
                  <a:pt x="889248" y="165646"/>
                </a:lnTo>
                <a:lnTo>
                  <a:pt x="780901" y="165646"/>
                </a:lnTo>
                <a:cubicBezTo>
                  <a:pt x="782588" y="191145"/>
                  <a:pt x="797967" y="203894"/>
                  <a:pt x="827038" y="203894"/>
                </a:cubicBezTo>
                <a:cubicBezTo>
                  <a:pt x="845195" y="203894"/>
                  <a:pt x="861219" y="199430"/>
                  <a:pt x="875109" y="190500"/>
                </a:cubicBezTo>
                <a:lnTo>
                  <a:pt x="875109" y="225772"/>
                </a:lnTo>
                <a:cubicBezTo>
                  <a:pt x="860127" y="234206"/>
                  <a:pt x="840482" y="238423"/>
                  <a:pt x="816173" y="238423"/>
                </a:cubicBezTo>
                <a:cubicBezTo>
                  <a:pt x="789980" y="238423"/>
                  <a:pt x="769615" y="231031"/>
                  <a:pt x="755079" y="216247"/>
                </a:cubicBezTo>
                <a:cubicBezTo>
                  <a:pt x="740544" y="201464"/>
                  <a:pt x="733276" y="180876"/>
                  <a:pt x="733276" y="154484"/>
                </a:cubicBezTo>
                <a:cubicBezTo>
                  <a:pt x="733276" y="128191"/>
                  <a:pt x="741015" y="106834"/>
                  <a:pt x="756493" y="90413"/>
                </a:cubicBezTo>
                <a:cubicBezTo>
                  <a:pt x="771971" y="73992"/>
                  <a:pt x="791418" y="65782"/>
                  <a:pt x="814834" y="65782"/>
                </a:cubicBezTo>
                <a:close/>
                <a:moveTo>
                  <a:pt x="520898" y="65782"/>
                </a:moveTo>
                <a:cubicBezTo>
                  <a:pt x="557411" y="65782"/>
                  <a:pt x="575667" y="88404"/>
                  <a:pt x="575667" y="133648"/>
                </a:cubicBezTo>
                <a:lnTo>
                  <a:pt x="575667" y="234404"/>
                </a:lnTo>
                <a:lnTo>
                  <a:pt x="527893" y="234404"/>
                </a:lnTo>
                <a:lnTo>
                  <a:pt x="527893" y="142577"/>
                </a:lnTo>
                <a:cubicBezTo>
                  <a:pt x="527893" y="115987"/>
                  <a:pt x="518319" y="102691"/>
                  <a:pt x="499170" y="102691"/>
                </a:cubicBezTo>
                <a:cubicBezTo>
                  <a:pt x="490041" y="102691"/>
                  <a:pt x="482451" y="106238"/>
                  <a:pt x="476399" y="113333"/>
                </a:cubicBezTo>
                <a:cubicBezTo>
                  <a:pt x="470346" y="120427"/>
                  <a:pt x="467320" y="129480"/>
                  <a:pt x="467320" y="140494"/>
                </a:cubicBezTo>
                <a:lnTo>
                  <a:pt x="467320" y="234404"/>
                </a:lnTo>
                <a:lnTo>
                  <a:pt x="419249" y="234404"/>
                </a:lnTo>
                <a:lnTo>
                  <a:pt x="419249" y="69800"/>
                </a:lnTo>
                <a:lnTo>
                  <a:pt x="467320" y="69800"/>
                </a:lnTo>
                <a:lnTo>
                  <a:pt x="467320" y="95994"/>
                </a:lnTo>
                <a:lnTo>
                  <a:pt x="467916" y="95994"/>
                </a:lnTo>
                <a:cubicBezTo>
                  <a:pt x="479921" y="75853"/>
                  <a:pt x="497582" y="65782"/>
                  <a:pt x="520898" y="65782"/>
                </a:cubicBezTo>
                <a:close/>
                <a:moveTo>
                  <a:pt x="299145" y="65782"/>
                </a:moveTo>
                <a:cubicBezTo>
                  <a:pt x="325636" y="65782"/>
                  <a:pt x="346670" y="73397"/>
                  <a:pt x="362248" y="88627"/>
                </a:cubicBezTo>
                <a:cubicBezTo>
                  <a:pt x="377825" y="103857"/>
                  <a:pt x="385614" y="124321"/>
                  <a:pt x="385614" y="150019"/>
                </a:cubicBezTo>
                <a:cubicBezTo>
                  <a:pt x="385614" y="177006"/>
                  <a:pt x="377627" y="198487"/>
                  <a:pt x="361652" y="214461"/>
                </a:cubicBezTo>
                <a:cubicBezTo>
                  <a:pt x="345678" y="230435"/>
                  <a:pt x="324048" y="238423"/>
                  <a:pt x="296763" y="238423"/>
                </a:cubicBezTo>
                <a:cubicBezTo>
                  <a:pt x="269974" y="238423"/>
                  <a:pt x="248717" y="230758"/>
                  <a:pt x="232990" y="215429"/>
                </a:cubicBezTo>
                <a:cubicBezTo>
                  <a:pt x="217264" y="200099"/>
                  <a:pt x="209401" y="179239"/>
                  <a:pt x="209401" y="152846"/>
                </a:cubicBezTo>
                <a:cubicBezTo>
                  <a:pt x="209401" y="125760"/>
                  <a:pt x="217512" y="104477"/>
                  <a:pt x="233735" y="88999"/>
                </a:cubicBezTo>
                <a:cubicBezTo>
                  <a:pt x="249957" y="73521"/>
                  <a:pt x="271760" y="65782"/>
                  <a:pt x="299145" y="65782"/>
                </a:cubicBezTo>
                <a:close/>
                <a:moveTo>
                  <a:pt x="1183481" y="19943"/>
                </a:moveTo>
                <a:lnTo>
                  <a:pt x="1183481" y="69800"/>
                </a:lnTo>
                <a:lnTo>
                  <a:pt x="1220986" y="69800"/>
                </a:lnTo>
                <a:lnTo>
                  <a:pt x="1220986" y="105668"/>
                </a:lnTo>
                <a:lnTo>
                  <a:pt x="1183481" y="105668"/>
                </a:lnTo>
                <a:lnTo>
                  <a:pt x="1183481" y="175022"/>
                </a:lnTo>
                <a:cubicBezTo>
                  <a:pt x="1183481" y="192584"/>
                  <a:pt x="1190427" y="201364"/>
                  <a:pt x="1204317" y="201364"/>
                </a:cubicBezTo>
                <a:cubicBezTo>
                  <a:pt x="1209675" y="201364"/>
                  <a:pt x="1215231" y="199777"/>
                  <a:pt x="1220986" y="196602"/>
                </a:cubicBezTo>
                <a:lnTo>
                  <a:pt x="1220986" y="232469"/>
                </a:lnTo>
                <a:cubicBezTo>
                  <a:pt x="1213743" y="236438"/>
                  <a:pt x="1202779" y="238423"/>
                  <a:pt x="1188095" y="238423"/>
                </a:cubicBezTo>
                <a:cubicBezTo>
                  <a:pt x="1153170" y="238423"/>
                  <a:pt x="1135708" y="220067"/>
                  <a:pt x="1135708" y="183356"/>
                </a:cubicBezTo>
                <a:lnTo>
                  <a:pt x="1135708" y="105668"/>
                </a:lnTo>
                <a:lnTo>
                  <a:pt x="1108621" y="105668"/>
                </a:lnTo>
                <a:lnTo>
                  <a:pt x="1108621" y="69800"/>
                </a:lnTo>
                <a:lnTo>
                  <a:pt x="1135708" y="69800"/>
                </a:lnTo>
                <a:lnTo>
                  <a:pt x="1135708" y="33635"/>
                </a:lnTo>
                <a:close/>
                <a:moveTo>
                  <a:pt x="678656" y="19943"/>
                </a:moveTo>
                <a:lnTo>
                  <a:pt x="678656" y="69800"/>
                </a:lnTo>
                <a:lnTo>
                  <a:pt x="716161" y="69800"/>
                </a:lnTo>
                <a:lnTo>
                  <a:pt x="716161" y="105668"/>
                </a:lnTo>
                <a:lnTo>
                  <a:pt x="678656" y="105668"/>
                </a:lnTo>
                <a:lnTo>
                  <a:pt x="678656" y="175022"/>
                </a:lnTo>
                <a:cubicBezTo>
                  <a:pt x="678656" y="192584"/>
                  <a:pt x="685602" y="201364"/>
                  <a:pt x="699492" y="201364"/>
                </a:cubicBezTo>
                <a:cubicBezTo>
                  <a:pt x="704850" y="201364"/>
                  <a:pt x="710406" y="199777"/>
                  <a:pt x="716161" y="196602"/>
                </a:cubicBezTo>
                <a:lnTo>
                  <a:pt x="716161" y="232469"/>
                </a:lnTo>
                <a:cubicBezTo>
                  <a:pt x="708918" y="236438"/>
                  <a:pt x="697954" y="238423"/>
                  <a:pt x="683270" y="238423"/>
                </a:cubicBezTo>
                <a:cubicBezTo>
                  <a:pt x="648345" y="238423"/>
                  <a:pt x="630882" y="220067"/>
                  <a:pt x="630882" y="183356"/>
                </a:cubicBezTo>
                <a:lnTo>
                  <a:pt x="630882" y="105668"/>
                </a:lnTo>
                <a:lnTo>
                  <a:pt x="603796" y="105668"/>
                </a:lnTo>
                <a:lnTo>
                  <a:pt x="603796" y="69800"/>
                </a:lnTo>
                <a:lnTo>
                  <a:pt x="630882" y="69800"/>
                </a:lnTo>
                <a:lnTo>
                  <a:pt x="630882" y="33635"/>
                </a:lnTo>
                <a:close/>
                <a:moveTo>
                  <a:pt x="122337" y="0"/>
                </a:moveTo>
                <a:cubicBezTo>
                  <a:pt x="144859" y="0"/>
                  <a:pt x="163711" y="2927"/>
                  <a:pt x="178891" y="8781"/>
                </a:cubicBezTo>
                <a:lnTo>
                  <a:pt x="178891" y="56257"/>
                </a:lnTo>
                <a:cubicBezTo>
                  <a:pt x="163314" y="47129"/>
                  <a:pt x="145653" y="42565"/>
                  <a:pt x="125909" y="42565"/>
                </a:cubicBezTo>
                <a:cubicBezTo>
                  <a:pt x="103386" y="42565"/>
                  <a:pt x="85378" y="49758"/>
                  <a:pt x="71884" y="64145"/>
                </a:cubicBezTo>
                <a:cubicBezTo>
                  <a:pt x="58390" y="78532"/>
                  <a:pt x="51643" y="97334"/>
                  <a:pt x="51643" y="120551"/>
                </a:cubicBezTo>
                <a:cubicBezTo>
                  <a:pt x="51643" y="143173"/>
                  <a:pt x="58043" y="161379"/>
                  <a:pt x="70842" y="175171"/>
                </a:cubicBezTo>
                <a:cubicBezTo>
                  <a:pt x="83641" y="188962"/>
                  <a:pt x="100955" y="195858"/>
                  <a:pt x="122783" y="195858"/>
                </a:cubicBezTo>
                <a:cubicBezTo>
                  <a:pt x="143321" y="195858"/>
                  <a:pt x="162024" y="190897"/>
                  <a:pt x="178891" y="180975"/>
                </a:cubicBezTo>
                <a:lnTo>
                  <a:pt x="178891" y="226070"/>
                </a:lnTo>
                <a:cubicBezTo>
                  <a:pt x="162123" y="234305"/>
                  <a:pt x="140246" y="238423"/>
                  <a:pt x="113258" y="238423"/>
                </a:cubicBezTo>
                <a:cubicBezTo>
                  <a:pt x="78532" y="238423"/>
                  <a:pt x="50974" y="228029"/>
                  <a:pt x="30584" y="207243"/>
                </a:cubicBezTo>
                <a:cubicBezTo>
                  <a:pt x="10195" y="186457"/>
                  <a:pt x="0" y="158750"/>
                  <a:pt x="0" y="124123"/>
                </a:cubicBezTo>
                <a:cubicBezTo>
                  <a:pt x="0" y="87709"/>
                  <a:pt x="11385" y="57919"/>
                  <a:pt x="34156" y="34751"/>
                </a:cubicBezTo>
                <a:cubicBezTo>
                  <a:pt x="56927" y="11584"/>
                  <a:pt x="86320" y="0"/>
                  <a:pt x="122337"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indent="0">
              <a:lnSpc>
                <a:spcPct val="130000"/>
              </a:lnSpc>
              <a:spcBef>
                <a:spcPts val="1000"/>
              </a:spcBef>
              <a:buFont typeface="Arial" panose="020B0604020202020204" pitchFamily="34" charset="0"/>
              <a:buNone/>
              <a:defRPr b="1" sz="2400">
                <a:solidFill>
                  <a:schemeClr val="accent1"/>
                </a:solidFill>
                <a:latin typeface="+mn-ea"/>
                <a:cs typeface="+mn-ea"/>
                <a:sym typeface="+mn-ea"/>
              </a:defRPr>
            </a:lvl1pPr>
            <a:lvl2pPr indent="0">
              <a:lnSpc>
                <a:spcPct val="130000"/>
              </a:lnSpc>
              <a:spcBef>
                <a:spcPts val="0"/>
              </a:spcBef>
              <a:buFont typeface="Arial" panose="020B0604020202020204" pitchFamily="34" charset="0"/>
              <a:buNone/>
              <a:defRPr b="1" sz="2000">
                <a:solidFill>
                  <a:schemeClr val="tx1">
                    <a:lumMod val="65000"/>
                    <a:lumOff val="35000"/>
                  </a:schemeClr>
                </a:solidFill>
                <a:latin typeface="+mn-ea"/>
                <a:cs typeface="+mn-ea"/>
                <a:sym typeface="+mn-ea"/>
              </a:defRPr>
            </a:lvl2pPr>
            <a:lvl3pPr indent="0">
              <a:lnSpc>
                <a:spcPct val="130000"/>
              </a:lnSpc>
              <a:spcBef>
                <a:spcPts val="0"/>
              </a:spcBef>
              <a:buFont typeface="Arial" panose="020B0604020202020204" pitchFamily="34" charset="0"/>
              <a:buNone/>
              <a:defRPr b="1">
                <a:solidFill>
                  <a:schemeClr val="tx1">
                    <a:lumMod val="65000"/>
                    <a:lumOff val="35000"/>
                  </a:schemeClr>
                </a:solidFill>
                <a:latin typeface="+mn-ea"/>
                <a:cs typeface="+mn-ea"/>
                <a:sym typeface="+mn-ea"/>
              </a:defRPr>
            </a:lvl3pPr>
            <a:lvl4pPr indent="0">
              <a:lnSpc>
                <a:spcPct val="130000"/>
              </a:lnSpc>
              <a:spcBef>
                <a:spcPts val="0"/>
              </a:spcBef>
              <a:buFont typeface="Arial" panose="020B0604020202020204" pitchFamily="34" charset="0"/>
              <a:buNone/>
              <a:defRPr b="1" sz="1600">
                <a:solidFill>
                  <a:schemeClr val="tx1">
                    <a:lumMod val="65000"/>
                    <a:lumOff val="35000"/>
                  </a:schemeClr>
                </a:solidFill>
                <a:latin typeface="+mn-ea"/>
                <a:cs typeface="+mn-ea"/>
                <a:sym typeface="+mn-ea"/>
              </a:defRPr>
            </a:lvl4pPr>
            <a:lvl5pPr indent="0">
              <a:lnSpc>
                <a:spcPct val="130000"/>
              </a:lnSpc>
              <a:spcBef>
                <a:spcPts val="0"/>
              </a:spcBef>
              <a:buFont typeface="Arial" panose="020B0604020202020204" pitchFamily="34" charset="0"/>
              <a:buNone/>
              <a:defRPr b="1" sz="1600">
                <a:solidFill>
                  <a:schemeClr val="tx1">
                    <a:lumMod val="65000"/>
                    <a:lumOff val="35000"/>
                  </a:schemeClr>
                </a:solidFill>
                <a:latin typeface="+mn-ea"/>
                <a:cs typeface="+mn-ea"/>
                <a:sym typeface="+mn-ea"/>
              </a:defRPr>
            </a:lvl5pPr>
            <a:lvl6pPr indent="0">
              <a:lnSpc>
                <a:spcPct val="90000"/>
              </a:lnSpc>
              <a:spcBef>
                <a:spcPts val="500"/>
              </a:spcBef>
              <a:buFont typeface="Arial" panose="020B0604020202020204" pitchFamily="34" charset="0"/>
              <a:buNone/>
              <a:defRPr b="1" sz="1600"/>
            </a:lvl6pPr>
            <a:lvl7pPr indent="0">
              <a:lnSpc>
                <a:spcPct val="90000"/>
              </a:lnSpc>
              <a:spcBef>
                <a:spcPts val="500"/>
              </a:spcBef>
              <a:buFont typeface="Arial" panose="020B0604020202020204" pitchFamily="34" charset="0"/>
              <a:buNone/>
              <a:defRPr b="1" sz="1600"/>
            </a:lvl7pPr>
            <a:lvl8pPr indent="0">
              <a:lnSpc>
                <a:spcPct val="90000"/>
              </a:lnSpc>
              <a:spcBef>
                <a:spcPts val="500"/>
              </a:spcBef>
              <a:buFont typeface="Arial" panose="020B0604020202020204" pitchFamily="34" charset="0"/>
              <a:buNone/>
              <a:defRPr b="1" sz="1600"/>
            </a:lvl8pPr>
            <a:lvl9pPr indent="0">
              <a:lnSpc>
                <a:spcPct val="90000"/>
              </a:lnSpc>
              <a:spcBef>
                <a:spcPts val="500"/>
              </a:spcBef>
              <a:buFont typeface="Arial" panose="020B0604020202020204" pitchFamily="34" charset="0"/>
              <a:buNone/>
              <a:defRPr b="1" sz="1600"/>
            </a:lvl9pPr>
          </a:lstStyle>
          <a:p>
            <a:endParaRPr altLang="en-US" 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538" name=""/>
        <p:cNvGrpSpPr/>
        <p:nvPr/>
      </p:nvGrpSpPr>
      <p:grpSpPr>
        <a:xfrm>
          <a:off x="0" y="0"/>
          <a:ext cx="0" cy="0"/>
          <a:chOff x="0" y="0"/>
          <a:chExt cx="0" cy="0"/>
        </a:xfrm>
      </p:grpSpPr>
      <p:sp>
        <p:nvSpPr>
          <p:cNvPr id="1049627" name="Intersect_#color-2113&amp;632"/>
          <p:cNvSpPr/>
          <p:nvPr userDrawn="1">
            <p:custDataLst>
              <p:tags r:id="rId1"/>
            </p:custDataLst>
          </p:nvPr>
        </p:nvSpPr>
        <p:spPr>
          <a:xfrm>
            <a:off x="3602736" y="0"/>
            <a:ext cx="8247888" cy="6858000"/>
          </a:xfrm>
          <a:custGeom>
            <a:avLst/>
            <a:ahLst/>
            <a:rect l="l" t="t" r="r" b="b"/>
            <a:pathLst>
              <a:path w="8247888" h="6858000">
                <a:moveTo>
                  <a:pt x="2788920" y="-18288"/>
                </a:moveTo>
                <a:cubicBezTo>
                  <a:pt x="2816352" y="54864"/>
                  <a:pt x="2843784" y="118872"/>
                  <a:pt x="2862072" y="173736"/>
                </a:cubicBezTo>
                <a:cubicBezTo>
                  <a:pt x="3008376" y="466344"/>
                  <a:pt x="3227832" y="722376"/>
                  <a:pt x="3520440" y="923544"/>
                </a:cubicBezTo>
                <a:cubicBezTo>
                  <a:pt x="3813048" y="1124712"/>
                  <a:pt x="4178808" y="1280160"/>
                  <a:pt x="4562856" y="1417320"/>
                </a:cubicBezTo>
                <a:cubicBezTo>
                  <a:pt x="4645152" y="1444752"/>
                  <a:pt x="4727448" y="1472184"/>
                  <a:pt x="4809744" y="1508760"/>
                </a:cubicBezTo>
                <a:cubicBezTo>
                  <a:pt x="5468112" y="1746504"/>
                  <a:pt x="6144768" y="1984248"/>
                  <a:pt x="6492240" y="2459736"/>
                </a:cubicBezTo>
                <a:cubicBezTo>
                  <a:pt x="6492240" y="2459736"/>
                  <a:pt x="6492240" y="2459736"/>
                  <a:pt x="6492240" y="2459736"/>
                </a:cubicBezTo>
                <a:cubicBezTo>
                  <a:pt x="6492240" y="2459736"/>
                  <a:pt x="6501384" y="2468880"/>
                  <a:pt x="6501384" y="2468880"/>
                </a:cubicBezTo>
                <a:cubicBezTo>
                  <a:pt x="6501384" y="2468880"/>
                  <a:pt x="6501384" y="2478024"/>
                  <a:pt x="6501384" y="2478024"/>
                </a:cubicBezTo>
                <a:cubicBezTo>
                  <a:pt x="6263640" y="1865376"/>
                  <a:pt x="5522976" y="1563624"/>
                  <a:pt x="4809744" y="1280160"/>
                </a:cubicBezTo>
                <a:lnTo>
                  <a:pt x="4809744" y="1280160"/>
                </a:lnTo>
                <a:cubicBezTo>
                  <a:pt x="4754880" y="1261872"/>
                  <a:pt x="4709160" y="1243584"/>
                  <a:pt x="4663440" y="1225296"/>
                </a:cubicBezTo>
                <a:cubicBezTo>
                  <a:pt x="4270248" y="1069848"/>
                  <a:pt x="3877056" y="896112"/>
                  <a:pt x="3584448" y="658368"/>
                </a:cubicBezTo>
                <a:cubicBezTo>
                  <a:pt x="3355848" y="475488"/>
                  <a:pt x="3182112" y="256032"/>
                  <a:pt x="3063240" y="0"/>
                </a:cubicBezTo>
                <a:lnTo>
                  <a:pt x="3099816" y="-18288"/>
                </a:lnTo>
                <a:cubicBezTo>
                  <a:pt x="3172968" y="137160"/>
                  <a:pt x="3255264" y="265176"/>
                  <a:pt x="3346704" y="384048"/>
                </a:cubicBezTo>
                <a:cubicBezTo>
                  <a:pt x="3703320" y="795528"/>
                  <a:pt x="4279392" y="1033272"/>
                  <a:pt x="4864608" y="1271016"/>
                </a:cubicBezTo>
                <a:lnTo>
                  <a:pt x="4864608" y="1271016"/>
                </a:lnTo>
                <a:lnTo>
                  <a:pt x="4864608" y="1271016"/>
                </a:lnTo>
                <a:cubicBezTo>
                  <a:pt x="5065776" y="1353312"/>
                  <a:pt x="5266944" y="1426464"/>
                  <a:pt x="5458968" y="1517904"/>
                </a:cubicBezTo>
                <a:cubicBezTo>
                  <a:pt x="5989320" y="1764792"/>
                  <a:pt x="6501384" y="2103120"/>
                  <a:pt x="6601968" y="2633472"/>
                </a:cubicBezTo>
                <a:cubicBezTo>
                  <a:pt x="6611112" y="2660904"/>
                  <a:pt x="6620256" y="2688336"/>
                  <a:pt x="6638544" y="2715768"/>
                </a:cubicBezTo>
                <a:cubicBezTo>
                  <a:pt x="6665976" y="2752344"/>
                  <a:pt x="6693408" y="2788920"/>
                  <a:pt x="6711696" y="2834640"/>
                </a:cubicBezTo>
                <a:cubicBezTo>
                  <a:pt x="6748272" y="2862072"/>
                  <a:pt x="6775704" y="2898648"/>
                  <a:pt x="6803136" y="2935224"/>
                </a:cubicBezTo>
                <a:cubicBezTo>
                  <a:pt x="6848856" y="2962656"/>
                  <a:pt x="6894576" y="2999232"/>
                  <a:pt x="6940296" y="3035808"/>
                </a:cubicBezTo>
                <a:cubicBezTo>
                  <a:pt x="6976872" y="3054096"/>
                  <a:pt x="7013448" y="3072384"/>
                  <a:pt x="7050024" y="3090672"/>
                </a:cubicBezTo>
                <a:cubicBezTo>
                  <a:pt x="7104888" y="3108960"/>
                  <a:pt x="7168896" y="3127248"/>
                  <a:pt x="7223760" y="3145536"/>
                </a:cubicBezTo>
                <a:cubicBezTo>
                  <a:pt x="7315200" y="3163824"/>
                  <a:pt x="7406640" y="3182112"/>
                  <a:pt x="7498080" y="3200400"/>
                </a:cubicBezTo>
                <a:cubicBezTo>
                  <a:pt x="7808976" y="3282696"/>
                  <a:pt x="8119872" y="3392424"/>
                  <a:pt x="8220456" y="3621024"/>
                </a:cubicBezTo>
                <a:cubicBezTo>
                  <a:pt x="8385048" y="3995928"/>
                  <a:pt x="7781544" y="4617720"/>
                  <a:pt x="7269480" y="5138928"/>
                </a:cubicBezTo>
                <a:cubicBezTo>
                  <a:pt x="7178040" y="5230368"/>
                  <a:pt x="7086600" y="5321808"/>
                  <a:pt x="7013448" y="5413248"/>
                </a:cubicBezTo>
                <a:cubicBezTo>
                  <a:pt x="6556248" y="5888736"/>
                  <a:pt x="6208776" y="6382512"/>
                  <a:pt x="5961888" y="6858000"/>
                </a:cubicBezTo>
                <a:lnTo>
                  <a:pt x="5888736" y="6858000"/>
                </a:lnTo>
                <a:cubicBezTo>
                  <a:pt x="5952744" y="6684264"/>
                  <a:pt x="6016752" y="6510528"/>
                  <a:pt x="6099048" y="6336792"/>
                </a:cubicBezTo>
                <a:cubicBezTo>
                  <a:pt x="6291072" y="5934456"/>
                  <a:pt x="6574536" y="5522976"/>
                  <a:pt x="6894576" y="5102352"/>
                </a:cubicBezTo>
                <a:lnTo>
                  <a:pt x="6922008" y="5074920"/>
                </a:lnTo>
                <a:cubicBezTo>
                  <a:pt x="7223760" y="4663440"/>
                  <a:pt x="7552944" y="4233672"/>
                  <a:pt x="7571232" y="3877056"/>
                </a:cubicBezTo>
                <a:cubicBezTo>
                  <a:pt x="7580376" y="3547872"/>
                  <a:pt x="7370064" y="3319272"/>
                  <a:pt x="7095744" y="3154680"/>
                </a:cubicBezTo>
                <a:cubicBezTo>
                  <a:pt x="7086600" y="3154680"/>
                  <a:pt x="7068312" y="3154680"/>
                  <a:pt x="7059168" y="3145536"/>
                </a:cubicBezTo>
                <a:cubicBezTo>
                  <a:pt x="7242048" y="3346704"/>
                  <a:pt x="7333488" y="3602736"/>
                  <a:pt x="7296912" y="3913632"/>
                </a:cubicBezTo>
                <a:cubicBezTo>
                  <a:pt x="7251192" y="4251960"/>
                  <a:pt x="7013448" y="4636008"/>
                  <a:pt x="6757416" y="5010912"/>
                </a:cubicBezTo>
                <a:cubicBezTo>
                  <a:pt x="6473952" y="5449824"/>
                  <a:pt x="6190488" y="5879592"/>
                  <a:pt x="6035040" y="6291072"/>
                </a:cubicBezTo>
                <a:cubicBezTo>
                  <a:pt x="5961888" y="6483096"/>
                  <a:pt x="5907024" y="6675120"/>
                  <a:pt x="5870448" y="6858000"/>
                </a:cubicBezTo>
                <a:lnTo>
                  <a:pt x="5843016" y="6858000"/>
                </a:lnTo>
                <a:cubicBezTo>
                  <a:pt x="5907024" y="6547104"/>
                  <a:pt x="6016752" y="6208776"/>
                  <a:pt x="6199632" y="5870448"/>
                </a:cubicBezTo>
                <a:cubicBezTo>
                  <a:pt x="6327648" y="5632704"/>
                  <a:pt x="6483096" y="5394960"/>
                  <a:pt x="6638544" y="5157216"/>
                </a:cubicBezTo>
                <a:lnTo>
                  <a:pt x="6638544" y="5157216"/>
                </a:lnTo>
                <a:lnTo>
                  <a:pt x="6638544" y="5157216"/>
                </a:lnTo>
                <a:lnTo>
                  <a:pt x="6638544" y="5157216"/>
                </a:lnTo>
                <a:cubicBezTo>
                  <a:pt x="6757416" y="4974336"/>
                  <a:pt x="6876288" y="4800600"/>
                  <a:pt x="6976872" y="4617720"/>
                </a:cubicBezTo>
                <a:cubicBezTo>
                  <a:pt x="7242048" y="4169664"/>
                  <a:pt x="7324344" y="3776472"/>
                  <a:pt x="7205472" y="3465576"/>
                </a:cubicBezTo>
                <a:cubicBezTo>
                  <a:pt x="7159752" y="3337560"/>
                  <a:pt x="7086600" y="3236976"/>
                  <a:pt x="6995160" y="3136392"/>
                </a:cubicBezTo>
                <a:cubicBezTo>
                  <a:pt x="6976872" y="3136392"/>
                  <a:pt x="6958584" y="3136392"/>
                  <a:pt x="6931152" y="3136392"/>
                </a:cubicBezTo>
                <a:cubicBezTo>
                  <a:pt x="6986016" y="3227832"/>
                  <a:pt x="7013448" y="3328416"/>
                  <a:pt x="7031736" y="3438144"/>
                </a:cubicBezTo>
                <a:cubicBezTo>
                  <a:pt x="7068312" y="3758184"/>
                  <a:pt x="6995160" y="4105656"/>
                  <a:pt x="6784848" y="4517136"/>
                </a:cubicBezTo>
                <a:cubicBezTo>
                  <a:pt x="6693408" y="4700016"/>
                  <a:pt x="6583680" y="4892040"/>
                  <a:pt x="6473952" y="5084064"/>
                </a:cubicBezTo>
                <a:lnTo>
                  <a:pt x="6473952" y="5084064"/>
                </a:lnTo>
                <a:cubicBezTo>
                  <a:pt x="6345936" y="5303520"/>
                  <a:pt x="6217920" y="5522976"/>
                  <a:pt x="6108192" y="5742432"/>
                </a:cubicBezTo>
                <a:cubicBezTo>
                  <a:pt x="5925312" y="6135624"/>
                  <a:pt x="5824728" y="6510528"/>
                  <a:pt x="5788152" y="6858000"/>
                </a:cubicBezTo>
                <a:lnTo>
                  <a:pt x="5760720" y="6858000"/>
                </a:lnTo>
                <a:cubicBezTo>
                  <a:pt x="5769864" y="6729984"/>
                  <a:pt x="5797296" y="6601968"/>
                  <a:pt x="5824728" y="6464808"/>
                </a:cubicBezTo>
                <a:cubicBezTo>
                  <a:pt x="5907024" y="6099048"/>
                  <a:pt x="6080760" y="5715000"/>
                  <a:pt x="6318504" y="5285232"/>
                </a:cubicBezTo>
                <a:cubicBezTo>
                  <a:pt x="6364224" y="5202936"/>
                  <a:pt x="6409944" y="5120640"/>
                  <a:pt x="6455664" y="5047488"/>
                </a:cubicBezTo>
                <a:lnTo>
                  <a:pt x="6464808" y="5038344"/>
                </a:lnTo>
                <a:lnTo>
                  <a:pt x="6464808" y="5038344"/>
                </a:lnTo>
                <a:cubicBezTo>
                  <a:pt x="6665976" y="4690872"/>
                  <a:pt x="6858000" y="4352544"/>
                  <a:pt x="6949440" y="4023360"/>
                </a:cubicBezTo>
                <a:cubicBezTo>
                  <a:pt x="7040880" y="3685032"/>
                  <a:pt x="7022592" y="3374136"/>
                  <a:pt x="6885432" y="3127248"/>
                </a:cubicBezTo>
                <a:cubicBezTo>
                  <a:pt x="6867144" y="3127248"/>
                  <a:pt x="6839712" y="3118104"/>
                  <a:pt x="6821424" y="3118104"/>
                </a:cubicBezTo>
                <a:cubicBezTo>
                  <a:pt x="6867144" y="3374136"/>
                  <a:pt x="6821424" y="3666744"/>
                  <a:pt x="6720840" y="3968496"/>
                </a:cubicBezTo>
                <a:cubicBezTo>
                  <a:pt x="6620256" y="4288536"/>
                  <a:pt x="6446520" y="4617720"/>
                  <a:pt x="6272784" y="4956048"/>
                </a:cubicBezTo>
                <a:cubicBezTo>
                  <a:pt x="6227064" y="5038344"/>
                  <a:pt x="6181344" y="5120640"/>
                  <a:pt x="6144768" y="5202936"/>
                </a:cubicBezTo>
                <a:cubicBezTo>
                  <a:pt x="5925312" y="5623560"/>
                  <a:pt x="5769864" y="6044184"/>
                  <a:pt x="5715000" y="6419088"/>
                </a:cubicBezTo>
                <a:cubicBezTo>
                  <a:pt x="5696712" y="6565392"/>
                  <a:pt x="5687568" y="6711696"/>
                  <a:pt x="5687568" y="6858000"/>
                </a:cubicBezTo>
                <a:lnTo>
                  <a:pt x="5650992" y="6858000"/>
                </a:lnTo>
                <a:cubicBezTo>
                  <a:pt x="5641848" y="6574536"/>
                  <a:pt x="5687568" y="6263640"/>
                  <a:pt x="5797296" y="5943600"/>
                </a:cubicBezTo>
                <a:cubicBezTo>
                  <a:pt x="5907024" y="5596128"/>
                  <a:pt x="6099048" y="5239512"/>
                  <a:pt x="6281928" y="4882896"/>
                </a:cubicBezTo>
                <a:cubicBezTo>
                  <a:pt x="6318504" y="4818888"/>
                  <a:pt x="6345936" y="4754880"/>
                  <a:pt x="6382512" y="4690872"/>
                </a:cubicBezTo>
                <a:cubicBezTo>
                  <a:pt x="6611112" y="4251960"/>
                  <a:pt x="6775704" y="3822192"/>
                  <a:pt x="6793992" y="3438144"/>
                </a:cubicBezTo>
                <a:cubicBezTo>
                  <a:pt x="6803136" y="3319272"/>
                  <a:pt x="6793992" y="3218688"/>
                  <a:pt x="6775704" y="3118104"/>
                </a:cubicBezTo>
                <a:cubicBezTo>
                  <a:pt x="6757416" y="3108960"/>
                  <a:pt x="6739128" y="3108960"/>
                  <a:pt x="6720840" y="3108960"/>
                </a:cubicBezTo>
                <a:cubicBezTo>
                  <a:pt x="6720840" y="3108960"/>
                  <a:pt x="6711696" y="3108960"/>
                  <a:pt x="6711696" y="3108960"/>
                </a:cubicBezTo>
                <a:cubicBezTo>
                  <a:pt x="6711696" y="3108960"/>
                  <a:pt x="6702552" y="3108960"/>
                  <a:pt x="6702552" y="3108960"/>
                </a:cubicBezTo>
                <a:cubicBezTo>
                  <a:pt x="6693408" y="3191256"/>
                  <a:pt x="6684264" y="3282696"/>
                  <a:pt x="6665976" y="3374136"/>
                </a:cubicBezTo>
                <a:cubicBezTo>
                  <a:pt x="6574536" y="3767328"/>
                  <a:pt x="6373368" y="4187952"/>
                  <a:pt x="6153912" y="4626864"/>
                </a:cubicBezTo>
                <a:cubicBezTo>
                  <a:pt x="5934456" y="5065776"/>
                  <a:pt x="5724144" y="5486400"/>
                  <a:pt x="5623560" y="5897880"/>
                </a:cubicBezTo>
                <a:cubicBezTo>
                  <a:pt x="5532120" y="6245352"/>
                  <a:pt x="5513832" y="6565392"/>
                  <a:pt x="5559552" y="6858000"/>
                </a:cubicBezTo>
                <a:lnTo>
                  <a:pt x="5522976" y="6858000"/>
                </a:lnTo>
                <a:cubicBezTo>
                  <a:pt x="5504688" y="6757416"/>
                  <a:pt x="5504688" y="6647688"/>
                  <a:pt x="5504688" y="6537960"/>
                </a:cubicBezTo>
                <a:cubicBezTo>
                  <a:pt x="5504688" y="6190488"/>
                  <a:pt x="5586984" y="5797296"/>
                  <a:pt x="5751576" y="5394960"/>
                </a:cubicBezTo>
                <a:cubicBezTo>
                  <a:pt x="5852160" y="5166360"/>
                  <a:pt x="5971032" y="4928616"/>
                  <a:pt x="6089904" y="4690872"/>
                </a:cubicBezTo>
                <a:lnTo>
                  <a:pt x="6089904" y="4690872"/>
                </a:lnTo>
                <a:lnTo>
                  <a:pt x="6089904" y="4690872"/>
                </a:lnTo>
                <a:cubicBezTo>
                  <a:pt x="6199632" y="4480560"/>
                  <a:pt x="6300216" y="4270248"/>
                  <a:pt x="6391656" y="4069080"/>
                </a:cubicBezTo>
                <a:cubicBezTo>
                  <a:pt x="6537960" y="3730752"/>
                  <a:pt x="6656832" y="3392424"/>
                  <a:pt x="6665976" y="3099816"/>
                </a:cubicBezTo>
                <a:cubicBezTo>
                  <a:pt x="6638544" y="3099816"/>
                  <a:pt x="6611112" y="3099816"/>
                  <a:pt x="6583680" y="3090672"/>
                </a:cubicBezTo>
                <a:cubicBezTo>
                  <a:pt x="6492240" y="3511296"/>
                  <a:pt x="6236208" y="3968496"/>
                  <a:pt x="5989320" y="4416552"/>
                </a:cubicBezTo>
                <a:lnTo>
                  <a:pt x="5989320" y="4416552"/>
                </a:lnTo>
                <a:cubicBezTo>
                  <a:pt x="5824728" y="4718304"/>
                  <a:pt x="5660136" y="5020056"/>
                  <a:pt x="5541264" y="5303520"/>
                </a:cubicBezTo>
                <a:cubicBezTo>
                  <a:pt x="5303520" y="5879592"/>
                  <a:pt x="5276088" y="6409944"/>
                  <a:pt x="5394960" y="6858000"/>
                </a:cubicBezTo>
                <a:lnTo>
                  <a:pt x="5358384" y="6858000"/>
                </a:lnTo>
                <a:cubicBezTo>
                  <a:pt x="5294376" y="6574536"/>
                  <a:pt x="5285232" y="6254496"/>
                  <a:pt x="5330952" y="5934456"/>
                </a:cubicBezTo>
                <a:cubicBezTo>
                  <a:pt x="5385816" y="5596128"/>
                  <a:pt x="5522976" y="5239512"/>
                  <a:pt x="5715000" y="4864608"/>
                </a:cubicBezTo>
                <a:cubicBezTo>
                  <a:pt x="5788152" y="4727448"/>
                  <a:pt x="5870448" y="4581144"/>
                  <a:pt x="5952744" y="4434840"/>
                </a:cubicBezTo>
                <a:lnTo>
                  <a:pt x="5952744" y="4434840"/>
                </a:lnTo>
                <a:lnTo>
                  <a:pt x="5952744" y="4434840"/>
                </a:lnTo>
                <a:lnTo>
                  <a:pt x="5952744" y="4434840"/>
                </a:lnTo>
                <a:cubicBezTo>
                  <a:pt x="6199632" y="3968496"/>
                  <a:pt x="6455664" y="3502152"/>
                  <a:pt x="6547104" y="3090672"/>
                </a:cubicBezTo>
                <a:cubicBezTo>
                  <a:pt x="6355080" y="3072384"/>
                  <a:pt x="6172200" y="3054096"/>
                  <a:pt x="5980176" y="3035808"/>
                </a:cubicBezTo>
                <a:cubicBezTo>
                  <a:pt x="5797296" y="3017520"/>
                  <a:pt x="5614416" y="3008376"/>
                  <a:pt x="5431536" y="2990088"/>
                </a:cubicBezTo>
                <a:cubicBezTo>
                  <a:pt x="4489704" y="2898648"/>
                  <a:pt x="3557016" y="2779776"/>
                  <a:pt x="2743200" y="2551176"/>
                </a:cubicBezTo>
                <a:cubicBezTo>
                  <a:pt x="1965960" y="2340864"/>
                  <a:pt x="1289304" y="2020824"/>
                  <a:pt x="822960" y="1572768"/>
                </a:cubicBezTo>
                <a:cubicBezTo>
                  <a:pt x="384048" y="1143000"/>
                  <a:pt x="100584" y="612648"/>
                  <a:pt x="-64008" y="-18288"/>
                </a:cubicBezTo>
                <a:lnTo>
                  <a:pt x="36576" y="27432"/>
                </a:lnTo>
                <a:cubicBezTo>
                  <a:pt x="73152" y="173736"/>
                  <a:pt x="109728" y="338328"/>
                  <a:pt x="173736" y="493776"/>
                </a:cubicBezTo>
                <a:cubicBezTo>
                  <a:pt x="384048" y="1088136"/>
                  <a:pt x="786384" y="1581912"/>
                  <a:pt x="1371600" y="1947672"/>
                </a:cubicBezTo>
                <a:cubicBezTo>
                  <a:pt x="1984248" y="2331720"/>
                  <a:pt x="2779776" y="2569464"/>
                  <a:pt x="3639312" y="2724912"/>
                </a:cubicBezTo>
                <a:cubicBezTo>
                  <a:pt x="4489704" y="2880360"/>
                  <a:pt x="5422392" y="2962656"/>
                  <a:pt x="6345936" y="3044952"/>
                </a:cubicBezTo>
                <a:cubicBezTo>
                  <a:pt x="6419088" y="3054096"/>
                  <a:pt x="6483096" y="3054096"/>
                  <a:pt x="6547104" y="3063240"/>
                </a:cubicBezTo>
                <a:cubicBezTo>
                  <a:pt x="6556248" y="3044952"/>
                  <a:pt x="6556248" y="3026664"/>
                  <a:pt x="6556248" y="2999232"/>
                </a:cubicBezTo>
                <a:cubicBezTo>
                  <a:pt x="6163056" y="2916936"/>
                  <a:pt x="5742432" y="2852928"/>
                  <a:pt x="5321808" y="2788920"/>
                </a:cubicBezTo>
                <a:cubicBezTo>
                  <a:pt x="5294376" y="2788920"/>
                  <a:pt x="5266944" y="2779776"/>
                  <a:pt x="5230368" y="2779776"/>
                </a:cubicBezTo>
                <a:lnTo>
                  <a:pt x="5230368" y="2779776"/>
                </a:lnTo>
                <a:lnTo>
                  <a:pt x="5230368" y="2779776"/>
                </a:lnTo>
                <a:lnTo>
                  <a:pt x="5230368" y="2779776"/>
                </a:lnTo>
                <a:cubicBezTo>
                  <a:pt x="4361688" y="2642616"/>
                  <a:pt x="3493008" y="2505456"/>
                  <a:pt x="2761488" y="2249424"/>
                </a:cubicBezTo>
                <a:cubicBezTo>
                  <a:pt x="1563624" y="1828800"/>
                  <a:pt x="804672" y="1042416"/>
                  <a:pt x="557784" y="45720"/>
                </a:cubicBezTo>
                <a:lnTo>
                  <a:pt x="603504" y="0"/>
                </a:lnTo>
                <a:cubicBezTo>
                  <a:pt x="603504" y="18288"/>
                  <a:pt x="612648" y="45720"/>
                  <a:pt x="612648" y="64008"/>
                </a:cubicBezTo>
                <a:cubicBezTo>
                  <a:pt x="768096" y="649224"/>
                  <a:pt x="1078992" y="1143000"/>
                  <a:pt x="1545336" y="1536192"/>
                </a:cubicBezTo>
                <a:cubicBezTo>
                  <a:pt x="2066544" y="1975104"/>
                  <a:pt x="2770632" y="2267712"/>
                  <a:pt x="3593592" y="2459736"/>
                </a:cubicBezTo>
                <a:cubicBezTo>
                  <a:pt x="4114800" y="2578608"/>
                  <a:pt x="4663440" y="2660904"/>
                  <a:pt x="5212080" y="2743200"/>
                </a:cubicBezTo>
                <a:cubicBezTo>
                  <a:pt x="5568696" y="2798064"/>
                  <a:pt x="5925312" y="2852928"/>
                  <a:pt x="6272784" y="2916936"/>
                </a:cubicBezTo>
                <a:cubicBezTo>
                  <a:pt x="6364224" y="2935224"/>
                  <a:pt x="6464808" y="2953512"/>
                  <a:pt x="6565392" y="2971800"/>
                </a:cubicBezTo>
                <a:cubicBezTo>
                  <a:pt x="6565392" y="2953512"/>
                  <a:pt x="6565392" y="2935224"/>
                  <a:pt x="6565392" y="2916936"/>
                </a:cubicBezTo>
                <a:cubicBezTo>
                  <a:pt x="6345936" y="2834640"/>
                  <a:pt x="6099048" y="2770632"/>
                  <a:pt x="5852160" y="2715768"/>
                </a:cubicBezTo>
                <a:cubicBezTo>
                  <a:pt x="5541264" y="2633472"/>
                  <a:pt x="5212080" y="2569464"/>
                  <a:pt x="4882896" y="2505456"/>
                </a:cubicBezTo>
                <a:cubicBezTo>
                  <a:pt x="4343400" y="2395728"/>
                  <a:pt x="3813048" y="2295144"/>
                  <a:pt x="3328416" y="2139696"/>
                </a:cubicBezTo>
                <a:cubicBezTo>
                  <a:pt x="2121408" y="1755648"/>
                  <a:pt x="1371600" y="996696"/>
                  <a:pt x="1097280" y="18288"/>
                </a:cubicBezTo>
                <a:lnTo>
                  <a:pt x="1143000" y="-18288"/>
                </a:lnTo>
                <a:cubicBezTo>
                  <a:pt x="1307592" y="576072"/>
                  <a:pt x="1618488" y="1078992"/>
                  <a:pt x="2093976" y="1463040"/>
                </a:cubicBezTo>
                <a:cubicBezTo>
                  <a:pt x="2624328" y="1901952"/>
                  <a:pt x="3374136" y="2148840"/>
                  <a:pt x="4206240" y="2340864"/>
                </a:cubicBezTo>
                <a:cubicBezTo>
                  <a:pt x="4434840" y="2386584"/>
                  <a:pt x="4672584" y="2432304"/>
                  <a:pt x="4901184" y="2478024"/>
                </a:cubicBezTo>
                <a:lnTo>
                  <a:pt x="4901184" y="2478024"/>
                </a:lnTo>
                <a:lnTo>
                  <a:pt x="4901184" y="2478024"/>
                </a:lnTo>
                <a:lnTo>
                  <a:pt x="4901184" y="2478024"/>
                </a:lnTo>
                <a:lnTo>
                  <a:pt x="4901184" y="2478024"/>
                </a:lnTo>
                <a:cubicBezTo>
                  <a:pt x="5477256" y="2596896"/>
                  <a:pt x="6053328" y="2715768"/>
                  <a:pt x="6574536" y="2889504"/>
                </a:cubicBezTo>
                <a:cubicBezTo>
                  <a:pt x="6574536" y="2871216"/>
                  <a:pt x="6574536" y="2862072"/>
                  <a:pt x="6574536" y="2843784"/>
                </a:cubicBezTo>
                <a:cubicBezTo>
                  <a:pt x="6537960" y="2825496"/>
                  <a:pt x="6501384" y="2807208"/>
                  <a:pt x="6464808" y="2788920"/>
                </a:cubicBezTo>
                <a:cubicBezTo>
                  <a:pt x="5971032" y="2542032"/>
                  <a:pt x="5358384" y="2395728"/>
                  <a:pt x="4754880" y="2249424"/>
                </a:cubicBezTo>
                <a:cubicBezTo>
                  <a:pt x="4507992" y="2194560"/>
                  <a:pt x="4261104" y="2130552"/>
                  <a:pt x="4023360" y="2066544"/>
                </a:cubicBezTo>
                <a:cubicBezTo>
                  <a:pt x="3246120" y="1856232"/>
                  <a:pt x="2587752" y="1545336"/>
                  <a:pt x="2167128" y="1060704"/>
                </a:cubicBezTo>
                <a:cubicBezTo>
                  <a:pt x="1901952" y="749808"/>
                  <a:pt x="1719072" y="393192"/>
                  <a:pt x="1600200" y="27432"/>
                </a:cubicBezTo>
                <a:lnTo>
                  <a:pt x="1645920" y="-18288"/>
                </a:lnTo>
                <a:cubicBezTo>
                  <a:pt x="1819656" y="585216"/>
                  <a:pt x="2157984" y="1106424"/>
                  <a:pt x="2688336" y="1472184"/>
                </a:cubicBezTo>
                <a:cubicBezTo>
                  <a:pt x="3236976" y="1856232"/>
                  <a:pt x="4023360" y="2039112"/>
                  <a:pt x="4791456" y="2231136"/>
                </a:cubicBezTo>
                <a:cubicBezTo>
                  <a:pt x="4837176" y="2240280"/>
                  <a:pt x="4882896" y="2249424"/>
                  <a:pt x="4928616" y="2267712"/>
                </a:cubicBezTo>
                <a:lnTo>
                  <a:pt x="4965192" y="2267712"/>
                </a:lnTo>
                <a:lnTo>
                  <a:pt x="4965192" y="2267712"/>
                </a:lnTo>
                <a:cubicBezTo>
                  <a:pt x="5532120" y="2404872"/>
                  <a:pt x="6117336" y="2551176"/>
                  <a:pt x="6574536" y="2788920"/>
                </a:cubicBezTo>
                <a:cubicBezTo>
                  <a:pt x="6574536" y="2779776"/>
                  <a:pt x="6574536" y="2770632"/>
                  <a:pt x="6574536" y="2761488"/>
                </a:cubicBezTo>
                <a:cubicBezTo>
                  <a:pt x="6135624" y="2404872"/>
                  <a:pt x="5458968" y="2212848"/>
                  <a:pt x="4809744" y="2029968"/>
                </a:cubicBezTo>
                <a:lnTo>
                  <a:pt x="4809744" y="2029968"/>
                </a:lnTo>
                <a:cubicBezTo>
                  <a:pt x="4782312" y="2020824"/>
                  <a:pt x="4764024" y="2020824"/>
                  <a:pt x="4736592" y="2011680"/>
                </a:cubicBezTo>
                <a:cubicBezTo>
                  <a:pt x="3959352" y="1792224"/>
                  <a:pt x="3182112" y="1563624"/>
                  <a:pt x="2697480" y="1106424"/>
                </a:cubicBezTo>
                <a:cubicBezTo>
                  <a:pt x="2377440" y="795528"/>
                  <a:pt x="2167128" y="420624"/>
                  <a:pt x="2048256" y="45720"/>
                </a:cubicBezTo>
                <a:lnTo>
                  <a:pt x="2084832" y="-27432"/>
                </a:lnTo>
                <a:cubicBezTo>
                  <a:pt x="2276856" y="630936"/>
                  <a:pt x="2660904" y="1152144"/>
                  <a:pt x="3319272" y="1481328"/>
                </a:cubicBezTo>
                <a:cubicBezTo>
                  <a:pt x="3739896" y="1700784"/>
                  <a:pt x="4251960" y="1837944"/>
                  <a:pt x="4754880" y="1984248"/>
                </a:cubicBezTo>
                <a:cubicBezTo>
                  <a:pt x="5038344" y="2057400"/>
                  <a:pt x="5312664" y="2139696"/>
                  <a:pt x="5577840" y="2231136"/>
                </a:cubicBezTo>
                <a:cubicBezTo>
                  <a:pt x="5943600" y="2350008"/>
                  <a:pt x="6291072" y="2496312"/>
                  <a:pt x="6565392" y="2706624"/>
                </a:cubicBezTo>
                <a:cubicBezTo>
                  <a:pt x="6565392" y="2706624"/>
                  <a:pt x="6565392" y="2706624"/>
                  <a:pt x="6565392" y="2697480"/>
                </a:cubicBezTo>
                <a:cubicBezTo>
                  <a:pt x="6565392" y="2697480"/>
                  <a:pt x="6565392" y="2697480"/>
                  <a:pt x="6565392" y="2697480"/>
                </a:cubicBezTo>
                <a:cubicBezTo>
                  <a:pt x="6309360" y="2377440"/>
                  <a:pt x="5870448" y="2167128"/>
                  <a:pt x="5422392" y="1993392"/>
                </a:cubicBezTo>
                <a:cubicBezTo>
                  <a:pt x="5193792" y="1911096"/>
                  <a:pt x="4965192" y="1837944"/>
                  <a:pt x="4727448" y="1764792"/>
                </a:cubicBezTo>
                <a:cubicBezTo>
                  <a:pt x="4178808" y="1591056"/>
                  <a:pt x="3630168" y="1417320"/>
                  <a:pt x="3218688" y="1124712"/>
                </a:cubicBezTo>
                <a:cubicBezTo>
                  <a:pt x="2816352" y="841248"/>
                  <a:pt x="2560320" y="448056"/>
                  <a:pt x="2423160" y="18288"/>
                </a:cubicBezTo>
                <a:lnTo>
                  <a:pt x="2459736" y="-27432"/>
                </a:lnTo>
                <a:cubicBezTo>
                  <a:pt x="2468880" y="18288"/>
                  <a:pt x="2478024" y="36576"/>
                  <a:pt x="2478024" y="54864"/>
                </a:cubicBezTo>
                <a:cubicBezTo>
                  <a:pt x="2587752" y="365760"/>
                  <a:pt x="2752344" y="649224"/>
                  <a:pt x="2999232" y="886968"/>
                </a:cubicBezTo>
                <a:cubicBezTo>
                  <a:pt x="3236976" y="1124712"/>
                  <a:pt x="3566160" y="1307592"/>
                  <a:pt x="3922776" y="1453896"/>
                </a:cubicBezTo>
                <a:cubicBezTo>
                  <a:pt x="4197096" y="1563624"/>
                  <a:pt x="4480560" y="1655064"/>
                  <a:pt x="4764024" y="1737360"/>
                </a:cubicBezTo>
                <a:lnTo>
                  <a:pt x="4764024" y="1737360"/>
                </a:lnTo>
                <a:cubicBezTo>
                  <a:pt x="5248656" y="1892808"/>
                  <a:pt x="5733288" y="2048256"/>
                  <a:pt x="6126480" y="2286000"/>
                </a:cubicBezTo>
                <a:cubicBezTo>
                  <a:pt x="6281928" y="2377440"/>
                  <a:pt x="6428232" y="2487168"/>
                  <a:pt x="6547104" y="2615184"/>
                </a:cubicBezTo>
                <a:cubicBezTo>
                  <a:pt x="6428232" y="2386584"/>
                  <a:pt x="6217920" y="2203704"/>
                  <a:pt x="5980176" y="2057400"/>
                </a:cubicBezTo>
                <a:cubicBezTo>
                  <a:pt x="5632704" y="1837944"/>
                  <a:pt x="5184648" y="1673352"/>
                  <a:pt x="4745736" y="1517904"/>
                </a:cubicBezTo>
                <a:cubicBezTo>
                  <a:pt x="4407408" y="1399032"/>
                  <a:pt x="4069080" y="1271016"/>
                  <a:pt x="3785616" y="1124712"/>
                </a:cubicBezTo>
                <a:cubicBezTo>
                  <a:pt x="3273552" y="859536"/>
                  <a:pt x="2926080" y="475488"/>
                  <a:pt x="2752344" y="18288"/>
                </a:cubicBezTo>
                <a:lnTo>
                  <a:pt x="2788920" y="-18288"/>
                </a:lnTo>
                <a:moveTo>
                  <a:pt x="6583680" y="3063240"/>
                </a:moveTo>
                <a:cubicBezTo>
                  <a:pt x="6611112" y="3072384"/>
                  <a:pt x="6638544" y="3072384"/>
                  <a:pt x="6665976" y="3072384"/>
                </a:cubicBezTo>
                <a:cubicBezTo>
                  <a:pt x="6665976" y="3054096"/>
                  <a:pt x="6665976" y="3044952"/>
                  <a:pt x="6665976" y="3026664"/>
                </a:cubicBezTo>
                <a:cubicBezTo>
                  <a:pt x="6656832" y="3026664"/>
                  <a:pt x="6647688" y="3026664"/>
                  <a:pt x="6638544" y="3017520"/>
                </a:cubicBezTo>
                <a:cubicBezTo>
                  <a:pt x="6629400" y="3017520"/>
                  <a:pt x="6611112" y="3017520"/>
                  <a:pt x="6601968" y="3008376"/>
                </a:cubicBezTo>
                <a:cubicBezTo>
                  <a:pt x="6592824" y="3026664"/>
                  <a:pt x="6592824" y="3044952"/>
                  <a:pt x="6592824" y="3054096"/>
                </a:cubicBezTo>
                <a:cubicBezTo>
                  <a:pt x="6592824" y="3063240"/>
                  <a:pt x="6583680" y="3063240"/>
                  <a:pt x="6583680" y="3063240"/>
                </a:cubicBezTo>
                <a:moveTo>
                  <a:pt x="6702552" y="3081528"/>
                </a:moveTo>
                <a:cubicBezTo>
                  <a:pt x="6720840" y="3081528"/>
                  <a:pt x="6748272" y="3081528"/>
                  <a:pt x="6766560" y="3081528"/>
                </a:cubicBezTo>
                <a:cubicBezTo>
                  <a:pt x="6766560" y="3072384"/>
                  <a:pt x="6757416" y="3063240"/>
                  <a:pt x="6757416" y="3044952"/>
                </a:cubicBezTo>
                <a:cubicBezTo>
                  <a:pt x="6739128" y="3044952"/>
                  <a:pt x="6720840" y="3035808"/>
                  <a:pt x="6702552" y="3035808"/>
                </a:cubicBezTo>
                <a:cubicBezTo>
                  <a:pt x="6702552" y="3044952"/>
                  <a:pt x="6702552" y="3063240"/>
                  <a:pt x="6702552" y="3081528"/>
                </a:cubicBezTo>
                <a:moveTo>
                  <a:pt x="6812280" y="3090672"/>
                </a:moveTo>
                <a:cubicBezTo>
                  <a:pt x="6830568" y="3090672"/>
                  <a:pt x="6848856" y="3090672"/>
                  <a:pt x="6876288" y="3099816"/>
                </a:cubicBezTo>
                <a:cubicBezTo>
                  <a:pt x="6867144" y="3090672"/>
                  <a:pt x="6858000" y="3081528"/>
                  <a:pt x="6858000" y="3072384"/>
                </a:cubicBezTo>
                <a:cubicBezTo>
                  <a:pt x="6839712" y="3063240"/>
                  <a:pt x="6821424" y="3063240"/>
                  <a:pt x="6803136" y="3054096"/>
                </a:cubicBezTo>
                <a:cubicBezTo>
                  <a:pt x="6812280" y="3072384"/>
                  <a:pt x="6812280" y="3081528"/>
                  <a:pt x="6812280" y="3090672"/>
                </a:cubicBezTo>
                <a:moveTo>
                  <a:pt x="6940296" y="3108960"/>
                </a:moveTo>
                <a:cubicBezTo>
                  <a:pt x="6949440" y="3108960"/>
                  <a:pt x="6949440" y="3108960"/>
                  <a:pt x="6958584" y="3108960"/>
                </a:cubicBezTo>
                <a:cubicBezTo>
                  <a:pt x="6949440" y="3099816"/>
                  <a:pt x="6949440" y="3099816"/>
                  <a:pt x="6940296" y="3090672"/>
                </a:cubicBezTo>
                <a:cubicBezTo>
                  <a:pt x="6931152" y="3090672"/>
                  <a:pt x="6922008" y="3090672"/>
                  <a:pt x="6912864" y="3081528"/>
                </a:cubicBezTo>
                <a:cubicBezTo>
                  <a:pt x="6912864" y="3090672"/>
                  <a:pt x="6912864" y="3099816"/>
                  <a:pt x="6922008" y="3099816"/>
                </a:cubicBezTo>
                <a:cubicBezTo>
                  <a:pt x="6931152" y="3099816"/>
                  <a:pt x="6931152" y="3108960"/>
                  <a:pt x="6940296" y="3108960"/>
                </a:cubicBezTo>
                <a:moveTo>
                  <a:pt x="7031736" y="3118104"/>
                </a:moveTo>
                <a:cubicBezTo>
                  <a:pt x="7031736" y="3118104"/>
                  <a:pt x="7031736" y="3118104"/>
                  <a:pt x="7031736" y="3118104"/>
                </a:cubicBezTo>
                <a:lnTo>
                  <a:pt x="7031736" y="3118104"/>
                </a:lnTo>
                <a:cubicBezTo>
                  <a:pt x="7031736" y="3118104"/>
                  <a:pt x="7022592" y="3118104"/>
                  <a:pt x="7022592" y="3118104"/>
                </a:cubicBezTo>
                <a:cubicBezTo>
                  <a:pt x="7022592" y="3118104"/>
                  <a:pt x="7022592" y="3118104"/>
                  <a:pt x="7031736" y="3118104"/>
                </a:cubicBezTo>
                <a:moveTo>
                  <a:pt x="7461504" y="4306824"/>
                </a:moveTo>
                <a:cubicBezTo>
                  <a:pt x="7754112" y="3758184"/>
                  <a:pt x="7543800" y="3401568"/>
                  <a:pt x="7178040" y="3163824"/>
                </a:cubicBezTo>
                <a:cubicBezTo>
                  <a:pt x="7187184" y="3172968"/>
                  <a:pt x="7196328" y="3172968"/>
                  <a:pt x="7205472" y="3172968"/>
                </a:cubicBezTo>
                <a:cubicBezTo>
                  <a:pt x="7397496" y="3236976"/>
                  <a:pt x="7571232" y="3328416"/>
                  <a:pt x="7699248" y="3438144"/>
                </a:cubicBezTo>
                <a:cubicBezTo>
                  <a:pt x="7818120" y="3547872"/>
                  <a:pt x="7900416" y="3685032"/>
                  <a:pt x="7891272" y="3867912"/>
                </a:cubicBezTo>
                <a:cubicBezTo>
                  <a:pt x="7872984" y="4041648"/>
                  <a:pt x="7763256" y="4251960"/>
                  <a:pt x="7616952" y="4453128"/>
                </a:cubicBezTo>
                <a:cubicBezTo>
                  <a:pt x="7452360" y="4690872"/>
                  <a:pt x="7242048" y="4928616"/>
                  <a:pt x="7040880" y="5166360"/>
                </a:cubicBezTo>
                <a:lnTo>
                  <a:pt x="7040880" y="5166360"/>
                </a:lnTo>
                <a:cubicBezTo>
                  <a:pt x="6876288" y="5367528"/>
                  <a:pt x="6702552" y="5559552"/>
                  <a:pt x="6556248" y="5760720"/>
                </a:cubicBezTo>
                <a:cubicBezTo>
                  <a:pt x="6309360" y="6089904"/>
                  <a:pt x="6108192" y="6428232"/>
                  <a:pt x="5961888" y="6757416"/>
                </a:cubicBezTo>
                <a:cubicBezTo>
                  <a:pt x="5961888" y="6748272"/>
                  <a:pt x="5961888" y="6748272"/>
                  <a:pt x="5961888" y="6739128"/>
                </a:cubicBezTo>
                <a:cubicBezTo>
                  <a:pt x="6099048" y="6355080"/>
                  <a:pt x="6300216" y="5952744"/>
                  <a:pt x="6601968" y="5541264"/>
                </a:cubicBezTo>
                <a:cubicBezTo>
                  <a:pt x="6693408" y="5413248"/>
                  <a:pt x="6784848" y="5294376"/>
                  <a:pt x="6876288" y="5175504"/>
                </a:cubicBezTo>
                <a:cubicBezTo>
                  <a:pt x="7095744" y="4882896"/>
                  <a:pt x="7315200" y="4590288"/>
                  <a:pt x="7461504" y="4306824"/>
                </a:cubicBezTo>
                <a:moveTo>
                  <a:pt x="7379208" y="3209544"/>
                </a:moveTo>
                <a:cubicBezTo>
                  <a:pt x="7379208" y="3209544"/>
                  <a:pt x="7370064" y="3200400"/>
                  <a:pt x="7370064" y="3200400"/>
                </a:cubicBezTo>
                <a:cubicBezTo>
                  <a:pt x="7552944" y="3236976"/>
                  <a:pt x="7717536" y="3291840"/>
                  <a:pt x="7863840" y="3355848"/>
                </a:cubicBezTo>
                <a:cubicBezTo>
                  <a:pt x="8138160" y="3493008"/>
                  <a:pt x="8330184" y="3703320"/>
                  <a:pt x="8129016" y="4078224"/>
                </a:cubicBezTo>
                <a:cubicBezTo>
                  <a:pt x="7955280" y="4398264"/>
                  <a:pt x="7626096" y="4736592"/>
                  <a:pt x="7315200" y="5065776"/>
                </a:cubicBezTo>
                <a:lnTo>
                  <a:pt x="7315200" y="5065776"/>
                </a:lnTo>
                <a:cubicBezTo>
                  <a:pt x="7287768" y="5093208"/>
                  <a:pt x="7260336" y="5120640"/>
                  <a:pt x="7232904" y="5148072"/>
                </a:cubicBezTo>
                <a:cubicBezTo>
                  <a:pt x="6894576" y="5495544"/>
                  <a:pt x="6601968" y="5824728"/>
                  <a:pt x="6355080" y="6172200"/>
                </a:cubicBezTo>
                <a:cubicBezTo>
                  <a:pt x="6245352" y="6336792"/>
                  <a:pt x="6144768" y="6492240"/>
                  <a:pt x="6053328" y="6656832"/>
                </a:cubicBezTo>
                <a:cubicBezTo>
                  <a:pt x="6135624" y="6473952"/>
                  <a:pt x="6236208" y="6300216"/>
                  <a:pt x="6345936" y="6117336"/>
                </a:cubicBezTo>
                <a:cubicBezTo>
                  <a:pt x="6547104" y="5788152"/>
                  <a:pt x="6821424" y="5468112"/>
                  <a:pt x="7095744" y="5138928"/>
                </a:cubicBezTo>
                <a:lnTo>
                  <a:pt x="7095744" y="5138928"/>
                </a:lnTo>
                <a:lnTo>
                  <a:pt x="7095744" y="5138928"/>
                </a:lnTo>
                <a:cubicBezTo>
                  <a:pt x="7178040" y="5047488"/>
                  <a:pt x="7260336" y="4946904"/>
                  <a:pt x="7342632" y="4846320"/>
                </a:cubicBezTo>
                <a:cubicBezTo>
                  <a:pt x="7635240" y="4489704"/>
                  <a:pt x="7927848" y="4105656"/>
                  <a:pt x="7918704" y="3813048"/>
                </a:cubicBezTo>
                <a:cubicBezTo>
                  <a:pt x="7918704" y="3511296"/>
                  <a:pt x="7662672" y="3328416"/>
                  <a:pt x="7379208" y="3209544"/>
                </a:cubicBezTo>
                <a:moveTo>
                  <a:pt x="6885432" y="3044952"/>
                </a:moveTo>
                <a:lnTo>
                  <a:pt x="6885432" y="3044952"/>
                </a:lnTo>
                <a:lnTo>
                  <a:pt x="6885432" y="3044952"/>
                </a:lnTo>
                <a:lnTo>
                  <a:pt x="6885432" y="3044952"/>
                </a:lnTo>
                <a:moveTo>
                  <a:pt x="6830568" y="3035808"/>
                </a:moveTo>
                <a:cubicBezTo>
                  <a:pt x="6830568" y="3026664"/>
                  <a:pt x="6830568" y="3026664"/>
                  <a:pt x="6821424" y="3026664"/>
                </a:cubicBezTo>
                <a:cubicBezTo>
                  <a:pt x="6821424" y="3017520"/>
                  <a:pt x="6821424" y="3017520"/>
                  <a:pt x="6821424" y="3017520"/>
                </a:cubicBezTo>
                <a:cubicBezTo>
                  <a:pt x="6812280" y="3008376"/>
                  <a:pt x="6803136" y="3008376"/>
                  <a:pt x="6784848" y="2999232"/>
                </a:cubicBezTo>
                <a:cubicBezTo>
                  <a:pt x="6793992" y="3008376"/>
                  <a:pt x="6793992" y="3017520"/>
                  <a:pt x="6793992" y="3026664"/>
                </a:cubicBezTo>
                <a:cubicBezTo>
                  <a:pt x="6812280" y="3026664"/>
                  <a:pt x="6821424" y="3026664"/>
                  <a:pt x="6830568" y="3035808"/>
                </a:cubicBezTo>
                <a:moveTo>
                  <a:pt x="6748272" y="3017520"/>
                </a:moveTo>
                <a:cubicBezTo>
                  <a:pt x="6739128" y="2999232"/>
                  <a:pt x="6739128" y="2990088"/>
                  <a:pt x="6729984" y="2980944"/>
                </a:cubicBezTo>
                <a:cubicBezTo>
                  <a:pt x="6720840" y="2971800"/>
                  <a:pt x="6702552" y="2971800"/>
                  <a:pt x="6693408" y="2962656"/>
                </a:cubicBezTo>
                <a:cubicBezTo>
                  <a:pt x="6693408" y="2971800"/>
                  <a:pt x="6693408" y="2990088"/>
                  <a:pt x="6693408" y="2999232"/>
                </a:cubicBezTo>
                <a:cubicBezTo>
                  <a:pt x="6711696" y="3008376"/>
                  <a:pt x="6729984" y="3008376"/>
                  <a:pt x="6748272" y="3017520"/>
                </a:cubicBezTo>
                <a:moveTo>
                  <a:pt x="6665976" y="2999232"/>
                </a:moveTo>
                <a:cubicBezTo>
                  <a:pt x="6665976" y="2980944"/>
                  <a:pt x="6665976" y="2962656"/>
                  <a:pt x="6656832" y="2953512"/>
                </a:cubicBezTo>
                <a:cubicBezTo>
                  <a:pt x="6647688" y="2944368"/>
                  <a:pt x="6629400" y="2935224"/>
                  <a:pt x="6611112" y="2935224"/>
                </a:cubicBezTo>
                <a:cubicBezTo>
                  <a:pt x="6611112" y="2944368"/>
                  <a:pt x="6601968" y="2962656"/>
                  <a:pt x="6601968" y="2980944"/>
                </a:cubicBezTo>
                <a:cubicBezTo>
                  <a:pt x="6620256" y="2990088"/>
                  <a:pt x="6647688" y="2990088"/>
                  <a:pt x="6665976" y="2999232"/>
                </a:cubicBezTo>
                <a:moveTo>
                  <a:pt x="6638544" y="2907792"/>
                </a:moveTo>
                <a:cubicBezTo>
                  <a:pt x="6638544" y="2916936"/>
                  <a:pt x="6647688" y="2916936"/>
                  <a:pt x="6656832" y="2916936"/>
                </a:cubicBezTo>
                <a:cubicBezTo>
                  <a:pt x="6656832" y="2916936"/>
                  <a:pt x="6656832" y="2916936"/>
                  <a:pt x="6656832" y="2907792"/>
                </a:cubicBezTo>
                <a:cubicBezTo>
                  <a:pt x="6656832" y="2907792"/>
                  <a:pt x="6656832" y="2898648"/>
                  <a:pt x="6647688" y="2898648"/>
                </a:cubicBezTo>
                <a:cubicBezTo>
                  <a:pt x="6647688" y="2898648"/>
                  <a:pt x="6647688" y="2889504"/>
                  <a:pt x="6647688" y="2889504"/>
                </a:cubicBezTo>
                <a:cubicBezTo>
                  <a:pt x="6647688" y="2889504"/>
                  <a:pt x="6647688" y="2889504"/>
                  <a:pt x="6647688" y="2889504"/>
                </a:cubicBezTo>
                <a:cubicBezTo>
                  <a:pt x="6638544" y="2880360"/>
                  <a:pt x="6629400" y="2871216"/>
                  <a:pt x="6611112" y="2862072"/>
                </a:cubicBezTo>
                <a:cubicBezTo>
                  <a:pt x="6611112" y="2880360"/>
                  <a:pt x="6611112" y="2889504"/>
                  <a:pt x="6611112" y="2898648"/>
                </a:cubicBezTo>
                <a:cubicBezTo>
                  <a:pt x="6611112" y="2907792"/>
                  <a:pt x="6620256" y="2907792"/>
                  <a:pt x="6620256" y="2907792"/>
                </a:cubicBezTo>
                <a:cubicBezTo>
                  <a:pt x="6629400" y="2907792"/>
                  <a:pt x="6629400" y="2907792"/>
                  <a:pt x="6629400" y="2907792"/>
                </a:cubicBezTo>
                <a:lnTo>
                  <a:pt x="6638544" y="2907792"/>
                </a:lnTo>
                <a:moveTo>
                  <a:pt x="6693408" y="2935224"/>
                </a:moveTo>
                <a:cubicBezTo>
                  <a:pt x="6702552" y="2935224"/>
                  <a:pt x="6711696" y="2935224"/>
                  <a:pt x="6711696" y="2944368"/>
                </a:cubicBezTo>
                <a:cubicBezTo>
                  <a:pt x="6711696" y="2935224"/>
                  <a:pt x="6711696" y="2926080"/>
                  <a:pt x="6702552" y="2916936"/>
                </a:cubicBezTo>
                <a:cubicBezTo>
                  <a:pt x="6702552" y="2916936"/>
                  <a:pt x="6693408" y="2907792"/>
                  <a:pt x="6684264" y="2907792"/>
                </a:cubicBezTo>
                <a:cubicBezTo>
                  <a:pt x="6684264" y="2916936"/>
                  <a:pt x="6693408" y="2926080"/>
                  <a:pt x="6693408" y="2935224"/>
                </a:cubicBezTo>
                <a:moveTo>
                  <a:pt x="6775704" y="2962656"/>
                </a:moveTo>
                <a:lnTo>
                  <a:pt x="6775704" y="2962656"/>
                </a:lnTo>
                <a:lnTo>
                  <a:pt x="6775704" y="2962656"/>
                </a:lnTo>
                <a:lnTo>
                  <a:pt x="6775704" y="2962656"/>
                </a:lnTo>
                <a:moveTo>
                  <a:pt x="6638544" y="2825496"/>
                </a:moveTo>
                <a:cubicBezTo>
                  <a:pt x="6629400" y="2816352"/>
                  <a:pt x="6629400" y="2816352"/>
                  <a:pt x="6629400" y="2807208"/>
                </a:cubicBezTo>
                <a:cubicBezTo>
                  <a:pt x="6629400" y="2807208"/>
                  <a:pt x="6620256" y="2798064"/>
                  <a:pt x="6611112" y="2798064"/>
                </a:cubicBezTo>
                <a:cubicBezTo>
                  <a:pt x="6611112" y="2798064"/>
                  <a:pt x="6611112" y="2807208"/>
                  <a:pt x="6611112" y="2816352"/>
                </a:cubicBezTo>
                <a:cubicBezTo>
                  <a:pt x="6620256" y="2816352"/>
                  <a:pt x="6629400" y="2825496"/>
                  <a:pt x="6638544" y="2825496"/>
                </a:cubicBezTo>
              </a:path>
            </a:pathLst>
          </a:custGeom>
          <a:solidFill>
            <a:schemeClr val="accent1">
              <a:alpha val="50000"/>
            </a:schemeClr>
          </a:solidFill>
        </p:spPr>
        <p:txBody>
          <a:bodyPr/>
          <a:p>
            <a:endParaRPr altLang="en-US" lang="zh-CN"/>
          </a:p>
        </p:txBody>
      </p:sp>
      <p:sp>
        <p:nvSpPr>
          <p:cNvPr id="1049628" name="标题 1"/>
          <p:cNvSpPr>
            <a:spLocks noGrp="1"/>
          </p:cNvSpPr>
          <p:nvPr>
            <p:ph type="title"/>
            <p:custDataLst>
              <p:tags r:id="rId2"/>
            </p:custDataLst>
          </p:nvPr>
        </p:nvSpPr>
        <p:spPr>
          <a:xfrm>
            <a:off x="1116594" y="3896555"/>
            <a:ext cx="8247888" cy="2078732"/>
          </a:xfrm>
        </p:spPr>
        <p:txBody>
          <a:bodyPr anchor="t" wrap="square">
            <a:normAutofit/>
          </a:bodyPr>
          <a:lstStyle>
            <a:lvl1pPr algn="l">
              <a:defRPr sz="4600">
                <a:solidFill>
                  <a:schemeClr val="accent1"/>
                </a:solidFill>
                <a:latin typeface="+mj-ea"/>
                <a:ea typeface="+mj-ea"/>
                <a:cs typeface="+mj-ea"/>
                <a:sym typeface="+mj-ea"/>
              </a:defRPr>
            </a:lvl1pPr>
          </a:lstStyle>
          <a:p>
            <a:r>
              <a:rPr altLang="en-US" lang="zh-CN"/>
              <a:t>单击此处编辑母版标题样式</a:t>
            </a:r>
            <a:endParaRPr altLang="en-US" dirty="0" lang="zh-CN"/>
          </a:p>
        </p:txBody>
      </p:sp>
      <p:sp>
        <p:nvSpPr>
          <p:cNvPr id="1049629" name="节编号 3"/>
          <p:cNvSpPr>
            <a:spLocks noGrp="1"/>
          </p:cNvSpPr>
          <p:nvPr>
            <p:ph type="body" sz="quarter" idx="13" hasCustomPrompt="1"/>
            <p:custDataLst>
              <p:tags r:id="rId3"/>
            </p:custDataLst>
          </p:nvPr>
        </p:nvSpPr>
        <p:spPr>
          <a:xfrm>
            <a:off x="1116594" y="1348964"/>
            <a:ext cx="3953347" cy="2142876"/>
          </a:xfrm>
        </p:spPr>
        <p:txBody>
          <a:bodyPr anchor="b" wrap="square">
            <a:normAutofit/>
          </a:bodyPr>
          <a:lstStyle>
            <a:lvl1pPr algn="l" indent="0" marL="0">
              <a:buNone/>
              <a:defRPr sz="6000">
                <a:solidFill>
                  <a:schemeClr val="accent1"/>
                </a:solidFill>
                <a:latin typeface="+mn-ea"/>
                <a:ea typeface="+mn-ea"/>
                <a:cs typeface="+mn-ea"/>
                <a:sym typeface="+mn-ea"/>
              </a:defRPr>
            </a:lvl1pPr>
          </a:lstStyle>
          <a:p>
            <a:pPr lvl="0"/>
            <a:r>
              <a:rPr altLang="en-US" lang="zh-CN"/>
              <a:t>节编号</a:t>
            </a:r>
            <a:endParaRPr altLang="en-US" dirty="0" lang="zh-CN"/>
          </a:p>
        </p:txBody>
      </p:sp>
      <p:sp>
        <p:nvSpPr>
          <p:cNvPr id="1049630" name="日期占位符 4"/>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31" name="页脚占位符 5"/>
          <p:cNvSpPr>
            <a:spLocks noGrp="1"/>
          </p:cNvSpPr>
          <p:nvPr>
            <p:ph type="ftr" sz="quarter" idx="11"/>
            <p:custDataLst>
              <p:tags r:id="rId5"/>
            </p:custDataLst>
          </p:nvPr>
        </p:nvSpPr>
        <p:spPr/>
        <p:txBody>
          <a:bodyPr/>
          <a:p>
            <a:endParaRPr altLang="en-US" lang="zh-CN"/>
          </a:p>
        </p:txBody>
      </p:sp>
      <p:sp>
        <p:nvSpPr>
          <p:cNvPr id="1049632" name="灯片编号占位符 6"/>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542" name=""/>
        <p:cNvGrpSpPr/>
        <p:nvPr/>
      </p:nvGrpSpPr>
      <p:grpSpPr>
        <a:xfrm>
          <a:off x="0" y="0"/>
          <a:ext cx="0" cy="0"/>
          <a:chOff x="0" y="0"/>
          <a:chExt cx="0" cy="0"/>
        </a:xfrm>
      </p:grpSpPr>
      <p:sp>
        <p:nvSpPr>
          <p:cNvPr id="1049650" name="标题 1"/>
          <p:cNvSpPr>
            <a:spLocks noGrp="1"/>
          </p:cNvSpPr>
          <p:nvPr>
            <p:ph type="title"/>
            <p:custDataLst>
              <p:tags r:id="rId1"/>
            </p:custDataLst>
          </p:nvPr>
        </p:nvSpPr>
        <p:spPr>
          <a:xfrm>
            <a:off x="696000" y="360000"/>
            <a:ext cx="10800000" cy="720000"/>
          </a:xfrm>
        </p:spPr>
        <p:txBody>
          <a:bodyPr anchor="b" bIns="0" lIns="0" rIns="0" rtlCol="0" tIns="0" vert="horz" wrap="square">
            <a:normAutofit/>
          </a:bodyPr>
          <a:lstStyle>
            <a:lvl1pPr algn="l">
              <a:defRPr altLang="en-US" dirty="0" sz="3600" lang="zh-CN">
                <a:latin typeface="+mj-ea"/>
                <a:ea typeface="+mj-ea"/>
                <a:cs typeface="+mj-ea"/>
                <a:sym typeface="+mj-ea"/>
              </a:defRPr>
            </a:lvl1pPr>
          </a:lstStyle>
          <a:p>
            <a:pPr lvl="0"/>
            <a:r>
              <a:rPr altLang="en-US" lang="zh-CN"/>
              <a:t>单击此处编辑母版标题样式</a:t>
            </a:r>
            <a:endParaRPr altLang="en-US" dirty="0" lang="zh-CN"/>
          </a:p>
        </p:txBody>
      </p:sp>
      <p:sp>
        <p:nvSpPr>
          <p:cNvPr id="1049651" name="内容占位符 2"/>
          <p:cNvSpPr>
            <a:spLocks noGrp="1"/>
          </p:cNvSpPr>
          <p:nvPr>
            <p:ph sz="half" idx="1"/>
            <p:custDataLst>
              <p:tags r:id="rId2"/>
            </p:custDataLst>
          </p:nvPr>
        </p:nvSpPr>
        <p:spPr>
          <a:xfrm>
            <a:off x="695960" y="1301750"/>
            <a:ext cx="5323840" cy="487585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9652" name="内容占位符 3"/>
          <p:cNvSpPr>
            <a:spLocks noGrp="1"/>
          </p:cNvSpPr>
          <p:nvPr>
            <p:ph sz="half" idx="2"/>
            <p:custDataLst>
              <p:tags r:id="rId3"/>
            </p:custDataLst>
          </p:nvPr>
        </p:nvSpPr>
        <p:spPr>
          <a:xfrm>
            <a:off x="6172200" y="1301750"/>
            <a:ext cx="5323840" cy="487585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9653" name="日期占位符 4"/>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54" name="页脚占位符 5"/>
          <p:cNvSpPr>
            <a:spLocks noGrp="1"/>
          </p:cNvSpPr>
          <p:nvPr>
            <p:ph type="ftr" sz="quarter" idx="11"/>
            <p:custDataLst>
              <p:tags r:id="rId5"/>
            </p:custDataLst>
          </p:nvPr>
        </p:nvSpPr>
        <p:spPr/>
        <p:txBody>
          <a:bodyPr/>
          <a:p>
            <a:endParaRPr altLang="en-US" lang="zh-CN"/>
          </a:p>
        </p:txBody>
      </p:sp>
      <p:sp>
        <p:nvSpPr>
          <p:cNvPr id="1049655" name="灯片编号占位符 6"/>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543" name=""/>
        <p:cNvGrpSpPr/>
        <p:nvPr/>
      </p:nvGrpSpPr>
      <p:grpSpPr>
        <a:xfrm>
          <a:off x="0" y="0"/>
          <a:ext cx="0" cy="0"/>
          <a:chOff x="0" y="0"/>
          <a:chExt cx="0" cy="0"/>
        </a:xfrm>
      </p:grpSpPr>
      <p:sp>
        <p:nvSpPr>
          <p:cNvPr id="1049656" name="标题 1"/>
          <p:cNvSpPr>
            <a:spLocks noGrp="1"/>
          </p:cNvSpPr>
          <p:nvPr>
            <p:ph type="title"/>
            <p:custDataLst>
              <p:tags r:id="rId1"/>
            </p:custDataLst>
          </p:nvPr>
        </p:nvSpPr>
        <p:spPr>
          <a:xfrm>
            <a:off x="696000" y="360000"/>
            <a:ext cx="10800000" cy="720000"/>
          </a:xfrm>
        </p:spPr>
        <p:txBody>
          <a:bodyPr anchor="b" bIns="0" lIns="0" rIns="0" rtlCol="0" tIns="0" vert="horz" wrap="square">
            <a:normAutofit/>
          </a:bodyPr>
          <a:lstStyle>
            <a:lvl1pPr algn="l">
              <a:defRPr altLang="en-US" dirty="0" sz="3600" lang="zh-CN">
                <a:latin typeface="+mj-ea"/>
                <a:ea typeface="+mj-ea"/>
                <a:cs typeface="+mj-ea"/>
                <a:sym typeface="+mj-ea"/>
              </a:defRPr>
            </a:lvl1pPr>
          </a:lstStyle>
          <a:p>
            <a:pPr lvl="0"/>
            <a:r>
              <a:rPr altLang="en-US" lang="zh-CN"/>
              <a:t>单击此处编辑母版标题样式</a:t>
            </a:r>
            <a:endParaRPr altLang="en-US" dirty="0" lang="zh-CN"/>
          </a:p>
        </p:txBody>
      </p:sp>
      <p:sp>
        <p:nvSpPr>
          <p:cNvPr id="1049657" name="文本占位符 2"/>
          <p:cNvSpPr>
            <a:spLocks noGrp="1"/>
          </p:cNvSpPr>
          <p:nvPr>
            <p:ph type="body" idx="1"/>
            <p:custDataLst>
              <p:tags r:id="rId2"/>
            </p:custDataLst>
          </p:nvPr>
        </p:nvSpPr>
        <p:spPr>
          <a:xfrm>
            <a:off x="695960" y="1301750"/>
            <a:ext cx="5323840" cy="411303"/>
          </a:xfrm>
        </p:spPr>
        <p:txBody>
          <a:bodyPr anchor="b" wrap="square">
            <a:normAutofit/>
          </a:bodyPr>
          <a:lstStyle>
            <a:lvl1pPr indent="0" marL="0">
              <a:buNone/>
              <a:defRPr b="1" sz="2400">
                <a:latin typeface="+mn-ea"/>
                <a:ea typeface="+mn-ea"/>
                <a:cs typeface="+mn-ea"/>
                <a:sym typeface="+mn-ea"/>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dirty="0" lang="zh-CN"/>
          </a:p>
        </p:txBody>
      </p:sp>
      <p:sp>
        <p:nvSpPr>
          <p:cNvPr id="1049658"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9659" name="文本占位符 4"/>
          <p:cNvSpPr>
            <a:spLocks noGrp="1"/>
          </p:cNvSpPr>
          <p:nvPr>
            <p:ph type="body" sz="quarter" idx="3"/>
            <p:custDataLst>
              <p:tags r:id="rId4"/>
            </p:custDataLst>
          </p:nvPr>
        </p:nvSpPr>
        <p:spPr>
          <a:xfrm>
            <a:off x="6172200" y="1301750"/>
            <a:ext cx="5323840" cy="411303"/>
          </a:xfrm>
        </p:spPr>
        <p:txBody>
          <a:bodyPr anchor="b" wrap="square">
            <a:normAutofit/>
          </a:bodyPr>
          <a:lstStyle>
            <a:lvl1pPr indent="0" marL="0">
              <a:buNone/>
              <a:defRPr b="1" sz="2400">
                <a:latin typeface="+mn-ea"/>
                <a:ea typeface="+mn-ea"/>
                <a:cs typeface="+mn-ea"/>
                <a:sym typeface="+mn-ea"/>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dirty="0" lang="zh-CN"/>
          </a:p>
        </p:txBody>
      </p:sp>
      <p:sp>
        <p:nvSpPr>
          <p:cNvPr id="1049660"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9661" name="日期占位符 6"/>
          <p:cNvSpPr>
            <a:spLocks noGrp="1"/>
          </p:cNvSpPr>
          <p:nvPr>
            <p:ph type="dt" sz="half" idx="10"/>
            <p:custDataLst>
              <p:tags r:id="rId6"/>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62" name="页脚占位符 7"/>
          <p:cNvSpPr>
            <a:spLocks noGrp="1"/>
          </p:cNvSpPr>
          <p:nvPr>
            <p:ph type="ftr" sz="quarter" idx="11"/>
            <p:custDataLst>
              <p:tags r:id="rId7"/>
            </p:custDataLst>
          </p:nvPr>
        </p:nvSpPr>
        <p:spPr/>
        <p:txBody>
          <a:bodyPr/>
          <a:p>
            <a:endParaRPr altLang="en-US" lang="zh-CN"/>
          </a:p>
        </p:txBody>
      </p:sp>
      <p:sp>
        <p:nvSpPr>
          <p:cNvPr id="1049663" name="灯片编号占位符 8"/>
          <p:cNvSpPr>
            <a:spLocks noGrp="1"/>
          </p:cNvSpPr>
          <p:nvPr>
            <p:ph type="sldNum" sz="quarter" idx="12"/>
            <p:custDataLst>
              <p:tags r:id="rId8"/>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531" name=""/>
        <p:cNvGrpSpPr/>
        <p:nvPr/>
      </p:nvGrpSpPr>
      <p:grpSpPr>
        <a:xfrm>
          <a:off x="0" y="0"/>
          <a:ext cx="0" cy="0"/>
          <a:chOff x="0" y="0"/>
          <a:chExt cx="0" cy="0"/>
        </a:xfrm>
      </p:grpSpPr>
      <p:sp>
        <p:nvSpPr>
          <p:cNvPr id="1049590" name="标题 1"/>
          <p:cNvSpPr>
            <a:spLocks noGrp="1"/>
          </p:cNvSpPr>
          <p:nvPr>
            <p:ph type="title" hasCustomPrompt="1"/>
            <p:custDataLst>
              <p:tags r:id="rId1"/>
            </p:custDataLst>
          </p:nvPr>
        </p:nvSpPr>
        <p:spPr>
          <a:xfrm>
            <a:off x="1990800" y="3848400"/>
            <a:ext cx="7768800" cy="766800"/>
          </a:xfrm>
        </p:spPr>
        <p:txBody>
          <a:bodyPr anchor="b" anchorCtr="0" bIns="46800" lIns="90000" rIns="90000" tIns="46800">
            <a:normAutofit/>
          </a:bodyPr>
          <a:lstStyle>
            <a:lvl1pPr>
              <a:defRPr sz="4400"/>
            </a:lvl1pPr>
          </a:lstStyle>
          <a:p>
            <a:r>
              <a:rPr altLang="en-US" dirty="0" lang="zh-CN"/>
              <a:t>单击此处编辑标题</a:t>
            </a:r>
            <a:endParaRPr altLang="en-US" dirty="0" lang="zh-CN"/>
          </a:p>
        </p:txBody>
      </p:sp>
      <p:sp>
        <p:nvSpPr>
          <p:cNvPr id="1049591" name="文本占位符 2"/>
          <p:cNvSpPr>
            <a:spLocks noGrp="1"/>
          </p:cNvSpPr>
          <p:nvPr>
            <p:ph type="body" idx="1" hasCustomPrompt="1"/>
            <p:custDataLst>
              <p:tags r:id="rId2"/>
            </p:custDataLst>
          </p:nvPr>
        </p:nvSpPr>
        <p:spPr>
          <a:xfrm>
            <a:off x="1990800" y="4615200"/>
            <a:ext cx="7768800" cy="867600"/>
          </a:xfrm>
        </p:spPr>
        <p:txBody>
          <a:bodyPr bIns="46800" lIns="90000" rIns="90000" tIns="46800">
            <a:normAutofit/>
          </a:bodyPr>
          <a:lstStyle>
            <a:lvl1pPr indent="0" marL="0">
              <a:buNone/>
              <a:defRPr sz="1800">
                <a:solidFill>
                  <a:schemeClr val="tx1">
                    <a:lumMod val="65000"/>
                    <a:lumOff val="35000"/>
                  </a:schemeClr>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单击此处编辑文本</a:t>
            </a:r>
            <a:endParaRPr altLang="en-US" dirty="0" lang="zh-CN"/>
          </a:p>
        </p:txBody>
      </p:sp>
      <p:sp>
        <p:nvSpPr>
          <p:cNvPr id="1049592"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9593" name="页脚占位符 4"/>
          <p:cNvSpPr>
            <a:spLocks noGrp="1"/>
          </p:cNvSpPr>
          <p:nvPr>
            <p:ph type="ftr" sz="quarter" idx="11"/>
            <p:custDataLst>
              <p:tags r:id="rId4"/>
            </p:custDataLst>
          </p:nvPr>
        </p:nvSpPr>
        <p:spPr/>
        <p:txBody>
          <a:bodyPr/>
          <a:p>
            <a:endParaRPr altLang="en-US" lang="zh-CN"/>
          </a:p>
        </p:txBody>
      </p:sp>
      <p:sp>
        <p:nvSpPr>
          <p:cNvPr id="1049594"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544" name=""/>
        <p:cNvGrpSpPr/>
        <p:nvPr/>
      </p:nvGrpSpPr>
      <p:grpSpPr>
        <a:xfrm>
          <a:off x="0" y="0"/>
          <a:ext cx="0" cy="0"/>
          <a:chOff x="0" y="0"/>
          <a:chExt cx="0" cy="0"/>
        </a:xfrm>
      </p:grpSpPr>
      <p:sp>
        <p:nvSpPr>
          <p:cNvPr id="1049664" name="标题 1"/>
          <p:cNvSpPr>
            <a:spLocks noGrp="1"/>
          </p:cNvSpPr>
          <p:nvPr>
            <p:ph type="title"/>
            <p:custDataLst>
              <p:tags r:id="rId1"/>
            </p:custDataLst>
          </p:nvPr>
        </p:nvSpPr>
        <p:spPr/>
        <p:txBody>
          <a:bodyPr wrap="square">
            <a:normAutofit/>
          </a:bodyPr>
          <a:lstStyle>
            <a:lvl1pPr>
              <a:defRPr>
                <a:latin typeface="+mj-ea"/>
                <a:ea typeface="+mj-ea"/>
                <a:cs typeface="+mj-ea"/>
                <a:sym typeface="+mj-ea"/>
              </a:defRPr>
            </a:lvl1pPr>
          </a:lstStyle>
          <a:p>
            <a:r>
              <a:rPr altLang="en-US" lang="zh-CN"/>
              <a:t>单击此处编辑母版标题样式</a:t>
            </a:r>
            <a:endParaRPr altLang="en-US" dirty="0" lang="zh-CN"/>
          </a:p>
        </p:txBody>
      </p:sp>
      <p:sp>
        <p:nvSpPr>
          <p:cNvPr id="1049665" name="日期占位符 2"/>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66" name="页脚占位符 3"/>
          <p:cNvSpPr>
            <a:spLocks noGrp="1"/>
          </p:cNvSpPr>
          <p:nvPr>
            <p:ph type="ftr" sz="quarter" idx="11"/>
            <p:custDataLst>
              <p:tags r:id="rId3"/>
            </p:custDataLst>
          </p:nvPr>
        </p:nvSpPr>
        <p:spPr/>
        <p:txBody>
          <a:bodyPr/>
          <a:p>
            <a:endParaRPr altLang="en-US" lang="zh-CN"/>
          </a:p>
        </p:txBody>
      </p:sp>
      <p:sp>
        <p:nvSpPr>
          <p:cNvPr id="1049667" name="灯片编号占位符 4"/>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535" name=""/>
        <p:cNvGrpSpPr/>
        <p:nvPr/>
      </p:nvGrpSpPr>
      <p:grpSpPr>
        <a:xfrm>
          <a:off x="0" y="0"/>
          <a:ext cx="0" cy="0"/>
          <a:chOff x="0" y="0"/>
          <a:chExt cx="0" cy="0"/>
        </a:xfrm>
      </p:grpSpPr>
      <p:sp>
        <p:nvSpPr>
          <p:cNvPr id="1049615" name="日期占位符 1"/>
          <p:cNvSpPr>
            <a:spLocks noGrp="1"/>
          </p:cNvSpPr>
          <p:nvPr>
            <p:ph type="dt" sz="half" idx="10"/>
            <p:custDataLst>
              <p:tags r:id="rId1"/>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dirty="0" lang="zh-CN"/>
          </a:p>
        </p:txBody>
      </p:sp>
      <p:sp>
        <p:nvSpPr>
          <p:cNvPr id="1049616" name="页脚占位符 2"/>
          <p:cNvSpPr>
            <a:spLocks noGrp="1"/>
          </p:cNvSpPr>
          <p:nvPr>
            <p:ph type="ftr" sz="quarter" idx="11"/>
            <p:custDataLst>
              <p:tags r:id="rId2"/>
            </p:custDataLst>
          </p:nvPr>
        </p:nvSpPr>
        <p:spPr/>
        <p:txBody>
          <a:bodyPr/>
          <a:p>
            <a:endParaRPr altLang="en-US" lang="zh-CN"/>
          </a:p>
        </p:txBody>
      </p:sp>
      <p:sp>
        <p:nvSpPr>
          <p:cNvPr id="1049617" name="灯片编号占位符 3"/>
          <p:cNvSpPr>
            <a:spLocks noGrp="1"/>
          </p:cNvSpPr>
          <p:nvPr>
            <p:ph type="sldNum" sz="quarter" idx="12"/>
            <p:custDataLst>
              <p:tags r:id="rId3"/>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537" name=""/>
        <p:cNvGrpSpPr/>
        <p:nvPr/>
      </p:nvGrpSpPr>
      <p:grpSpPr>
        <a:xfrm>
          <a:off x="0" y="0"/>
          <a:ext cx="0" cy="0"/>
          <a:chOff x="0" y="0"/>
          <a:chExt cx="0" cy="0"/>
        </a:xfrm>
      </p:grpSpPr>
      <p:sp>
        <p:nvSpPr>
          <p:cNvPr id="1049623" name="内容占位符 1"/>
          <p:cNvSpPr>
            <a:spLocks noGrp="1"/>
          </p:cNvSpPr>
          <p:nvPr>
            <p:ph idx="1"/>
            <p:custDataLst>
              <p:tags r:id="rId1"/>
            </p:custDataLst>
          </p:nvPr>
        </p:nvSpPr>
        <p:spPr>
          <a:xfrm>
            <a:off x="695960" y="360045"/>
            <a:ext cx="10801985" cy="581787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9624" name="日期占位符 2"/>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25" name="页脚占位符 3"/>
          <p:cNvSpPr>
            <a:spLocks noGrp="1"/>
          </p:cNvSpPr>
          <p:nvPr>
            <p:ph type="ftr" sz="quarter" idx="11"/>
            <p:custDataLst>
              <p:tags r:id="rId3"/>
            </p:custDataLst>
          </p:nvPr>
        </p:nvSpPr>
        <p:spPr/>
        <p:txBody>
          <a:bodyPr/>
          <a:p>
            <a:endParaRPr altLang="en-US" lang="zh-CN"/>
          </a:p>
        </p:txBody>
      </p:sp>
      <p:sp>
        <p:nvSpPr>
          <p:cNvPr id="1049626" name="灯片编号占位符 4"/>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540" name=""/>
        <p:cNvGrpSpPr/>
        <p:nvPr/>
      </p:nvGrpSpPr>
      <p:grpSpPr>
        <a:xfrm>
          <a:off x="0" y="0"/>
          <a:ext cx="0" cy="0"/>
          <a:chOff x="0" y="0"/>
          <a:chExt cx="0" cy="0"/>
        </a:xfrm>
      </p:grpSpPr>
      <p:sp>
        <p:nvSpPr>
          <p:cNvPr id="1049639" name="标题 1"/>
          <p:cNvSpPr>
            <a:spLocks noGrp="1"/>
          </p:cNvSpPr>
          <p:nvPr>
            <p:ph type="title"/>
            <p:custDataLst>
              <p:tags r:id="rId1"/>
            </p:custDataLst>
          </p:nvPr>
        </p:nvSpPr>
        <p:spPr>
          <a:xfrm>
            <a:off x="696000" y="360000"/>
            <a:ext cx="10800000" cy="720000"/>
          </a:xfrm>
        </p:spPr>
        <p:txBody>
          <a:bodyPr anchor="b" bIns="0" lIns="0" rIns="0" rtlCol="0" tIns="0" vert="horz" wrap="square">
            <a:normAutofit/>
          </a:bodyPr>
          <a:lstStyle>
            <a:lvl1pPr>
              <a:defRPr altLang="en-US" dirty="0" lang="zh-CN">
                <a:latin typeface="+mj-ea"/>
                <a:ea typeface="+mj-ea"/>
                <a:cs typeface="+mj-ea"/>
                <a:sym typeface="+mj-ea"/>
              </a:defRPr>
            </a:lvl1pPr>
          </a:lstStyle>
          <a:p>
            <a:pPr lvl="0"/>
            <a:r>
              <a:rPr altLang="en-US" lang="zh-CN"/>
              <a:t>单击此处编辑母版标题样式</a:t>
            </a:r>
            <a:endParaRPr altLang="en-US" dirty="0" lang="zh-CN"/>
          </a:p>
        </p:txBody>
      </p:sp>
      <p:sp>
        <p:nvSpPr>
          <p:cNvPr id="1049640" name="文本占位符 2"/>
          <p:cNvSpPr>
            <a:spLocks noGrp="1"/>
          </p:cNvSpPr>
          <p:nvPr>
            <p:ph type="body" idx="1" hasCustomPrompt="1"/>
            <p:custDataLst>
              <p:tags r:id="rId2"/>
            </p:custDataLst>
          </p:nvPr>
        </p:nvSpPr>
        <p:spPr>
          <a:xfrm>
            <a:off x="695960" y="1301750"/>
            <a:ext cx="10799088" cy="405553"/>
          </a:xfrm>
        </p:spPr>
        <p:txBody>
          <a:bodyPr anchor="t" wrap="square">
            <a:normAutofit/>
          </a:bodyPr>
          <a:lstStyle>
            <a:lvl1pPr indent="0" marL="0">
              <a:buNone/>
              <a:defRPr b="0" sz="2400">
                <a:latin typeface="+mn-ea"/>
                <a:ea typeface="+mn-ea"/>
                <a:cs typeface="+mn-ea"/>
                <a:sym typeface="+mn-ea"/>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r>
              <a:rPr altLang="en-US" lang="zh-CN"/>
              <a:t>单击此处编辑副标题</a:t>
            </a:r>
            <a:endParaRPr altLang="en-US" dirty="0" lang="zh-CN"/>
          </a:p>
        </p:txBody>
      </p:sp>
      <p:sp>
        <p:nvSpPr>
          <p:cNvPr id="1049641"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42" name="页脚占位符 4"/>
          <p:cNvSpPr>
            <a:spLocks noGrp="1"/>
          </p:cNvSpPr>
          <p:nvPr>
            <p:ph type="ftr" sz="quarter" idx="11"/>
            <p:custDataLst>
              <p:tags r:id="rId4"/>
            </p:custDataLst>
          </p:nvPr>
        </p:nvSpPr>
        <p:spPr/>
        <p:txBody>
          <a:bodyPr/>
          <a:p>
            <a:endParaRPr altLang="en-US" lang="zh-CN"/>
          </a:p>
        </p:txBody>
      </p:sp>
      <p:sp>
        <p:nvSpPr>
          <p:cNvPr id="1049643" name="灯片编号占位符 5"/>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539" name=""/>
        <p:cNvGrpSpPr/>
        <p:nvPr/>
      </p:nvGrpSpPr>
      <p:grpSpPr>
        <a:xfrm>
          <a:off x="0" y="0"/>
          <a:ext cx="0" cy="0"/>
          <a:chOff x="0" y="0"/>
          <a:chExt cx="0" cy="0"/>
        </a:xfrm>
      </p:grpSpPr>
      <p:sp>
        <p:nvSpPr>
          <p:cNvPr id="1049633" name="图片 6" descr="C:/Users/kingsoft/AppData/Local/Temp/fig2wpp/@svg_UnionUnion_#color-2113&amp;620.svg"/>
          <p:cNvSpPr/>
          <p:nvPr userDrawn="1">
            <p:custDataLst>
              <p:tags r:id="rId1"/>
            </p:custDataLst>
          </p:nvPr>
        </p:nvSpPr>
        <p:spPr>
          <a:xfrm>
            <a:off x="0" y="137848"/>
            <a:ext cx="12188825" cy="3278495"/>
          </a:xfrm>
          <a:custGeom>
            <a:avLst/>
            <a:gdLst>
              <a:gd name="connsiteX0" fmla="*/ 12188825 w 12188825"/>
              <a:gd name="connsiteY0" fmla="*/ 1891953 h 3278495"/>
              <a:gd name="connsiteX1" fmla="*/ 10818928 w 12188825"/>
              <a:gd name="connsiteY1" fmla="*/ 1279161 h 3278495"/>
              <a:gd name="connsiteX2" fmla="*/ 9295528 w 12188825"/>
              <a:gd name="connsiteY2" fmla="*/ 641041 h 3278495"/>
              <a:gd name="connsiteX3" fmla="*/ 7621799 w 12188825"/>
              <a:gd name="connsiteY3" fmla="*/ 1043813 h 3278495"/>
              <a:gd name="connsiteX4" fmla="*/ 7181110 w 12188825"/>
              <a:gd name="connsiteY4" fmla="*/ 1271164 h 3278495"/>
              <a:gd name="connsiteX5" fmla="*/ 7181097 w 12188825"/>
              <a:gd name="connsiteY5" fmla="*/ 1271164 h 3278495"/>
              <a:gd name="connsiteX6" fmla="*/ 7181084 w 12188825"/>
              <a:gd name="connsiteY6" fmla="*/ 1271177 h 3278495"/>
              <a:gd name="connsiteX7" fmla="*/ 6171037 w 12188825"/>
              <a:gd name="connsiteY7" fmla="*/ 1731588 h 3278495"/>
              <a:gd name="connsiteX8" fmla="*/ 4925403 w 12188825"/>
              <a:gd name="connsiteY8" fmla="*/ 1911089 h 3278495"/>
              <a:gd name="connsiteX9" fmla="*/ 3459214 w 12188825"/>
              <a:gd name="connsiteY9" fmla="*/ 1835304 h 3278495"/>
              <a:gd name="connsiteX10" fmla="*/ 2089495 w 12188825"/>
              <a:gd name="connsiteY10" fmla="*/ 1569424 h 3278495"/>
              <a:gd name="connsiteX11" fmla="*/ 921600 w 12188825"/>
              <a:gd name="connsiteY11" fmla="*/ 1088916 h 3278495"/>
              <a:gd name="connsiteX12" fmla="*/ 135739 w 12188825"/>
              <a:gd name="connsiteY12" fmla="*/ 288056 h 3278495"/>
              <a:gd name="connsiteX13" fmla="*/ 0 w 12188825"/>
              <a:gd name="connsiteY13" fmla="*/ 35969 h 3278495"/>
              <a:gd name="connsiteX14" fmla="*/ 0 w 12188825"/>
              <a:gd name="connsiteY14" fmla="*/ 0 h 3278495"/>
              <a:gd name="connsiteX15" fmla="*/ 303276 w 12188825"/>
              <a:gd name="connsiteY15" fmla="*/ 510703 h 3278495"/>
              <a:gd name="connsiteX16" fmla="*/ 1284207 w 12188825"/>
              <a:gd name="connsiteY16" fmla="*/ 1260803 h 3278495"/>
              <a:gd name="connsiteX17" fmla="*/ 2458296 w 12188825"/>
              <a:gd name="connsiteY17" fmla="*/ 1642852 h 3278495"/>
              <a:gd name="connsiteX18" fmla="*/ 3888807 w 12188825"/>
              <a:gd name="connsiteY18" fmla="*/ 1861373 h 3278495"/>
              <a:gd name="connsiteX19" fmla="*/ 5307637 w 12188825"/>
              <a:gd name="connsiteY19" fmla="*/ 1870535 h 3278495"/>
              <a:gd name="connsiteX20" fmla="*/ 6532626 w 12188825"/>
              <a:gd name="connsiteY20" fmla="*/ 1568778 h 3278495"/>
              <a:gd name="connsiteX21" fmla="*/ 7168959 w 12188825"/>
              <a:gd name="connsiteY21" fmla="*/ 1253005 h 3278495"/>
              <a:gd name="connsiteX22" fmla="*/ 7168972 w 12188825"/>
              <a:gd name="connsiteY22" fmla="*/ 1253000 h 3278495"/>
              <a:gd name="connsiteX23" fmla="*/ 8087907 w 12188825"/>
              <a:gd name="connsiteY23" fmla="*/ 818125 h 3278495"/>
              <a:gd name="connsiteX24" fmla="*/ 9706660 w 12188825"/>
              <a:gd name="connsiteY24" fmla="*/ 709477 h 3278495"/>
              <a:gd name="connsiteX25" fmla="*/ 10796214 w 12188825"/>
              <a:gd name="connsiteY25" fmla="*/ 1246740 h 3278495"/>
              <a:gd name="connsiteX26" fmla="*/ 10796214 w 12188825"/>
              <a:gd name="connsiteY26" fmla="*/ 1246746 h 3278495"/>
              <a:gd name="connsiteX27" fmla="*/ 11332916 w 12188825"/>
              <a:gd name="connsiteY27" fmla="*/ 1551238 h 3278495"/>
              <a:gd name="connsiteX28" fmla="*/ 12188825 w 12188825"/>
              <a:gd name="connsiteY28" fmla="*/ 1866911 h 3278495"/>
              <a:gd name="connsiteX29" fmla="*/ 12188825 w 12188825"/>
              <a:gd name="connsiteY29" fmla="*/ 2019532 h 3278495"/>
              <a:gd name="connsiteX30" fmla="*/ 11006585 w 12188825"/>
              <a:gd name="connsiteY30" fmla="*/ 1600562 h 3278495"/>
              <a:gd name="connsiteX31" fmla="*/ 10868864 w 12188825"/>
              <a:gd name="connsiteY31" fmla="*/ 1536005 h 3278495"/>
              <a:gd name="connsiteX32" fmla="*/ 10868852 w 12188825"/>
              <a:gd name="connsiteY32" fmla="*/ 1535993 h 3278495"/>
              <a:gd name="connsiteX33" fmla="*/ 10122349 w 12188825"/>
              <a:gd name="connsiteY33" fmla="*/ 1212187 h 3278495"/>
              <a:gd name="connsiteX34" fmla="*/ 9192457 w 12188825"/>
              <a:gd name="connsiteY34" fmla="*/ 1013092 h 3278495"/>
              <a:gd name="connsiteX35" fmla="*/ 7401995 w 12188825"/>
              <a:gd name="connsiteY35" fmla="*/ 1263747 h 3278495"/>
              <a:gd name="connsiteX36" fmla="*/ 6521707 w 12188825"/>
              <a:gd name="connsiteY36" fmla="*/ 1638327 h 3278495"/>
              <a:gd name="connsiteX37" fmla="*/ 5871611 w 12188825"/>
              <a:gd name="connsiteY37" fmla="*/ 1906616 h 3278495"/>
              <a:gd name="connsiteX38" fmla="*/ 4636401 w 12188825"/>
              <a:gd name="connsiteY38" fmla="*/ 2069198 h 3278495"/>
              <a:gd name="connsiteX39" fmla="*/ 3246392 w 12188825"/>
              <a:gd name="connsiteY39" fmla="*/ 1979574 h 3278495"/>
              <a:gd name="connsiteX40" fmla="*/ 849919 w 12188825"/>
              <a:gd name="connsiteY40" fmla="*/ 1167195 h 3278495"/>
              <a:gd name="connsiteX41" fmla="*/ 84269 w 12188825"/>
              <a:gd name="connsiteY41" fmla="*/ 333407 h 3278495"/>
              <a:gd name="connsiteX42" fmla="*/ 0 w 12188825"/>
              <a:gd name="connsiteY42" fmla="*/ 182406 h 3278495"/>
              <a:gd name="connsiteX43" fmla="*/ 0 w 12188825"/>
              <a:gd name="connsiteY43" fmla="*/ 145534 h 3278495"/>
              <a:gd name="connsiteX44" fmla="*/ 248048 w 12188825"/>
              <a:gd name="connsiteY44" fmla="*/ 552745 h 3278495"/>
              <a:gd name="connsiteX45" fmla="*/ 1166708 w 12188825"/>
              <a:gd name="connsiteY45" fmla="*/ 1340777 h 3278495"/>
              <a:gd name="connsiteX46" fmla="*/ 2311674 w 12188825"/>
              <a:gd name="connsiteY46" fmla="*/ 1776172 h 3278495"/>
              <a:gd name="connsiteX47" fmla="*/ 3658933 w 12188825"/>
              <a:gd name="connsiteY47" fmla="*/ 2009749 h 3278495"/>
              <a:gd name="connsiteX48" fmla="*/ 5020996 w 12188825"/>
              <a:gd name="connsiteY48" fmla="*/ 2031901 h 3278495"/>
              <a:gd name="connsiteX49" fmla="*/ 6197434 w 12188825"/>
              <a:gd name="connsiteY49" fmla="*/ 1768467 h 3278495"/>
              <a:gd name="connsiteX50" fmla="*/ 6569523 w 12188825"/>
              <a:gd name="connsiteY50" fmla="*/ 1595493 h 3278495"/>
              <a:gd name="connsiteX51" fmla="*/ 7062319 w 12188825"/>
              <a:gd name="connsiteY51" fmla="*/ 1371281 h 3278495"/>
              <a:gd name="connsiteX52" fmla="*/ 7883529 w 12188825"/>
              <a:gd name="connsiteY52" fmla="*/ 1108957 h 3278495"/>
              <a:gd name="connsiteX53" fmla="*/ 9631406 w 12188825"/>
              <a:gd name="connsiteY53" fmla="*/ 1053664 h 3278495"/>
              <a:gd name="connsiteX54" fmla="*/ 10858250 w 12188825"/>
              <a:gd name="connsiteY54" fmla="*/ 1512839 h 3278495"/>
              <a:gd name="connsiteX55" fmla="*/ 10858250 w 12188825"/>
              <a:gd name="connsiteY55" fmla="*/ 1512839 h 3278495"/>
              <a:gd name="connsiteX56" fmla="*/ 11326224 w 12188825"/>
              <a:gd name="connsiteY56" fmla="*/ 1724137 h 3278495"/>
              <a:gd name="connsiteX57" fmla="*/ 12188825 w 12188825"/>
              <a:gd name="connsiteY57" fmla="*/ 2000472 h 3278495"/>
              <a:gd name="connsiteX58" fmla="*/ 12188825 w 12188825"/>
              <a:gd name="connsiteY58" fmla="*/ 2151725 h 3278495"/>
              <a:gd name="connsiteX59" fmla="*/ 10959062 w 12188825"/>
              <a:gd name="connsiteY59" fmla="*/ 1771369 h 3278495"/>
              <a:gd name="connsiteX60" fmla="*/ 10074293 w 12188825"/>
              <a:gd name="connsiteY60" fmla="*/ 1480802 h 3278495"/>
              <a:gd name="connsiteX61" fmla="*/ 9166339 w 12188825"/>
              <a:gd name="connsiteY61" fmla="*/ 1378809 h 3278495"/>
              <a:gd name="connsiteX62" fmla="*/ 8625117 w 12188825"/>
              <a:gd name="connsiteY62" fmla="*/ 1385805 h 3278495"/>
              <a:gd name="connsiteX63" fmla="*/ 8268137 w 12188825"/>
              <a:gd name="connsiteY63" fmla="*/ 1392901 h 3278495"/>
              <a:gd name="connsiteX64" fmla="*/ 8222087 w 12188825"/>
              <a:gd name="connsiteY64" fmla="*/ 1393345 h 3278495"/>
              <a:gd name="connsiteX65" fmla="*/ 7414526 w 12188825"/>
              <a:gd name="connsiteY65" fmla="*/ 1434520 h 3278495"/>
              <a:gd name="connsiteX66" fmla="*/ 6553119 w 12188825"/>
              <a:gd name="connsiteY66" fmla="*/ 1671100 h 3278495"/>
              <a:gd name="connsiteX67" fmla="*/ 6261349 w 12188825"/>
              <a:gd name="connsiteY67" fmla="*/ 1806334 h 3278495"/>
              <a:gd name="connsiteX68" fmla="*/ 5822716 w 12188825"/>
              <a:gd name="connsiteY68" fmla="*/ 2000713 h 3278495"/>
              <a:gd name="connsiteX69" fmla="*/ 4621406 w 12188825"/>
              <a:gd name="connsiteY69" fmla="*/ 2218626 h 3278495"/>
              <a:gd name="connsiteX70" fmla="*/ 3226433 w 12188825"/>
              <a:gd name="connsiteY70" fmla="*/ 2149304 h 3278495"/>
              <a:gd name="connsiteX71" fmla="*/ 843323 w 12188825"/>
              <a:gd name="connsiteY71" fmla="*/ 1284332 h 3278495"/>
              <a:gd name="connsiteX72" fmla="*/ 37916 w 12188825"/>
              <a:gd name="connsiteY72" fmla="*/ 388990 h 3278495"/>
              <a:gd name="connsiteX73" fmla="*/ 0 w 12188825"/>
              <a:gd name="connsiteY73" fmla="*/ 323744 h 3278495"/>
              <a:gd name="connsiteX74" fmla="*/ 0 w 12188825"/>
              <a:gd name="connsiteY74" fmla="*/ 287455 h 3278495"/>
              <a:gd name="connsiteX75" fmla="*/ 231067 w 12188825"/>
              <a:gd name="connsiteY75" fmla="*/ 648157 h 3278495"/>
              <a:gd name="connsiteX76" fmla="*/ 1172736 w 12188825"/>
              <a:gd name="connsiteY76" fmla="*/ 1479750 h 3278495"/>
              <a:gd name="connsiteX77" fmla="*/ 3675375 w 12188825"/>
              <a:gd name="connsiteY77" fmla="*/ 2180721 h 3278495"/>
              <a:gd name="connsiteX78" fmla="*/ 5032119 w 12188825"/>
              <a:gd name="connsiteY78" fmla="*/ 2164588 h 3278495"/>
              <a:gd name="connsiteX79" fmla="*/ 5621131 w 12188825"/>
              <a:gd name="connsiteY79" fmla="*/ 2047400 h 3278495"/>
              <a:gd name="connsiteX80" fmla="*/ 6248474 w 12188825"/>
              <a:gd name="connsiteY80" fmla="*/ 1790581 h 3278495"/>
              <a:gd name="connsiteX81" fmla="*/ 6248487 w 12188825"/>
              <a:gd name="connsiteY81" fmla="*/ 1790581 h 3278495"/>
              <a:gd name="connsiteX82" fmla="*/ 6248500 w 12188825"/>
              <a:gd name="connsiteY82" fmla="*/ 1790581 h 3278495"/>
              <a:gd name="connsiteX83" fmla="*/ 6260028 w 12188825"/>
              <a:gd name="connsiteY83" fmla="*/ 1785119 h 3278495"/>
              <a:gd name="connsiteX84" fmla="*/ 6273766 w 12188825"/>
              <a:gd name="connsiteY84" fmla="*/ 1778605 h 3278495"/>
              <a:gd name="connsiteX85" fmla="*/ 7079092 w 12188825"/>
              <a:gd name="connsiteY85" fmla="*/ 1475897 h 3278495"/>
              <a:gd name="connsiteX86" fmla="*/ 7872318 w 12188825"/>
              <a:gd name="connsiteY86" fmla="*/ 1381331 h 3278495"/>
              <a:gd name="connsiteX87" fmla="*/ 8331646 w 12188825"/>
              <a:gd name="connsiteY87" fmla="*/ 1372992 h 3278495"/>
              <a:gd name="connsiteX88" fmla="*/ 8331659 w 12188825"/>
              <a:gd name="connsiteY88" fmla="*/ 1372992 h 3278495"/>
              <a:gd name="connsiteX89" fmla="*/ 8331672 w 12188825"/>
              <a:gd name="connsiteY89" fmla="*/ 1372992 h 3278495"/>
              <a:gd name="connsiteX90" fmla="*/ 8723974 w 12188825"/>
              <a:gd name="connsiteY90" fmla="*/ 1366719 h 3278495"/>
              <a:gd name="connsiteX91" fmla="*/ 9630594 w 12188825"/>
              <a:gd name="connsiteY91" fmla="*/ 1385462 h 3278495"/>
              <a:gd name="connsiteX92" fmla="*/ 10987641 w 12188825"/>
              <a:gd name="connsiteY92" fmla="*/ 1762599 h 3278495"/>
              <a:gd name="connsiteX93" fmla="*/ 11298762 w 12188825"/>
              <a:gd name="connsiteY93" fmla="*/ 1876035 h 3278495"/>
              <a:gd name="connsiteX94" fmla="*/ 12188825 w 12188825"/>
              <a:gd name="connsiteY94" fmla="*/ 2134147 h 3278495"/>
              <a:gd name="connsiteX95" fmla="*/ 12188825 w 12188825"/>
              <a:gd name="connsiteY95" fmla="*/ 2288023 h 3278495"/>
              <a:gd name="connsiteX96" fmla="*/ 11204476 w 12188825"/>
              <a:gd name="connsiteY96" fmla="*/ 2021180 h 3278495"/>
              <a:gd name="connsiteX97" fmla="*/ 11204438 w 12188825"/>
              <a:gd name="connsiteY97" fmla="*/ 2021167 h 3278495"/>
              <a:gd name="connsiteX98" fmla="*/ 11204425 w 12188825"/>
              <a:gd name="connsiteY98" fmla="*/ 2021167 h 3278495"/>
              <a:gd name="connsiteX99" fmla="*/ 10924209 w 12188825"/>
              <a:gd name="connsiteY99" fmla="*/ 1936904 h 3278495"/>
              <a:gd name="connsiteX100" fmla="*/ 10031289 w 12188825"/>
              <a:gd name="connsiteY100" fmla="*/ 1728179 h 3278495"/>
              <a:gd name="connsiteX101" fmla="*/ 9183835 w 12188825"/>
              <a:gd name="connsiteY101" fmla="*/ 1720880 h 3278495"/>
              <a:gd name="connsiteX102" fmla="*/ 9018182 w 12188825"/>
              <a:gd name="connsiteY102" fmla="*/ 1734009 h 3278495"/>
              <a:gd name="connsiteX103" fmla="*/ 9018182 w 12188825"/>
              <a:gd name="connsiteY103" fmla="*/ 1734009 h 3278495"/>
              <a:gd name="connsiteX104" fmla="*/ 8286675 w 12188825"/>
              <a:gd name="connsiteY104" fmla="*/ 1763689 h 3278495"/>
              <a:gd name="connsiteX105" fmla="*/ 7764511 w 12188825"/>
              <a:gd name="connsiteY105" fmla="*/ 1715265 h 3278495"/>
              <a:gd name="connsiteX106" fmla="*/ 7458215 w 12188825"/>
              <a:gd name="connsiteY106" fmla="*/ 1681657 h 3278495"/>
              <a:gd name="connsiteX107" fmla="*/ 6622354 w 12188825"/>
              <a:gd name="connsiteY107" fmla="*/ 1727305 h 3278495"/>
              <a:gd name="connsiteX108" fmla="*/ 5957301 w 12188825"/>
              <a:gd name="connsiteY108" fmla="*/ 1992779 h 3278495"/>
              <a:gd name="connsiteX109" fmla="*/ 5957289 w 12188825"/>
              <a:gd name="connsiteY109" fmla="*/ 1992779 h 3278495"/>
              <a:gd name="connsiteX110" fmla="*/ 5957276 w 12188825"/>
              <a:gd name="connsiteY110" fmla="*/ 1992792 h 3278495"/>
              <a:gd name="connsiteX111" fmla="*/ 5957250 w 12188825"/>
              <a:gd name="connsiteY111" fmla="*/ 1992792 h 3278495"/>
              <a:gd name="connsiteX112" fmla="*/ 5957238 w 12188825"/>
              <a:gd name="connsiteY112" fmla="*/ 1992805 h 3278495"/>
              <a:gd name="connsiteX113" fmla="*/ 5957187 w 12188825"/>
              <a:gd name="connsiteY113" fmla="*/ 1992830 h 3278495"/>
              <a:gd name="connsiteX114" fmla="*/ 5814920 w 12188825"/>
              <a:gd name="connsiteY114" fmla="*/ 2060124 h 3278495"/>
              <a:gd name="connsiteX115" fmla="*/ 3247700 w 12188825"/>
              <a:gd name="connsiteY115" fmla="*/ 2325180 h 3278495"/>
              <a:gd name="connsiteX116" fmla="*/ 847649 w 12188825"/>
              <a:gd name="connsiteY116" fmla="*/ 1407932 h 3278495"/>
              <a:gd name="connsiteX117" fmla="*/ 3196 w 12188825"/>
              <a:gd name="connsiteY117" fmla="*/ 464475 h 3278495"/>
              <a:gd name="connsiteX118" fmla="*/ 0 w 12188825"/>
              <a:gd name="connsiteY118" fmla="*/ 459212 h 3278495"/>
              <a:gd name="connsiteX119" fmla="*/ 0 w 12188825"/>
              <a:gd name="connsiteY119" fmla="*/ 424654 h 3278495"/>
              <a:gd name="connsiteX120" fmla="*/ 208331 w 12188825"/>
              <a:gd name="connsiteY120" fmla="*/ 736099 h 3278495"/>
              <a:gd name="connsiteX121" fmla="*/ 1193818 w 12188825"/>
              <a:gd name="connsiteY121" fmla="*/ 1626643 h 3278495"/>
              <a:gd name="connsiteX122" fmla="*/ 3705644 w 12188825"/>
              <a:gd name="connsiteY122" fmla="*/ 2350831 h 3278495"/>
              <a:gd name="connsiteX123" fmla="*/ 5054389 w 12188825"/>
              <a:gd name="connsiteY123" fmla="*/ 2282878 h 3278495"/>
              <a:gd name="connsiteX124" fmla="*/ 5618833 w 12188825"/>
              <a:gd name="connsiteY124" fmla="*/ 2125162 h 3278495"/>
              <a:gd name="connsiteX125" fmla="*/ 5986808 w 12188825"/>
              <a:gd name="connsiteY125" fmla="*/ 1959855 h 3278495"/>
              <a:gd name="connsiteX126" fmla="*/ 6348309 w 12188825"/>
              <a:gd name="connsiteY126" fmla="*/ 1797070 h 3278495"/>
              <a:gd name="connsiteX127" fmla="*/ 7131504 w 12188825"/>
              <a:gd name="connsiteY127" fmla="*/ 1646527 h 3278495"/>
              <a:gd name="connsiteX128" fmla="*/ 7753782 w 12188825"/>
              <a:gd name="connsiteY128" fmla="*/ 1695242 h 3278495"/>
              <a:gd name="connsiteX129" fmla="*/ 7753833 w 12188825"/>
              <a:gd name="connsiteY129" fmla="*/ 1695255 h 3278495"/>
              <a:gd name="connsiteX130" fmla="*/ 7753871 w 12188825"/>
              <a:gd name="connsiteY130" fmla="*/ 1695255 h 3278495"/>
              <a:gd name="connsiteX131" fmla="*/ 7930037 w 12188825"/>
              <a:gd name="connsiteY131" fmla="*/ 1715810 h 3278495"/>
              <a:gd name="connsiteX132" fmla="*/ 8795266 w 12188825"/>
              <a:gd name="connsiteY132" fmla="*/ 1731804 h 3278495"/>
              <a:gd name="connsiteX133" fmla="*/ 9030141 w 12188825"/>
              <a:gd name="connsiteY133" fmla="*/ 1713517 h 3278495"/>
              <a:gd name="connsiteX134" fmla="*/ 9030155 w 12188825"/>
              <a:gd name="connsiteY134" fmla="*/ 1713517 h 3278495"/>
              <a:gd name="connsiteX135" fmla="*/ 9646859 w 12188825"/>
              <a:gd name="connsiteY135" fmla="*/ 1680427 h 3278495"/>
              <a:gd name="connsiteX136" fmla="*/ 11141208 w 12188825"/>
              <a:gd name="connsiteY136" fmla="*/ 1981754 h 3278495"/>
              <a:gd name="connsiteX137" fmla="*/ 11141259 w 12188825"/>
              <a:gd name="connsiteY137" fmla="*/ 1981767 h 3278495"/>
              <a:gd name="connsiteX138" fmla="*/ 11141525 w 12188825"/>
              <a:gd name="connsiteY138" fmla="*/ 1981843 h 3278495"/>
              <a:gd name="connsiteX139" fmla="*/ 11293225 w 12188825"/>
              <a:gd name="connsiteY139" fmla="*/ 2027795 h 3278495"/>
              <a:gd name="connsiteX140" fmla="*/ 11310239 w 12188825"/>
              <a:gd name="connsiteY140" fmla="*/ 2032915 h 3278495"/>
              <a:gd name="connsiteX141" fmla="*/ 12188825 w 12188825"/>
              <a:gd name="connsiteY141" fmla="*/ 2270027 h 3278495"/>
              <a:gd name="connsiteX142" fmla="*/ 12188825 w 12188825"/>
              <a:gd name="connsiteY142" fmla="*/ 2427528 h 3278495"/>
              <a:gd name="connsiteX143" fmla="*/ 11574826 w 12188825"/>
              <a:gd name="connsiteY143" fmla="*/ 2268164 h 3278495"/>
              <a:gd name="connsiteX144" fmla="*/ 11574813 w 12188825"/>
              <a:gd name="connsiteY144" fmla="*/ 2268164 h 3278495"/>
              <a:gd name="connsiteX145" fmla="*/ 10890664 w 12188825"/>
              <a:gd name="connsiteY145" fmla="*/ 2092225 h 3278495"/>
              <a:gd name="connsiteX146" fmla="*/ 10014554 w 12188825"/>
              <a:gd name="connsiteY146" fmla="*/ 1954773 h 3278495"/>
              <a:gd name="connsiteX147" fmla="*/ 9157655 w 12188825"/>
              <a:gd name="connsiteY147" fmla="*/ 2032991 h 3278495"/>
              <a:gd name="connsiteX148" fmla="*/ 9135080 w 12188825"/>
              <a:gd name="connsiteY148" fmla="*/ 2037300 h 3278495"/>
              <a:gd name="connsiteX149" fmla="*/ 9117089 w 12188825"/>
              <a:gd name="connsiteY149" fmla="*/ 2040734 h 3278495"/>
              <a:gd name="connsiteX150" fmla="*/ 8335544 w 12188825"/>
              <a:gd name="connsiteY150" fmla="*/ 2143842 h 3278495"/>
              <a:gd name="connsiteX151" fmla="*/ 7563890 w 12188825"/>
              <a:gd name="connsiteY151" fmla="*/ 2026705 h 3278495"/>
              <a:gd name="connsiteX152" fmla="*/ 7458838 w 12188825"/>
              <a:gd name="connsiteY152" fmla="*/ 1998318 h 3278495"/>
              <a:gd name="connsiteX153" fmla="*/ 7458812 w 12188825"/>
              <a:gd name="connsiteY153" fmla="*/ 1998305 h 3278495"/>
              <a:gd name="connsiteX154" fmla="*/ 6800120 w 12188825"/>
              <a:gd name="connsiteY154" fmla="*/ 1865099 h 3278495"/>
              <a:gd name="connsiteX155" fmla="*/ 5963193 w 12188825"/>
              <a:gd name="connsiteY155" fmla="*/ 2035006 h 3278495"/>
              <a:gd name="connsiteX156" fmla="*/ 5726666 w 12188825"/>
              <a:gd name="connsiteY156" fmla="*/ 2145464 h 3278495"/>
              <a:gd name="connsiteX157" fmla="*/ 5291258 w 12188825"/>
              <a:gd name="connsiteY157" fmla="*/ 2335205 h 3278495"/>
              <a:gd name="connsiteX158" fmla="*/ 4670504 w 12188825"/>
              <a:gd name="connsiteY158" fmla="*/ 2485976 h 3278495"/>
              <a:gd name="connsiteX159" fmla="*/ 3315576 w 12188825"/>
              <a:gd name="connsiteY159" fmla="*/ 2505011 h 3278495"/>
              <a:gd name="connsiteX160" fmla="*/ 2003703 w 12188825"/>
              <a:gd name="connsiteY160" fmla="*/ 2200034 h 3278495"/>
              <a:gd name="connsiteX161" fmla="*/ 869769 w 12188825"/>
              <a:gd name="connsiteY161" fmla="*/ 1544598 h 3278495"/>
              <a:gd name="connsiteX162" fmla="*/ 0 w 12188825"/>
              <a:gd name="connsiteY162" fmla="*/ 581612 h 3278495"/>
              <a:gd name="connsiteX163" fmla="*/ 0 w 12188825"/>
              <a:gd name="connsiteY163" fmla="*/ 556480 h 3278495"/>
              <a:gd name="connsiteX164" fmla="*/ 1216794 w 12188825"/>
              <a:gd name="connsiteY164" fmla="*/ 1773954 h 3278495"/>
              <a:gd name="connsiteX165" fmla="*/ 3782015 w 12188825"/>
              <a:gd name="connsiteY165" fmla="*/ 2518330 h 3278495"/>
              <a:gd name="connsiteX166" fmla="*/ 5113200 w 12188825"/>
              <a:gd name="connsiteY166" fmla="*/ 2371576 h 3278495"/>
              <a:gd name="connsiteX167" fmla="*/ 5684589 w 12188825"/>
              <a:gd name="connsiteY167" fmla="*/ 2138266 h 3278495"/>
              <a:gd name="connsiteX168" fmla="*/ 6509836 w 12188825"/>
              <a:gd name="connsiteY168" fmla="*/ 1852704 h 3278495"/>
              <a:gd name="connsiteX169" fmla="*/ 7470328 w 12188825"/>
              <a:gd name="connsiteY169" fmla="*/ 1982552 h 3278495"/>
              <a:gd name="connsiteX170" fmla="*/ 7470328 w 12188825"/>
              <a:gd name="connsiteY170" fmla="*/ 1982552 h 3278495"/>
              <a:gd name="connsiteX171" fmla="*/ 7984036 w 12188825"/>
              <a:gd name="connsiteY171" fmla="*/ 2099955 h 3278495"/>
              <a:gd name="connsiteX172" fmla="*/ 8840021 w 12188825"/>
              <a:gd name="connsiteY172" fmla="*/ 2072176 h 3278495"/>
              <a:gd name="connsiteX173" fmla="*/ 9102246 w 12188825"/>
              <a:gd name="connsiteY173" fmla="*/ 2023309 h 3278495"/>
              <a:gd name="connsiteX174" fmla="*/ 9632651 w 12188825"/>
              <a:gd name="connsiteY174" fmla="*/ 1939870 h 3278495"/>
              <a:gd name="connsiteX175" fmla="*/ 11265051 w 12188825"/>
              <a:gd name="connsiteY175" fmla="*/ 2165944 h 3278495"/>
              <a:gd name="connsiteX176" fmla="*/ 11604294 w 12188825"/>
              <a:gd name="connsiteY176" fmla="*/ 2256733 h 3278495"/>
              <a:gd name="connsiteX177" fmla="*/ 11604333 w 12188825"/>
              <a:gd name="connsiteY177" fmla="*/ 2256746 h 3278495"/>
              <a:gd name="connsiteX178" fmla="*/ 12188825 w 12188825"/>
              <a:gd name="connsiteY178" fmla="*/ 2409279 h 3278495"/>
              <a:gd name="connsiteX179" fmla="*/ 12188825 w 12188825"/>
              <a:gd name="connsiteY179" fmla="*/ 2573280 h 3278495"/>
              <a:gd name="connsiteX180" fmla="*/ 12184648 w 12188825"/>
              <a:gd name="connsiteY180" fmla="*/ 2572089 h 3278495"/>
              <a:gd name="connsiteX181" fmla="*/ 12184115 w 12188825"/>
              <a:gd name="connsiteY181" fmla="*/ 2571937 h 3278495"/>
              <a:gd name="connsiteX182" fmla="*/ 12183899 w 12188825"/>
              <a:gd name="connsiteY182" fmla="*/ 2571874 h 3278495"/>
              <a:gd name="connsiteX183" fmla="*/ 10779975 w 12188825"/>
              <a:gd name="connsiteY183" fmla="*/ 2226762 h 3278495"/>
              <a:gd name="connsiteX184" fmla="*/ 9934933 w 12188825"/>
              <a:gd name="connsiteY184" fmla="*/ 2161635 h 3278495"/>
              <a:gd name="connsiteX185" fmla="*/ 9119425 w 12188825"/>
              <a:gd name="connsiteY185" fmla="*/ 2318628 h 3278495"/>
              <a:gd name="connsiteX186" fmla="*/ 9085512 w 12188825"/>
              <a:gd name="connsiteY186" fmla="*/ 2329299 h 3278495"/>
              <a:gd name="connsiteX187" fmla="*/ 8324142 w 12188825"/>
              <a:gd name="connsiteY187" fmla="*/ 2513413 h 3278495"/>
              <a:gd name="connsiteX188" fmla="*/ 7578199 w 12188825"/>
              <a:gd name="connsiteY188" fmla="*/ 2414424 h 3278495"/>
              <a:gd name="connsiteX189" fmla="*/ 7230970 w 12188825"/>
              <a:gd name="connsiteY189" fmla="*/ 2276503 h 3278495"/>
              <a:gd name="connsiteX190" fmla="*/ 6177741 w 12188825"/>
              <a:gd name="connsiteY190" fmla="*/ 2048186 h 3278495"/>
              <a:gd name="connsiteX191" fmla="*/ 5471297 w 12188825"/>
              <a:gd name="connsiteY191" fmla="*/ 2310416 h 3278495"/>
              <a:gd name="connsiteX192" fmla="*/ 5471259 w 12188825"/>
              <a:gd name="connsiteY192" fmla="*/ 2310429 h 3278495"/>
              <a:gd name="connsiteX193" fmla="*/ 5401072 w 12188825"/>
              <a:gd name="connsiteY193" fmla="*/ 2344583 h 3278495"/>
              <a:gd name="connsiteX194" fmla="*/ 4778654 w 12188825"/>
              <a:gd name="connsiteY194" fmla="*/ 2576588 h 3278495"/>
              <a:gd name="connsiteX195" fmla="*/ 3421124 w 12188825"/>
              <a:gd name="connsiteY195" fmla="*/ 2684600 h 3278495"/>
              <a:gd name="connsiteX196" fmla="*/ 2070513 w 12188825"/>
              <a:gd name="connsiteY196" fmla="*/ 2390725 h 3278495"/>
              <a:gd name="connsiteX197" fmla="*/ 899978 w 12188825"/>
              <a:gd name="connsiteY197" fmla="*/ 1688855 h 3278495"/>
              <a:gd name="connsiteX198" fmla="*/ 0 w 12188825"/>
              <a:gd name="connsiteY198" fmla="*/ 719120 h 3278495"/>
              <a:gd name="connsiteX199" fmla="*/ 0 w 12188825"/>
              <a:gd name="connsiteY199" fmla="*/ 692852 h 3278495"/>
              <a:gd name="connsiteX200" fmla="*/ 1275307 w 12188825"/>
              <a:gd name="connsiteY200" fmla="*/ 1946143 h 3278495"/>
              <a:gd name="connsiteX201" fmla="*/ 3907484 w 12188825"/>
              <a:gd name="connsiteY201" fmla="*/ 2675881 h 3278495"/>
              <a:gd name="connsiteX202" fmla="*/ 5239710 w 12188825"/>
              <a:gd name="connsiteY202" fmla="*/ 2399875 h 3278495"/>
              <a:gd name="connsiteX203" fmla="*/ 5486076 w 12188825"/>
              <a:gd name="connsiteY203" fmla="*/ 2283968 h 3278495"/>
              <a:gd name="connsiteX204" fmla="*/ 5486076 w 12188825"/>
              <a:gd name="connsiteY204" fmla="*/ 2283968 h 3278495"/>
              <a:gd name="connsiteX205" fmla="*/ 5486089 w 12188825"/>
              <a:gd name="connsiteY205" fmla="*/ 2283968 h 3278495"/>
              <a:gd name="connsiteX206" fmla="*/ 5486089 w 12188825"/>
              <a:gd name="connsiteY206" fmla="*/ 2283968 h 3278495"/>
              <a:gd name="connsiteX207" fmla="*/ 5954317 w 12188825"/>
              <a:gd name="connsiteY207" fmla="*/ 2082847 h 3278495"/>
              <a:gd name="connsiteX208" fmla="*/ 6640498 w 12188825"/>
              <a:gd name="connsiteY208" fmla="*/ 2045740 h 3278495"/>
              <a:gd name="connsiteX209" fmla="*/ 7247451 w 12188825"/>
              <a:gd name="connsiteY209" fmla="*/ 2259116 h 3278495"/>
              <a:gd name="connsiteX210" fmla="*/ 8001583 w 12188825"/>
              <a:gd name="connsiteY210" fmla="*/ 2495633 h 3278495"/>
              <a:gd name="connsiteX211" fmla="*/ 9013992 w 12188825"/>
              <a:gd name="connsiteY211" fmla="*/ 2327905 h 3278495"/>
              <a:gd name="connsiteX212" fmla="*/ 9014004 w 12188825"/>
              <a:gd name="connsiteY212" fmla="*/ 2327892 h 3278495"/>
              <a:gd name="connsiteX213" fmla="*/ 9631750 w 12188825"/>
              <a:gd name="connsiteY213" fmla="*/ 2170709 h 3278495"/>
              <a:gd name="connsiteX214" fmla="*/ 11220448 w 12188825"/>
              <a:gd name="connsiteY214" fmla="*/ 2297325 h 3278495"/>
              <a:gd name="connsiteX215" fmla="*/ 12175277 w 12188825"/>
              <a:gd name="connsiteY215" fmla="*/ 2550621 h 3278495"/>
              <a:gd name="connsiteX216" fmla="*/ 12188825 w 12188825"/>
              <a:gd name="connsiteY216" fmla="*/ 2554461 h 3278495"/>
              <a:gd name="connsiteX217" fmla="*/ 12188825 w 12188825"/>
              <a:gd name="connsiteY217" fmla="*/ 2725091 h 3278495"/>
              <a:gd name="connsiteX218" fmla="*/ 10689295 w 12188825"/>
              <a:gd name="connsiteY218" fmla="*/ 2364517 h 3278495"/>
              <a:gd name="connsiteX219" fmla="*/ 9819660 w 12188825"/>
              <a:gd name="connsiteY219" fmla="*/ 2362933 h 3278495"/>
              <a:gd name="connsiteX220" fmla="*/ 9017508 w 12188825"/>
              <a:gd name="connsiteY220" fmla="*/ 2604114 h 3278495"/>
              <a:gd name="connsiteX221" fmla="*/ 9007122 w 12188825"/>
              <a:gd name="connsiteY221" fmla="*/ 2608689 h 3278495"/>
              <a:gd name="connsiteX222" fmla="*/ 8987938 w 12188825"/>
              <a:gd name="connsiteY222" fmla="*/ 2617167 h 3278495"/>
              <a:gd name="connsiteX223" fmla="*/ 8987938 w 12188825"/>
              <a:gd name="connsiteY223" fmla="*/ 2617167 h 3278495"/>
              <a:gd name="connsiteX224" fmla="*/ 8246807 w 12188825"/>
              <a:gd name="connsiteY224" fmla="*/ 2877129 h 3278495"/>
              <a:gd name="connsiteX225" fmla="*/ 7537062 w 12188825"/>
              <a:gd name="connsiteY225" fmla="*/ 2810836 h 3278495"/>
              <a:gd name="connsiteX226" fmla="*/ 7023214 w 12188825"/>
              <a:gd name="connsiteY226" fmla="*/ 2545526 h 3278495"/>
              <a:gd name="connsiteX227" fmla="*/ 6315538 w 12188825"/>
              <a:gd name="connsiteY227" fmla="*/ 2221959 h 3278495"/>
              <a:gd name="connsiteX228" fmla="*/ 5234415 w 12188825"/>
              <a:gd name="connsiteY228" fmla="*/ 2467714 h 3278495"/>
              <a:gd name="connsiteX229" fmla="*/ 5234415 w 12188825"/>
              <a:gd name="connsiteY229" fmla="*/ 2467714 h 3278495"/>
              <a:gd name="connsiteX230" fmla="*/ 5234402 w 12188825"/>
              <a:gd name="connsiteY230" fmla="*/ 2467714 h 3278495"/>
              <a:gd name="connsiteX231" fmla="*/ 4835815 w 12188825"/>
              <a:gd name="connsiteY231" fmla="*/ 2643704 h 3278495"/>
              <a:gd name="connsiteX232" fmla="*/ 3428044 w 12188825"/>
              <a:gd name="connsiteY232" fmla="*/ 2850110 h 3278495"/>
              <a:gd name="connsiteX233" fmla="*/ 2024869 w 12188825"/>
              <a:gd name="connsiteY233" fmla="*/ 2536706 h 3278495"/>
              <a:gd name="connsiteX234" fmla="*/ 846330 w 12188825"/>
              <a:gd name="connsiteY234" fmla="*/ 1761205 h 3278495"/>
              <a:gd name="connsiteX235" fmla="*/ 0 w 12188825"/>
              <a:gd name="connsiteY235" fmla="*/ 851425 h 3278495"/>
              <a:gd name="connsiteX236" fmla="*/ 0 w 12188825"/>
              <a:gd name="connsiteY236" fmla="*/ 812242 h 3278495"/>
              <a:gd name="connsiteX237" fmla="*/ 148963 w 12188825"/>
              <a:gd name="connsiteY237" fmla="*/ 1012552 h 3278495"/>
              <a:gd name="connsiteX238" fmla="*/ 1243881 w 12188825"/>
              <a:gd name="connsiteY238" fmla="*/ 2055460 h 3278495"/>
              <a:gd name="connsiteX239" fmla="*/ 2498113 w 12188825"/>
              <a:gd name="connsiteY239" fmla="*/ 2684664 h 3278495"/>
              <a:gd name="connsiteX240" fmla="*/ 3965533 w 12188825"/>
              <a:gd name="connsiteY240" fmla="*/ 2818453 h 3278495"/>
              <a:gd name="connsiteX241" fmla="*/ 4675481 w 12188825"/>
              <a:gd name="connsiteY241" fmla="*/ 2679113 h 3278495"/>
              <a:gd name="connsiteX242" fmla="*/ 5270753 w 12188825"/>
              <a:gd name="connsiteY242" fmla="*/ 2427933 h 3278495"/>
              <a:gd name="connsiteX243" fmla="*/ 5270854 w 12188825"/>
              <a:gd name="connsiteY243" fmla="*/ 2427883 h 3278495"/>
              <a:gd name="connsiteX244" fmla="*/ 5368632 w 12188825"/>
              <a:gd name="connsiteY244" fmla="*/ 2380929 h 3278495"/>
              <a:gd name="connsiteX245" fmla="*/ 6083545 w 12188825"/>
              <a:gd name="connsiteY245" fmla="*/ 2177970 h 3278495"/>
              <a:gd name="connsiteX246" fmla="*/ 6703245 w 12188825"/>
              <a:gd name="connsiteY246" fmla="*/ 2347764 h 3278495"/>
              <a:gd name="connsiteX247" fmla="*/ 7022948 w 12188825"/>
              <a:gd name="connsiteY247" fmla="*/ 2525275 h 3278495"/>
              <a:gd name="connsiteX248" fmla="*/ 7950910 w 12188825"/>
              <a:gd name="connsiteY248" fmla="*/ 2880969 h 3278495"/>
              <a:gd name="connsiteX249" fmla="*/ 8940046 w 12188825"/>
              <a:gd name="connsiteY249" fmla="*/ 2617598 h 3278495"/>
              <a:gd name="connsiteX250" fmla="*/ 9555836 w 12188825"/>
              <a:gd name="connsiteY250" fmla="*/ 2392411 h 3278495"/>
              <a:gd name="connsiteX251" fmla="*/ 11145461 w 12188825"/>
              <a:gd name="connsiteY251" fmla="*/ 2419050 h 3278495"/>
              <a:gd name="connsiteX252" fmla="*/ 12188825 w 12188825"/>
              <a:gd name="connsiteY252" fmla="*/ 2705790 h 3278495"/>
              <a:gd name="connsiteX253" fmla="*/ 12188825 w 12188825"/>
              <a:gd name="connsiteY253" fmla="*/ 2884327 h 3278495"/>
              <a:gd name="connsiteX254" fmla="*/ 10797204 w 12188825"/>
              <a:gd name="connsiteY254" fmla="*/ 2518976 h 3278495"/>
              <a:gd name="connsiteX255" fmla="*/ 9257057 w 12188825"/>
              <a:gd name="connsiteY255" fmla="*/ 2702697 h 3278495"/>
              <a:gd name="connsiteX256" fmla="*/ 8816393 w 12188825"/>
              <a:gd name="connsiteY256" fmla="*/ 2929633 h 3278495"/>
              <a:gd name="connsiteX257" fmla="*/ 7778489 w 12188825"/>
              <a:gd name="connsiteY257" fmla="*/ 3276570 h 3278495"/>
              <a:gd name="connsiteX258" fmla="*/ 6812842 w 12188825"/>
              <a:gd name="connsiteY258" fmla="*/ 2808302 h 3278495"/>
              <a:gd name="connsiteX259" fmla="*/ 6812830 w 12188825"/>
              <a:gd name="connsiteY259" fmla="*/ 2808289 h 3278495"/>
              <a:gd name="connsiteX260" fmla="*/ 6602687 w 12188825"/>
              <a:gd name="connsiteY260" fmla="*/ 2655135 h 3278495"/>
              <a:gd name="connsiteX261" fmla="*/ 5969312 w 12188825"/>
              <a:gd name="connsiteY261" fmla="*/ 2364049 h 3278495"/>
              <a:gd name="connsiteX262" fmla="*/ 5138111 w 12188825"/>
              <a:gd name="connsiteY262" fmla="*/ 2553574 h 3278495"/>
              <a:gd name="connsiteX263" fmla="*/ 5125579 w 12188825"/>
              <a:gd name="connsiteY263" fmla="*/ 2559644 h 3278495"/>
              <a:gd name="connsiteX264" fmla="*/ 5086562 w 12188825"/>
              <a:gd name="connsiteY264" fmla="*/ 2578590 h 3278495"/>
              <a:gd name="connsiteX265" fmla="*/ 5086562 w 12188825"/>
              <a:gd name="connsiteY265" fmla="*/ 2578590 h 3278495"/>
              <a:gd name="connsiteX266" fmla="*/ 4389996 w 12188825"/>
              <a:gd name="connsiteY266" fmla="*/ 2872934 h 3278495"/>
              <a:gd name="connsiteX267" fmla="*/ 3616653 w 12188825"/>
              <a:gd name="connsiteY267" fmla="*/ 3006533 h 3278495"/>
              <a:gd name="connsiteX268" fmla="*/ 2066196 w 12188825"/>
              <a:gd name="connsiteY268" fmla="*/ 2720161 h 3278495"/>
              <a:gd name="connsiteX269" fmla="*/ 839263 w 12188825"/>
              <a:gd name="connsiteY269" fmla="*/ 1871144 h 3278495"/>
              <a:gd name="connsiteX270" fmla="*/ 0 w 12188825"/>
              <a:gd name="connsiteY270" fmla="*/ 964742 h 3278495"/>
              <a:gd name="connsiteX271" fmla="*/ 0 w 12188825"/>
              <a:gd name="connsiteY271" fmla="*/ 934550 h 3278495"/>
              <a:gd name="connsiteX272" fmla="*/ 119118 w 12188825"/>
              <a:gd name="connsiteY272" fmla="*/ 1090789 h 3278495"/>
              <a:gd name="connsiteX273" fmla="*/ 1231889 w 12188825"/>
              <a:gd name="connsiteY273" fmla="*/ 2173877 h 3278495"/>
              <a:gd name="connsiteX274" fmla="*/ 2592703 w 12188825"/>
              <a:gd name="connsiteY274" fmla="*/ 2885493 h 3278495"/>
              <a:gd name="connsiteX275" fmla="*/ 4205196 w 12188825"/>
              <a:gd name="connsiteY275" fmla="*/ 2903958 h 3278495"/>
              <a:gd name="connsiteX276" fmla="*/ 4979948 w 12188825"/>
              <a:gd name="connsiteY276" fmla="*/ 2612149 h 3278495"/>
              <a:gd name="connsiteX277" fmla="*/ 5002396 w 12188825"/>
              <a:gd name="connsiteY277" fmla="*/ 2600907 h 3278495"/>
              <a:gd name="connsiteX278" fmla="*/ 5733801 w 12188825"/>
              <a:gd name="connsiteY278" fmla="*/ 2339209 h 3278495"/>
              <a:gd name="connsiteX279" fmla="*/ 6841549 w 12188825"/>
              <a:gd name="connsiteY279" fmla="*/ 2807224 h 3278495"/>
              <a:gd name="connsiteX280" fmla="*/ 6841600 w 12188825"/>
              <a:gd name="connsiteY280" fmla="*/ 2807250 h 3278495"/>
              <a:gd name="connsiteX281" fmla="*/ 6921742 w 12188825"/>
              <a:gd name="connsiteY281" fmla="*/ 2866534 h 3278495"/>
              <a:gd name="connsiteX282" fmla="*/ 7520251 w 12188825"/>
              <a:gd name="connsiteY282" fmla="*/ 3208174 h 3278495"/>
              <a:gd name="connsiteX283" fmla="*/ 8302279 w 12188825"/>
              <a:gd name="connsiteY283" fmla="*/ 3167569 h 3278495"/>
              <a:gd name="connsiteX284" fmla="*/ 8848604 w 12188825"/>
              <a:gd name="connsiteY284" fmla="*/ 2894580 h 3278495"/>
              <a:gd name="connsiteX285" fmla="*/ 8848617 w 12188825"/>
              <a:gd name="connsiteY285" fmla="*/ 2894567 h 3278495"/>
              <a:gd name="connsiteX286" fmla="*/ 8848668 w 12188825"/>
              <a:gd name="connsiteY286" fmla="*/ 2894542 h 3278495"/>
              <a:gd name="connsiteX287" fmla="*/ 9062811 w 12188825"/>
              <a:gd name="connsiteY287" fmla="*/ 2775631 h 3278495"/>
              <a:gd name="connsiteX288" fmla="*/ 9743480 w 12188825"/>
              <a:gd name="connsiteY288" fmla="*/ 2534767 h 3278495"/>
              <a:gd name="connsiteX289" fmla="*/ 12188825 w 12188825"/>
              <a:gd name="connsiteY289" fmla="*/ 2863011 h 327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88825" h="3278495">
                <a:moveTo>
                  <a:pt x="12188825" y="1891953"/>
                </a:moveTo>
                <a:cubicBezTo>
                  <a:pt x="11702681" y="1803026"/>
                  <a:pt x="11261281" y="1541379"/>
                  <a:pt x="10818928" y="1279161"/>
                </a:cubicBezTo>
                <a:cubicBezTo>
                  <a:pt x="10332530" y="990838"/>
                  <a:pt x="9844977" y="701832"/>
                  <a:pt x="9295528" y="641041"/>
                </a:cubicBezTo>
                <a:cubicBezTo>
                  <a:pt x="8714172" y="576656"/>
                  <a:pt x="8149525" y="787322"/>
                  <a:pt x="7621799" y="1043813"/>
                </a:cubicBezTo>
                <a:cubicBezTo>
                  <a:pt x="7474302" y="1115439"/>
                  <a:pt x="7327884" y="1193211"/>
                  <a:pt x="7181110" y="1271164"/>
                </a:cubicBezTo>
                <a:lnTo>
                  <a:pt x="7181097" y="1271164"/>
                </a:lnTo>
                <a:lnTo>
                  <a:pt x="7181084" y="1271177"/>
                </a:lnTo>
                <a:cubicBezTo>
                  <a:pt x="6851427" y="1446268"/>
                  <a:pt x="6520057" y="1622271"/>
                  <a:pt x="6171037" y="1731588"/>
                </a:cubicBezTo>
                <a:cubicBezTo>
                  <a:pt x="5767270" y="1857951"/>
                  <a:pt x="5342388" y="1898492"/>
                  <a:pt x="4925403" y="1911089"/>
                </a:cubicBezTo>
                <a:cubicBezTo>
                  <a:pt x="4435653" y="1925866"/>
                  <a:pt x="3945116" y="1895729"/>
                  <a:pt x="3459214" y="1835304"/>
                </a:cubicBezTo>
                <a:cubicBezTo>
                  <a:pt x="2998426" y="1777718"/>
                  <a:pt x="2539301" y="1693430"/>
                  <a:pt x="2089495" y="1569424"/>
                </a:cubicBezTo>
                <a:cubicBezTo>
                  <a:pt x="1686172" y="1458383"/>
                  <a:pt x="1286353" y="1311705"/>
                  <a:pt x="921600" y="1088916"/>
                </a:cubicBezTo>
                <a:cubicBezTo>
                  <a:pt x="601453" y="893344"/>
                  <a:pt x="335103" y="628244"/>
                  <a:pt x="135739" y="288056"/>
                </a:cubicBezTo>
                <a:cubicBezTo>
                  <a:pt x="87651" y="205988"/>
                  <a:pt x="42683" y="121748"/>
                  <a:pt x="0" y="35969"/>
                </a:cubicBezTo>
                <a:lnTo>
                  <a:pt x="0" y="0"/>
                </a:lnTo>
                <a:cubicBezTo>
                  <a:pt x="85137" y="176147"/>
                  <a:pt x="181886" y="347629"/>
                  <a:pt x="303276" y="510703"/>
                </a:cubicBezTo>
                <a:cubicBezTo>
                  <a:pt x="562015" y="858295"/>
                  <a:pt x="912940" y="1088161"/>
                  <a:pt x="1284207" y="1260803"/>
                </a:cubicBezTo>
                <a:cubicBezTo>
                  <a:pt x="1660956" y="1435901"/>
                  <a:pt x="2057855" y="1551910"/>
                  <a:pt x="2458296" y="1642852"/>
                </a:cubicBezTo>
                <a:cubicBezTo>
                  <a:pt x="2929737" y="1749584"/>
                  <a:pt x="3417543" y="1821947"/>
                  <a:pt x="3888807" y="1861373"/>
                </a:cubicBezTo>
                <a:cubicBezTo>
                  <a:pt x="4360070" y="1900799"/>
                  <a:pt x="4835320" y="1911761"/>
                  <a:pt x="5307637" y="1870535"/>
                </a:cubicBezTo>
                <a:cubicBezTo>
                  <a:pt x="5730081" y="1833619"/>
                  <a:pt x="6138508" y="1747683"/>
                  <a:pt x="6532626" y="1568778"/>
                </a:cubicBezTo>
                <a:cubicBezTo>
                  <a:pt x="6746997" y="1471487"/>
                  <a:pt x="6958080" y="1362195"/>
                  <a:pt x="7168959" y="1253005"/>
                </a:cubicBezTo>
                <a:lnTo>
                  <a:pt x="7168972" y="1253000"/>
                </a:lnTo>
                <a:cubicBezTo>
                  <a:pt x="7472639" y="1095768"/>
                  <a:pt x="7775887" y="938761"/>
                  <a:pt x="8087907" y="818125"/>
                </a:cubicBezTo>
                <a:cubicBezTo>
                  <a:pt x="8616598" y="613718"/>
                  <a:pt x="9164600" y="541166"/>
                  <a:pt x="9706660" y="709477"/>
                </a:cubicBezTo>
                <a:cubicBezTo>
                  <a:pt x="10093300" y="829511"/>
                  <a:pt x="10444782" y="1038142"/>
                  <a:pt x="10796214" y="1246740"/>
                </a:cubicBezTo>
                <a:lnTo>
                  <a:pt x="10796214" y="1246746"/>
                </a:lnTo>
                <a:cubicBezTo>
                  <a:pt x="10973624" y="1352056"/>
                  <a:pt x="11151023" y="1457344"/>
                  <a:pt x="11332916" y="1551238"/>
                </a:cubicBezTo>
                <a:cubicBezTo>
                  <a:pt x="11601539" y="1689894"/>
                  <a:pt x="11892078" y="1809603"/>
                  <a:pt x="12188825" y="1866911"/>
                </a:cubicBezTo>
                <a:close/>
                <a:moveTo>
                  <a:pt x="12188825" y="2019532"/>
                </a:moveTo>
                <a:cubicBezTo>
                  <a:pt x="11780055" y="1945458"/>
                  <a:pt x="11383868" y="1776704"/>
                  <a:pt x="11006585" y="1600562"/>
                </a:cubicBezTo>
                <a:cubicBezTo>
                  <a:pt x="10960674" y="1579157"/>
                  <a:pt x="10914776" y="1557588"/>
                  <a:pt x="10868864" y="1536005"/>
                </a:cubicBezTo>
                <a:lnTo>
                  <a:pt x="10868852" y="1535993"/>
                </a:lnTo>
                <a:cubicBezTo>
                  <a:pt x="10622663" y="1420263"/>
                  <a:pt x="10375813" y="1304228"/>
                  <a:pt x="10122349" y="1212187"/>
                </a:cubicBezTo>
                <a:cubicBezTo>
                  <a:pt x="9821603" y="1102984"/>
                  <a:pt x="9509252" y="1034004"/>
                  <a:pt x="9192457" y="1013092"/>
                </a:cubicBezTo>
                <a:cubicBezTo>
                  <a:pt x="8593528" y="973979"/>
                  <a:pt x="7977282" y="1069829"/>
                  <a:pt x="7401995" y="1263747"/>
                </a:cubicBezTo>
                <a:cubicBezTo>
                  <a:pt x="7100499" y="1365452"/>
                  <a:pt x="6811064" y="1499862"/>
                  <a:pt x="6521707" y="1638327"/>
                </a:cubicBezTo>
                <a:cubicBezTo>
                  <a:pt x="6308860" y="1740219"/>
                  <a:pt x="6096025" y="1841780"/>
                  <a:pt x="5871611" y="1906616"/>
                </a:cubicBezTo>
                <a:cubicBezTo>
                  <a:pt x="5469482" y="2023106"/>
                  <a:pt x="5049792" y="2061100"/>
                  <a:pt x="4636401" y="2069198"/>
                </a:cubicBezTo>
                <a:cubicBezTo>
                  <a:pt x="4171613" y="2078411"/>
                  <a:pt x="3706508" y="2044904"/>
                  <a:pt x="3246392" y="1979574"/>
                </a:cubicBezTo>
                <a:cubicBezTo>
                  <a:pt x="2422542" y="1862564"/>
                  <a:pt x="1559484" y="1662533"/>
                  <a:pt x="849919" y="1167195"/>
                </a:cubicBezTo>
                <a:cubicBezTo>
                  <a:pt x="541989" y="952307"/>
                  <a:pt x="283185" y="671390"/>
                  <a:pt x="84269" y="333407"/>
                </a:cubicBezTo>
                <a:cubicBezTo>
                  <a:pt x="55052" y="283822"/>
                  <a:pt x="27011" y="233451"/>
                  <a:pt x="0" y="182406"/>
                </a:cubicBezTo>
                <a:lnTo>
                  <a:pt x="0" y="145534"/>
                </a:lnTo>
                <a:cubicBezTo>
                  <a:pt x="73108" y="286600"/>
                  <a:pt x="154462" y="423096"/>
                  <a:pt x="248048" y="552745"/>
                </a:cubicBezTo>
                <a:cubicBezTo>
                  <a:pt x="494220" y="893774"/>
                  <a:pt x="803239" y="1142055"/>
                  <a:pt x="1166708" y="1340777"/>
                </a:cubicBezTo>
                <a:cubicBezTo>
                  <a:pt x="1530180" y="1539503"/>
                  <a:pt x="1917125" y="1674636"/>
                  <a:pt x="2311674" y="1776172"/>
                </a:cubicBezTo>
                <a:cubicBezTo>
                  <a:pt x="2754421" y="1890166"/>
                  <a:pt x="3205585" y="1965634"/>
                  <a:pt x="3658933" y="2009749"/>
                </a:cubicBezTo>
                <a:cubicBezTo>
                  <a:pt x="4110885" y="2053800"/>
                  <a:pt x="4567191" y="2067525"/>
                  <a:pt x="5020996" y="2031901"/>
                </a:cubicBezTo>
                <a:cubicBezTo>
                  <a:pt x="5420142" y="2000637"/>
                  <a:pt x="5822577" y="1932773"/>
                  <a:pt x="6197434" y="1768467"/>
                </a:cubicBezTo>
                <a:cubicBezTo>
                  <a:pt x="6322496" y="1713643"/>
                  <a:pt x="6446009" y="1654562"/>
                  <a:pt x="6569523" y="1595493"/>
                </a:cubicBezTo>
                <a:cubicBezTo>
                  <a:pt x="6732599" y="1517503"/>
                  <a:pt x="6895663" y="1439500"/>
                  <a:pt x="7062319" y="1371281"/>
                </a:cubicBezTo>
                <a:cubicBezTo>
                  <a:pt x="7330004" y="1261615"/>
                  <a:pt x="7604215" y="1172225"/>
                  <a:pt x="7883529" y="1108957"/>
                </a:cubicBezTo>
                <a:cubicBezTo>
                  <a:pt x="8453814" y="979592"/>
                  <a:pt x="9058925" y="936764"/>
                  <a:pt x="9631406" y="1053664"/>
                </a:cubicBezTo>
                <a:cubicBezTo>
                  <a:pt x="10061049" y="1141624"/>
                  <a:pt x="10459358" y="1327103"/>
                  <a:pt x="10858250" y="1512839"/>
                </a:cubicBezTo>
                <a:lnTo>
                  <a:pt x="10858250" y="1512839"/>
                </a:lnTo>
                <a:cubicBezTo>
                  <a:pt x="11013530" y="1585151"/>
                  <a:pt x="11168899" y="1657489"/>
                  <a:pt x="11326224" y="1724137"/>
                </a:cubicBezTo>
                <a:cubicBezTo>
                  <a:pt x="11601374" y="1840602"/>
                  <a:pt x="11892497" y="1945674"/>
                  <a:pt x="12188825" y="2000472"/>
                </a:cubicBezTo>
                <a:close/>
                <a:moveTo>
                  <a:pt x="12188825" y="2151725"/>
                </a:moveTo>
                <a:cubicBezTo>
                  <a:pt x="11769021" y="2073139"/>
                  <a:pt x="11359680" y="1920873"/>
                  <a:pt x="10959062" y="1771369"/>
                </a:cubicBezTo>
                <a:cubicBezTo>
                  <a:pt x="10667837" y="1662660"/>
                  <a:pt x="10372424" y="1553418"/>
                  <a:pt x="10074293" y="1480802"/>
                </a:cubicBezTo>
                <a:cubicBezTo>
                  <a:pt x="9776149" y="1408198"/>
                  <a:pt x="9465790" y="1382307"/>
                  <a:pt x="9166339" y="1378809"/>
                </a:cubicBezTo>
                <a:cubicBezTo>
                  <a:pt x="8985945" y="1376693"/>
                  <a:pt x="8805499" y="1381242"/>
                  <a:pt x="8625117" y="1385805"/>
                </a:cubicBezTo>
                <a:cubicBezTo>
                  <a:pt x="8506086" y="1388808"/>
                  <a:pt x="8387080" y="1391812"/>
                  <a:pt x="8268137" y="1392901"/>
                </a:cubicBezTo>
                <a:cubicBezTo>
                  <a:pt x="8252761" y="1393054"/>
                  <a:pt x="8237411" y="1393206"/>
                  <a:pt x="8222087" y="1393345"/>
                </a:cubicBezTo>
                <a:cubicBezTo>
                  <a:pt x="7953882" y="1395930"/>
                  <a:pt x="7693980" y="1398440"/>
                  <a:pt x="7414526" y="1434520"/>
                </a:cubicBezTo>
                <a:cubicBezTo>
                  <a:pt x="7119100" y="1472653"/>
                  <a:pt x="6831139" y="1551365"/>
                  <a:pt x="6553119" y="1671100"/>
                </a:cubicBezTo>
                <a:cubicBezTo>
                  <a:pt x="6454923" y="1713403"/>
                  <a:pt x="6358123" y="1759874"/>
                  <a:pt x="6261349" y="1806334"/>
                </a:cubicBezTo>
                <a:cubicBezTo>
                  <a:pt x="6116658" y="1875807"/>
                  <a:pt x="5971991" y="1945256"/>
                  <a:pt x="5822716" y="2000713"/>
                </a:cubicBezTo>
                <a:cubicBezTo>
                  <a:pt x="5436597" y="2144184"/>
                  <a:pt x="5025592" y="2198526"/>
                  <a:pt x="4621406" y="2218626"/>
                </a:cubicBezTo>
                <a:cubicBezTo>
                  <a:pt x="4155640" y="2241488"/>
                  <a:pt x="3687970" y="2214089"/>
                  <a:pt x="3226433" y="2149304"/>
                </a:cubicBezTo>
                <a:cubicBezTo>
                  <a:pt x="2395257" y="2032852"/>
                  <a:pt x="1545365" y="1805763"/>
                  <a:pt x="843323" y="1284332"/>
                </a:cubicBezTo>
                <a:cubicBezTo>
                  <a:pt x="523641" y="1047027"/>
                  <a:pt x="249927" y="745092"/>
                  <a:pt x="37916" y="388990"/>
                </a:cubicBezTo>
                <a:cubicBezTo>
                  <a:pt x="25050" y="367386"/>
                  <a:pt x="12414" y="345635"/>
                  <a:pt x="0" y="323744"/>
                </a:cubicBezTo>
                <a:lnTo>
                  <a:pt x="0" y="287455"/>
                </a:lnTo>
                <a:cubicBezTo>
                  <a:pt x="69713" y="413037"/>
                  <a:pt x="146282" y="533839"/>
                  <a:pt x="231067" y="648157"/>
                </a:cubicBezTo>
                <a:cubicBezTo>
                  <a:pt x="488936" y="996328"/>
                  <a:pt x="814927" y="1269162"/>
                  <a:pt x="1172736" y="1479750"/>
                </a:cubicBezTo>
                <a:cubicBezTo>
                  <a:pt x="1934392" y="1927589"/>
                  <a:pt x="2819745" y="2108826"/>
                  <a:pt x="3675375" y="2180721"/>
                </a:cubicBezTo>
                <a:cubicBezTo>
                  <a:pt x="4125968" y="2218461"/>
                  <a:pt x="4581716" y="2221261"/>
                  <a:pt x="5032119" y="2164588"/>
                </a:cubicBezTo>
                <a:cubicBezTo>
                  <a:pt x="5230047" y="2139825"/>
                  <a:pt x="5427773" y="2102921"/>
                  <a:pt x="5621131" y="2047400"/>
                </a:cubicBezTo>
                <a:cubicBezTo>
                  <a:pt x="5838079" y="1984884"/>
                  <a:pt x="6042547" y="1888075"/>
                  <a:pt x="6248474" y="1790581"/>
                </a:cubicBezTo>
                <a:lnTo>
                  <a:pt x="6248487" y="1790581"/>
                </a:lnTo>
                <a:lnTo>
                  <a:pt x="6248500" y="1790581"/>
                </a:lnTo>
                <a:lnTo>
                  <a:pt x="6260028" y="1785119"/>
                </a:lnTo>
                <a:lnTo>
                  <a:pt x="6273766" y="1778605"/>
                </a:lnTo>
                <a:cubicBezTo>
                  <a:pt x="6536016" y="1654650"/>
                  <a:pt x="6799942" y="1541353"/>
                  <a:pt x="7079092" y="1475897"/>
                </a:cubicBezTo>
                <a:cubicBezTo>
                  <a:pt x="7340352" y="1414826"/>
                  <a:pt x="7606437" y="1390456"/>
                  <a:pt x="7872318" y="1381331"/>
                </a:cubicBezTo>
                <a:cubicBezTo>
                  <a:pt x="8025390" y="1376072"/>
                  <a:pt x="8178524" y="1374526"/>
                  <a:pt x="8331646" y="1372992"/>
                </a:cubicBezTo>
                <a:lnTo>
                  <a:pt x="8331659" y="1372992"/>
                </a:lnTo>
                <a:lnTo>
                  <a:pt x="8331672" y="1372992"/>
                </a:lnTo>
                <a:cubicBezTo>
                  <a:pt x="8462473" y="1371674"/>
                  <a:pt x="8593249" y="1370356"/>
                  <a:pt x="8723974" y="1366719"/>
                </a:cubicBezTo>
                <a:cubicBezTo>
                  <a:pt x="9026561" y="1358241"/>
                  <a:pt x="9329213" y="1354122"/>
                  <a:pt x="9630594" y="1385462"/>
                </a:cubicBezTo>
                <a:cubicBezTo>
                  <a:pt x="10100219" y="1434545"/>
                  <a:pt x="10544019" y="1598610"/>
                  <a:pt x="10987641" y="1762599"/>
                </a:cubicBezTo>
                <a:cubicBezTo>
                  <a:pt x="11091247" y="1800910"/>
                  <a:pt x="11194852" y="1839208"/>
                  <a:pt x="11298762" y="1876035"/>
                </a:cubicBezTo>
                <a:cubicBezTo>
                  <a:pt x="11587065" y="1978155"/>
                  <a:pt x="11885679" y="2076181"/>
                  <a:pt x="12188825" y="2134147"/>
                </a:cubicBezTo>
                <a:close/>
                <a:moveTo>
                  <a:pt x="12188825" y="2288023"/>
                </a:moveTo>
                <a:cubicBezTo>
                  <a:pt x="11856921" y="2219120"/>
                  <a:pt x="11530210" y="2120004"/>
                  <a:pt x="11204476" y="2021180"/>
                </a:cubicBezTo>
                <a:lnTo>
                  <a:pt x="11204438" y="2021167"/>
                </a:lnTo>
                <a:lnTo>
                  <a:pt x="11204425" y="2021167"/>
                </a:lnTo>
                <a:cubicBezTo>
                  <a:pt x="11110965" y="1992817"/>
                  <a:pt x="11017593" y="1964481"/>
                  <a:pt x="10924209" y="1936904"/>
                </a:cubicBezTo>
                <a:cubicBezTo>
                  <a:pt x="10630433" y="1850183"/>
                  <a:pt x="10333825" y="1769848"/>
                  <a:pt x="10031289" y="1728179"/>
                </a:cubicBezTo>
                <a:cubicBezTo>
                  <a:pt x="9749079" y="1689400"/>
                  <a:pt x="9467467" y="1699272"/>
                  <a:pt x="9183835" y="1720880"/>
                </a:cubicBezTo>
                <a:cubicBezTo>
                  <a:pt x="9128643" y="1725024"/>
                  <a:pt x="9073425" y="1729510"/>
                  <a:pt x="9018182" y="1734009"/>
                </a:cubicBezTo>
                <a:lnTo>
                  <a:pt x="9018182" y="1734009"/>
                </a:lnTo>
                <a:cubicBezTo>
                  <a:pt x="8774608" y="1753817"/>
                  <a:pt x="8530628" y="1773663"/>
                  <a:pt x="8286675" y="1763689"/>
                </a:cubicBezTo>
                <a:cubicBezTo>
                  <a:pt x="8111727" y="1756491"/>
                  <a:pt x="7938138" y="1735885"/>
                  <a:pt x="7764511" y="1715265"/>
                </a:cubicBezTo>
                <a:cubicBezTo>
                  <a:pt x="7662518" y="1703163"/>
                  <a:pt x="7560513" y="1691047"/>
                  <a:pt x="7458215" y="1681657"/>
                </a:cubicBezTo>
                <a:cubicBezTo>
                  <a:pt x="7178990" y="1656120"/>
                  <a:pt x="6903192" y="1656323"/>
                  <a:pt x="6622354" y="1727305"/>
                </a:cubicBezTo>
                <a:cubicBezTo>
                  <a:pt x="6391922" y="1785537"/>
                  <a:pt x="6174249" y="1889329"/>
                  <a:pt x="5957301" y="1992779"/>
                </a:cubicBezTo>
                <a:lnTo>
                  <a:pt x="5957289" y="1992779"/>
                </a:lnTo>
                <a:lnTo>
                  <a:pt x="5957276" y="1992792"/>
                </a:lnTo>
                <a:lnTo>
                  <a:pt x="5957250" y="1992792"/>
                </a:lnTo>
                <a:lnTo>
                  <a:pt x="5957238" y="1992805"/>
                </a:lnTo>
                <a:lnTo>
                  <a:pt x="5957187" y="1992830"/>
                </a:lnTo>
                <a:cubicBezTo>
                  <a:pt x="5909778" y="2015439"/>
                  <a:pt x="5862394" y="2038035"/>
                  <a:pt x="5814920" y="2060124"/>
                </a:cubicBezTo>
                <a:cubicBezTo>
                  <a:pt x="5013861" y="2432534"/>
                  <a:pt x="4093198" y="2435829"/>
                  <a:pt x="3247700" y="2325180"/>
                </a:cubicBezTo>
                <a:cubicBezTo>
                  <a:pt x="2397199" y="2213658"/>
                  <a:pt x="1553631" y="1956357"/>
                  <a:pt x="847649" y="1407932"/>
                </a:cubicBezTo>
                <a:cubicBezTo>
                  <a:pt x="517997" y="1151734"/>
                  <a:pt x="238591" y="851378"/>
                  <a:pt x="3196" y="464475"/>
                </a:cubicBezTo>
                <a:cubicBezTo>
                  <a:pt x="2129" y="462723"/>
                  <a:pt x="1064" y="460969"/>
                  <a:pt x="0" y="459212"/>
                </a:cubicBezTo>
                <a:lnTo>
                  <a:pt x="0" y="424654"/>
                </a:lnTo>
                <a:cubicBezTo>
                  <a:pt x="64113" y="532576"/>
                  <a:pt x="133513" y="636643"/>
                  <a:pt x="208331" y="736099"/>
                </a:cubicBezTo>
                <a:cubicBezTo>
                  <a:pt x="482220" y="1100047"/>
                  <a:pt x="821955" y="1394777"/>
                  <a:pt x="1193818" y="1626643"/>
                </a:cubicBezTo>
                <a:cubicBezTo>
                  <a:pt x="1952485" y="2099879"/>
                  <a:pt x="2840174" y="2295880"/>
                  <a:pt x="3705644" y="2350831"/>
                </a:cubicBezTo>
                <a:cubicBezTo>
                  <a:pt x="4154460" y="2379446"/>
                  <a:pt x="4609319" y="2366938"/>
                  <a:pt x="5054389" y="2282878"/>
                </a:cubicBezTo>
                <a:cubicBezTo>
                  <a:pt x="5245626" y="2246557"/>
                  <a:pt x="5435315" y="2196777"/>
                  <a:pt x="5618833" y="2125162"/>
                </a:cubicBezTo>
                <a:cubicBezTo>
                  <a:pt x="5743730" y="2076409"/>
                  <a:pt x="5865276" y="2018126"/>
                  <a:pt x="5986808" y="1959855"/>
                </a:cubicBezTo>
                <a:cubicBezTo>
                  <a:pt x="6106246" y="1902573"/>
                  <a:pt x="6225684" y="1845303"/>
                  <a:pt x="6348309" y="1797070"/>
                </a:cubicBezTo>
                <a:cubicBezTo>
                  <a:pt x="6601722" y="1697574"/>
                  <a:pt x="6863794" y="1647756"/>
                  <a:pt x="7131504" y="1646527"/>
                </a:cubicBezTo>
                <a:cubicBezTo>
                  <a:pt x="7339984" y="1645564"/>
                  <a:pt x="7546965" y="1670416"/>
                  <a:pt x="7753782" y="1695242"/>
                </a:cubicBezTo>
                <a:lnTo>
                  <a:pt x="7753833" y="1695255"/>
                </a:lnTo>
                <a:lnTo>
                  <a:pt x="7753871" y="1695255"/>
                </a:lnTo>
                <a:cubicBezTo>
                  <a:pt x="7812593" y="1702301"/>
                  <a:pt x="7871302" y="1709360"/>
                  <a:pt x="7930037" y="1715810"/>
                </a:cubicBezTo>
                <a:cubicBezTo>
                  <a:pt x="8219039" y="1747759"/>
                  <a:pt x="8511736" y="1751548"/>
                  <a:pt x="8795266" y="1731804"/>
                </a:cubicBezTo>
                <a:cubicBezTo>
                  <a:pt x="8873541" y="1726354"/>
                  <a:pt x="8951829" y="1719942"/>
                  <a:pt x="9030141" y="1713517"/>
                </a:cubicBezTo>
                <a:lnTo>
                  <a:pt x="9030155" y="1713517"/>
                </a:lnTo>
                <a:cubicBezTo>
                  <a:pt x="9235561" y="1696661"/>
                  <a:pt x="9441146" y="1679806"/>
                  <a:pt x="9646859" y="1680427"/>
                </a:cubicBezTo>
                <a:cubicBezTo>
                  <a:pt x="10156376" y="1682303"/>
                  <a:pt x="10658581" y="1835000"/>
                  <a:pt x="11141208" y="1981754"/>
                </a:cubicBezTo>
                <a:lnTo>
                  <a:pt x="11141259" y="1981767"/>
                </a:lnTo>
                <a:lnTo>
                  <a:pt x="11141525" y="1981843"/>
                </a:lnTo>
                <a:cubicBezTo>
                  <a:pt x="11192312" y="1997291"/>
                  <a:pt x="11242883" y="2012663"/>
                  <a:pt x="11293225" y="2027795"/>
                </a:cubicBezTo>
                <a:lnTo>
                  <a:pt x="11310239" y="2032915"/>
                </a:lnTo>
                <a:cubicBezTo>
                  <a:pt x="11599343" y="2119801"/>
                  <a:pt x="11892294" y="2207841"/>
                  <a:pt x="12188825" y="2270027"/>
                </a:cubicBezTo>
                <a:close/>
                <a:moveTo>
                  <a:pt x="12188825" y="2427528"/>
                </a:moveTo>
                <a:cubicBezTo>
                  <a:pt x="11983379" y="2378255"/>
                  <a:pt x="11779102" y="2323216"/>
                  <a:pt x="11574826" y="2268164"/>
                </a:cubicBezTo>
                <a:lnTo>
                  <a:pt x="11574813" y="2268164"/>
                </a:lnTo>
                <a:cubicBezTo>
                  <a:pt x="11347313" y="2206865"/>
                  <a:pt x="11119801" y="2145566"/>
                  <a:pt x="10890664" y="2092225"/>
                </a:cubicBezTo>
                <a:cubicBezTo>
                  <a:pt x="10602056" y="2025083"/>
                  <a:pt x="10310007" y="1970538"/>
                  <a:pt x="10014554" y="1954773"/>
                </a:cubicBezTo>
                <a:cubicBezTo>
                  <a:pt x="9724689" y="1939603"/>
                  <a:pt x="9443254" y="1978459"/>
                  <a:pt x="9157655" y="2032991"/>
                </a:cubicBezTo>
                <a:cubicBezTo>
                  <a:pt x="9150125" y="2034423"/>
                  <a:pt x="9142609" y="2035855"/>
                  <a:pt x="9135080" y="2037300"/>
                </a:cubicBezTo>
                <a:lnTo>
                  <a:pt x="9117089" y="2040734"/>
                </a:lnTo>
                <a:cubicBezTo>
                  <a:pt x="8858445" y="2090121"/>
                  <a:pt x="8598099" y="2139825"/>
                  <a:pt x="8335544" y="2143842"/>
                </a:cubicBezTo>
                <a:cubicBezTo>
                  <a:pt x="8073307" y="2147847"/>
                  <a:pt x="7815729" y="2093821"/>
                  <a:pt x="7563890" y="2026705"/>
                </a:cubicBezTo>
                <a:cubicBezTo>
                  <a:pt x="7528872" y="2017365"/>
                  <a:pt x="7493867" y="2007848"/>
                  <a:pt x="7458838" y="1998318"/>
                </a:cubicBezTo>
                <a:lnTo>
                  <a:pt x="7458812" y="1998305"/>
                </a:lnTo>
                <a:cubicBezTo>
                  <a:pt x="7241889" y="1939286"/>
                  <a:pt x="7024229" y="1880066"/>
                  <a:pt x="6800120" y="1865099"/>
                </a:cubicBezTo>
                <a:cubicBezTo>
                  <a:pt x="6509341" y="1845836"/>
                  <a:pt x="6233594" y="1916133"/>
                  <a:pt x="5963193" y="2035006"/>
                </a:cubicBezTo>
                <a:cubicBezTo>
                  <a:pt x="5883698" y="2069996"/>
                  <a:pt x="5805182" y="2107737"/>
                  <a:pt x="5726666" y="2145464"/>
                </a:cubicBezTo>
                <a:cubicBezTo>
                  <a:pt x="5583498" y="2214279"/>
                  <a:pt x="5440342" y="2283081"/>
                  <a:pt x="5291258" y="2335205"/>
                </a:cubicBezTo>
                <a:cubicBezTo>
                  <a:pt x="5088720" y="2405844"/>
                  <a:pt x="4880329" y="2453736"/>
                  <a:pt x="4670504" y="2485976"/>
                </a:cubicBezTo>
                <a:cubicBezTo>
                  <a:pt x="4221714" y="2554892"/>
                  <a:pt x="3760837" y="2553701"/>
                  <a:pt x="3315576" y="2505011"/>
                </a:cubicBezTo>
                <a:cubicBezTo>
                  <a:pt x="2870329" y="2456334"/>
                  <a:pt x="2409071" y="2353238"/>
                  <a:pt x="2003703" y="2200034"/>
                </a:cubicBezTo>
                <a:cubicBezTo>
                  <a:pt x="1598336" y="2046830"/>
                  <a:pt x="1216571" y="1821922"/>
                  <a:pt x="869769" y="1544598"/>
                </a:cubicBezTo>
                <a:cubicBezTo>
                  <a:pt x="533285" y="1275524"/>
                  <a:pt x="236320" y="951448"/>
                  <a:pt x="0" y="581612"/>
                </a:cubicBezTo>
                <a:lnTo>
                  <a:pt x="0" y="556480"/>
                </a:lnTo>
                <a:cubicBezTo>
                  <a:pt x="312749" y="1049618"/>
                  <a:pt x="735446" y="1457344"/>
                  <a:pt x="1216794" y="1773954"/>
                </a:cubicBezTo>
                <a:cubicBezTo>
                  <a:pt x="1985852" y="2279824"/>
                  <a:pt x="2890326" y="2492883"/>
                  <a:pt x="3782015" y="2518330"/>
                </a:cubicBezTo>
                <a:cubicBezTo>
                  <a:pt x="4227440" y="2530876"/>
                  <a:pt x="4679315" y="2494530"/>
                  <a:pt x="5113200" y="2371576"/>
                </a:cubicBezTo>
                <a:cubicBezTo>
                  <a:pt x="5310849" y="2315638"/>
                  <a:pt x="5497529" y="2227041"/>
                  <a:pt x="5684589" y="2138266"/>
                </a:cubicBezTo>
                <a:cubicBezTo>
                  <a:pt x="5948299" y="2013120"/>
                  <a:pt x="6212771" y="1887606"/>
                  <a:pt x="6509836" y="1852704"/>
                </a:cubicBezTo>
                <a:cubicBezTo>
                  <a:pt x="6839683" y="1813950"/>
                  <a:pt x="7154701" y="1898163"/>
                  <a:pt x="7470328" y="1982552"/>
                </a:cubicBezTo>
                <a:lnTo>
                  <a:pt x="7470328" y="1982552"/>
                </a:lnTo>
                <a:cubicBezTo>
                  <a:pt x="7640578" y="2028061"/>
                  <a:pt x="7810993" y="2073621"/>
                  <a:pt x="7984036" y="2099955"/>
                </a:cubicBezTo>
                <a:cubicBezTo>
                  <a:pt x="8269927" y="2143284"/>
                  <a:pt x="8555045" y="2119877"/>
                  <a:pt x="8840021" y="2072176"/>
                </a:cubicBezTo>
                <a:cubicBezTo>
                  <a:pt x="8927489" y="2057539"/>
                  <a:pt x="9014842" y="2040430"/>
                  <a:pt x="9102246" y="2023309"/>
                </a:cubicBezTo>
                <a:cubicBezTo>
                  <a:pt x="9278375" y="1988813"/>
                  <a:pt x="9454719" y="1954279"/>
                  <a:pt x="9632651" y="1939870"/>
                </a:cubicBezTo>
                <a:cubicBezTo>
                  <a:pt x="10184551" y="1895248"/>
                  <a:pt x="10737124" y="2028264"/>
                  <a:pt x="11265051" y="2165944"/>
                </a:cubicBezTo>
                <a:cubicBezTo>
                  <a:pt x="11378179" y="2195434"/>
                  <a:pt x="11491205" y="2226077"/>
                  <a:pt x="11604294" y="2256733"/>
                </a:cubicBezTo>
                <a:lnTo>
                  <a:pt x="11604333" y="2256746"/>
                </a:lnTo>
                <a:cubicBezTo>
                  <a:pt x="11798719" y="2309441"/>
                  <a:pt x="11993283" y="2362186"/>
                  <a:pt x="12188825" y="2409279"/>
                </a:cubicBezTo>
                <a:close/>
                <a:moveTo>
                  <a:pt x="12188825" y="2573280"/>
                </a:moveTo>
                <a:cubicBezTo>
                  <a:pt x="12187429" y="2572875"/>
                  <a:pt x="12186044" y="2572482"/>
                  <a:pt x="12184648" y="2572089"/>
                </a:cubicBezTo>
                <a:lnTo>
                  <a:pt x="12184115" y="2571937"/>
                </a:lnTo>
                <a:lnTo>
                  <a:pt x="12183899" y="2571874"/>
                </a:lnTo>
                <a:cubicBezTo>
                  <a:pt x="11719467" y="2440011"/>
                  <a:pt x="11254425" y="2307983"/>
                  <a:pt x="10779975" y="2226762"/>
                </a:cubicBezTo>
                <a:cubicBezTo>
                  <a:pt x="10500749" y="2179111"/>
                  <a:pt x="10217981" y="2151218"/>
                  <a:pt x="9934933" y="2161635"/>
                </a:cubicBezTo>
                <a:cubicBezTo>
                  <a:pt x="9654972" y="2171900"/>
                  <a:pt x="9380926" y="2236368"/>
                  <a:pt x="9119425" y="2318628"/>
                </a:cubicBezTo>
                <a:cubicBezTo>
                  <a:pt x="9108125" y="2322177"/>
                  <a:pt x="9096825" y="2325738"/>
                  <a:pt x="9085512" y="2329299"/>
                </a:cubicBezTo>
                <a:cubicBezTo>
                  <a:pt x="8835222" y="2408151"/>
                  <a:pt x="8583714" y="2487370"/>
                  <a:pt x="8324142" y="2513413"/>
                </a:cubicBezTo>
                <a:cubicBezTo>
                  <a:pt x="8068926" y="2538974"/>
                  <a:pt x="7820731" y="2499143"/>
                  <a:pt x="7578199" y="2414424"/>
                </a:cubicBezTo>
                <a:cubicBezTo>
                  <a:pt x="7461517" y="2373680"/>
                  <a:pt x="7346230" y="2325092"/>
                  <a:pt x="7230970" y="2276503"/>
                </a:cubicBezTo>
                <a:cubicBezTo>
                  <a:pt x="6891536" y="2133425"/>
                  <a:pt x="6552230" y="1990397"/>
                  <a:pt x="6177741" y="2048186"/>
                </a:cubicBezTo>
                <a:cubicBezTo>
                  <a:pt x="5930016" y="2086636"/>
                  <a:pt x="5699228" y="2199211"/>
                  <a:pt x="5471297" y="2310416"/>
                </a:cubicBezTo>
                <a:lnTo>
                  <a:pt x="5471259" y="2310429"/>
                </a:lnTo>
                <a:cubicBezTo>
                  <a:pt x="5447846" y="2321847"/>
                  <a:pt x="5424446" y="2333266"/>
                  <a:pt x="5401072" y="2344583"/>
                </a:cubicBezTo>
                <a:cubicBezTo>
                  <a:pt x="5198814" y="2442330"/>
                  <a:pt x="4993292" y="2521840"/>
                  <a:pt x="4778654" y="2576588"/>
                </a:cubicBezTo>
                <a:cubicBezTo>
                  <a:pt x="4334880" y="2689999"/>
                  <a:pt x="3880097" y="2717474"/>
                  <a:pt x="3421124" y="2684600"/>
                </a:cubicBezTo>
                <a:cubicBezTo>
                  <a:pt x="2962151" y="2651726"/>
                  <a:pt x="2504347" y="2557845"/>
                  <a:pt x="2070513" y="2390725"/>
                </a:cubicBezTo>
                <a:cubicBezTo>
                  <a:pt x="1648793" y="2228270"/>
                  <a:pt x="1258340" y="1981424"/>
                  <a:pt x="899978" y="1688855"/>
                </a:cubicBezTo>
                <a:cubicBezTo>
                  <a:pt x="567820" y="1417563"/>
                  <a:pt x="252640" y="1091950"/>
                  <a:pt x="0" y="719120"/>
                </a:cubicBezTo>
                <a:lnTo>
                  <a:pt x="0" y="692852"/>
                </a:lnTo>
                <a:cubicBezTo>
                  <a:pt x="340082" y="1201786"/>
                  <a:pt x="799930" y="1622562"/>
                  <a:pt x="1275307" y="1946143"/>
                </a:cubicBezTo>
                <a:cubicBezTo>
                  <a:pt x="2058947" y="2479247"/>
                  <a:pt x="2987786" y="2704142"/>
                  <a:pt x="3907484" y="2675881"/>
                </a:cubicBezTo>
                <a:cubicBezTo>
                  <a:pt x="4358483" y="2661928"/>
                  <a:pt x="4816922" y="2585408"/>
                  <a:pt x="5239710" y="2399875"/>
                </a:cubicBezTo>
                <a:cubicBezTo>
                  <a:pt x="5322670" y="2363529"/>
                  <a:pt x="5404386" y="2323748"/>
                  <a:pt x="5486076" y="2283968"/>
                </a:cubicBezTo>
                <a:lnTo>
                  <a:pt x="5486076" y="2283968"/>
                </a:lnTo>
                <a:lnTo>
                  <a:pt x="5486089" y="2283968"/>
                </a:lnTo>
                <a:lnTo>
                  <a:pt x="5486089" y="2283968"/>
                </a:lnTo>
                <a:cubicBezTo>
                  <a:pt x="5639554" y="2209247"/>
                  <a:pt x="5792930" y="2134565"/>
                  <a:pt x="5954317" y="2082847"/>
                </a:cubicBezTo>
                <a:cubicBezTo>
                  <a:pt x="6179950" y="2010598"/>
                  <a:pt x="6410954" y="1997519"/>
                  <a:pt x="6640498" y="2045740"/>
                </a:cubicBezTo>
                <a:cubicBezTo>
                  <a:pt x="6850323" y="2089842"/>
                  <a:pt x="7048963" y="2174511"/>
                  <a:pt x="7247451" y="2259116"/>
                </a:cubicBezTo>
                <a:cubicBezTo>
                  <a:pt x="7492141" y="2363402"/>
                  <a:pt x="7736603" y="2467600"/>
                  <a:pt x="8001583" y="2495633"/>
                </a:cubicBezTo>
                <a:cubicBezTo>
                  <a:pt x="8351745" y="2532689"/>
                  <a:pt x="8682418" y="2430430"/>
                  <a:pt x="9013992" y="2327905"/>
                </a:cubicBezTo>
                <a:lnTo>
                  <a:pt x="9014004" y="2327892"/>
                </a:lnTo>
                <a:cubicBezTo>
                  <a:pt x="9217990" y="2264819"/>
                  <a:pt x="9422317" y="2201631"/>
                  <a:pt x="9631750" y="2170709"/>
                </a:cubicBezTo>
                <a:cubicBezTo>
                  <a:pt x="10163233" y="2092009"/>
                  <a:pt x="10701407" y="2177869"/>
                  <a:pt x="11220448" y="2297325"/>
                </a:cubicBezTo>
                <a:cubicBezTo>
                  <a:pt x="11541167" y="2371082"/>
                  <a:pt x="11858203" y="2460845"/>
                  <a:pt x="12175277" y="2550621"/>
                </a:cubicBezTo>
                <a:cubicBezTo>
                  <a:pt x="12179798" y="2551901"/>
                  <a:pt x="12184305" y="2553181"/>
                  <a:pt x="12188825" y="2554461"/>
                </a:cubicBezTo>
                <a:close/>
                <a:moveTo>
                  <a:pt x="12188825" y="2725091"/>
                </a:moveTo>
                <a:cubicBezTo>
                  <a:pt x="11699609" y="2559201"/>
                  <a:pt x="11199245" y="2423244"/>
                  <a:pt x="10689295" y="2364517"/>
                </a:cubicBezTo>
                <a:cubicBezTo>
                  <a:pt x="10400902" y="2331352"/>
                  <a:pt x="10099305" y="2326169"/>
                  <a:pt x="9819660" y="2362933"/>
                </a:cubicBezTo>
                <a:cubicBezTo>
                  <a:pt x="9540029" y="2399698"/>
                  <a:pt x="9268116" y="2493567"/>
                  <a:pt x="9017508" y="2604114"/>
                </a:cubicBezTo>
                <a:lnTo>
                  <a:pt x="9007122" y="2608689"/>
                </a:lnTo>
                <a:lnTo>
                  <a:pt x="8987938" y="2617167"/>
                </a:lnTo>
                <a:lnTo>
                  <a:pt x="8987938" y="2617167"/>
                </a:lnTo>
                <a:cubicBezTo>
                  <a:pt x="8746993" y="2723557"/>
                  <a:pt x="8503610" y="2831024"/>
                  <a:pt x="8246807" y="2877129"/>
                </a:cubicBezTo>
                <a:cubicBezTo>
                  <a:pt x="8005836" y="2920242"/>
                  <a:pt x="7766846" y="2897710"/>
                  <a:pt x="7537062" y="2810836"/>
                </a:cubicBezTo>
                <a:cubicBezTo>
                  <a:pt x="7358127" y="2743036"/>
                  <a:pt x="7190607" y="2644249"/>
                  <a:pt x="7023214" y="2545526"/>
                </a:cubicBezTo>
                <a:cubicBezTo>
                  <a:pt x="6796451" y="2411788"/>
                  <a:pt x="6569916" y="2278189"/>
                  <a:pt x="6315538" y="2221959"/>
                </a:cubicBezTo>
                <a:cubicBezTo>
                  <a:pt x="5926639" y="2136099"/>
                  <a:pt x="5581200" y="2301583"/>
                  <a:pt x="5234415" y="2467714"/>
                </a:cubicBezTo>
                <a:lnTo>
                  <a:pt x="5234415" y="2467714"/>
                </a:lnTo>
                <a:lnTo>
                  <a:pt x="5234402" y="2467714"/>
                </a:lnTo>
                <a:cubicBezTo>
                  <a:pt x="5102560" y="2530876"/>
                  <a:pt x="4970514" y="2594140"/>
                  <a:pt x="4835815" y="2643704"/>
                </a:cubicBezTo>
                <a:cubicBezTo>
                  <a:pt x="4383406" y="2810279"/>
                  <a:pt x="3901453" y="2869690"/>
                  <a:pt x="3428044" y="2850110"/>
                </a:cubicBezTo>
                <a:cubicBezTo>
                  <a:pt x="2949328" y="2830239"/>
                  <a:pt x="2451960" y="2720300"/>
                  <a:pt x="2024869" y="2536706"/>
                </a:cubicBezTo>
                <a:cubicBezTo>
                  <a:pt x="1597777" y="2353099"/>
                  <a:pt x="1205987" y="2072214"/>
                  <a:pt x="846330" y="1761205"/>
                </a:cubicBezTo>
                <a:cubicBezTo>
                  <a:pt x="548708" y="1503790"/>
                  <a:pt x="247946" y="1198377"/>
                  <a:pt x="0" y="851425"/>
                </a:cubicBezTo>
                <a:lnTo>
                  <a:pt x="0" y="812242"/>
                </a:lnTo>
                <a:cubicBezTo>
                  <a:pt x="48075" y="880859"/>
                  <a:pt x="97913" y="947647"/>
                  <a:pt x="148963" y="1012552"/>
                </a:cubicBezTo>
                <a:cubicBezTo>
                  <a:pt x="466576" y="1415510"/>
                  <a:pt x="855628" y="1771344"/>
                  <a:pt x="1243881" y="2055460"/>
                </a:cubicBezTo>
                <a:cubicBezTo>
                  <a:pt x="1632135" y="2339590"/>
                  <a:pt x="2021606" y="2550862"/>
                  <a:pt x="2498113" y="2684664"/>
                </a:cubicBezTo>
                <a:cubicBezTo>
                  <a:pt x="2974619" y="2818453"/>
                  <a:pt x="3473879" y="2864608"/>
                  <a:pt x="3965533" y="2818453"/>
                </a:cubicBezTo>
                <a:cubicBezTo>
                  <a:pt x="4204866" y="2796136"/>
                  <a:pt x="4434879" y="2753402"/>
                  <a:pt x="4675481" y="2679113"/>
                </a:cubicBezTo>
                <a:cubicBezTo>
                  <a:pt x="4881510" y="2615494"/>
                  <a:pt x="5076341" y="2521612"/>
                  <a:pt x="5270753" y="2427933"/>
                </a:cubicBezTo>
                <a:lnTo>
                  <a:pt x="5270854" y="2427883"/>
                </a:lnTo>
                <a:cubicBezTo>
                  <a:pt x="5303447" y="2412181"/>
                  <a:pt x="5336014" y="2396479"/>
                  <a:pt x="5368632" y="2380929"/>
                </a:cubicBezTo>
                <a:cubicBezTo>
                  <a:pt x="5595839" y="2272625"/>
                  <a:pt x="5833877" y="2177324"/>
                  <a:pt x="6083545" y="2177970"/>
                </a:cubicBezTo>
                <a:cubicBezTo>
                  <a:pt x="6300391" y="2178186"/>
                  <a:pt x="6507957" y="2249890"/>
                  <a:pt x="6703245" y="2347764"/>
                </a:cubicBezTo>
                <a:cubicBezTo>
                  <a:pt x="6811154" y="2401916"/>
                  <a:pt x="6917006" y="2463570"/>
                  <a:pt x="7022948" y="2525275"/>
                </a:cubicBezTo>
                <a:cubicBezTo>
                  <a:pt x="7316266" y="2696133"/>
                  <a:pt x="7610297" y="2867396"/>
                  <a:pt x="7950910" y="2880969"/>
                </a:cubicBezTo>
                <a:cubicBezTo>
                  <a:pt x="8300641" y="2894884"/>
                  <a:pt x="8620000" y="2756393"/>
                  <a:pt x="8940046" y="2617598"/>
                </a:cubicBezTo>
                <a:cubicBezTo>
                  <a:pt x="9142418" y="2529837"/>
                  <a:pt x="9345058" y="2441950"/>
                  <a:pt x="9555836" y="2392411"/>
                </a:cubicBezTo>
                <a:cubicBezTo>
                  <a:pt x="10080070" y="2269102"/>
                  <a:pt x="10624275" y="2314129"/>
                  <a:pt x="11145461" y="2419050"/>
                </a:cubicBezTo>
                <a:cubicBezTo>
                  <a:pt x="11498582" y="2490044"/>
                  <a:pt x="11845963" y="2589895"/>
                  <a:pt x="12188825" y="2705790"/>
                </a:cubicBezTo>
                <a:close/>
                <a:moveTo>
                  <a:pt x="12188825" y="2884327"/>
                </a:moveTo>
                <a:cubicBezTo>
                  <a:pt x="11740670" y="2702887"/>
                  <a:pt x="11272962" y="2572228"/>
                  <a:pt x="10797204" y="2518976"/>
                </a:cubicBezTo>
                <a:cubicBezTo>
                  <a:pt x="10282277" y="2461124"/>
                  <a:pt x="9746641" y="2495050"/>
                  <a:pt x="9257057" y="2702697"/>
                </a:cubicBezTo>
                <a:cubicBezTo>
                  <a:pt x="9107490" y="2766240"/>
                  <a:pt x="8962011" y="2847905"/>
                  <a:pt x="8816393" y="2929633"/>
                </a:cubicBezTo>
                <a:cubicBezTo>
                  <a:pt x="8487295" y="3114355"/>
                  <a:pt x="8157549" y="3299458"/>
                  <a:pt x="7778489" y="3276570"/>
                </a:cubicBezTo>
                <a:cubicBezTo>
                  <a:pt x="7411999" y="3254506"/>
                  <a:pt x="7108955" y="3028825"/>
                  <a:pt x="6812842" y="2808302"/>
                </a:cubicBezTo>
                <a:lnTo>
                  <a:pt x="6812830" y="2808289"/>
                </a:lnTo>
                <a:cubicBezTo>
                  <a:pt x="6742642" y="2756025"/>
                  <a:pt x="6672848" y="2704041"/>
                  <a:pt x="6602687" y="2655135"/>
                </a:cubicBezTo>
                <a:cubicBezTo>
                  <a:pt x="6408770" y="2519940"/>
                  <a:pt x="6199795" y="2399229"/>
                  <a:pt x="5969312" y="2364049"/>
                </a:cubicBezTo>
                <a:cubicBezTo>
                  <a:pt x="5679523" y="2319909"/>
                  <a:pt x="5401097" y="2425906"/>
                  <a:pt x="5138111" y="2553574"/>
                </a:cubicBezTo>
                <a:cubicBezTo>
                  <a:pt x="5133933" y="2555601"/>
                  <a:pt x="5129756" y="2557616"/>
                  <a:pt x="5125579" y="2559644"/>
                </a:cubicBezTo>
                <a:cubicBezTo>
                  <a:pt x="5112590" y="2565955"/>
                  <a:pt x="5099576" y="2572267"/>
                  <a:pt x="5086562" y="2578590"/>
                </a:cubicBezTo>
                <a:lnTo>
                  <a:pt x="5086562" y="2578590"/>
                </a:lnTo>
                <a:cubicBezTo>
                  <a:pt x="4856853" y="2690126"/>
                  <a:pt x="4625126" y="2802650"/>
                  <a:pt x="4389996" y="2872934"/>
                </a:cubicBezTo>
                <a:cubicBezTo>
                  <a:pt x="4137268" y="2948465"/>
                  <a:pt x="3877456" y="2992479"/>
                  <a:pt x="3616653" y="3006533"/>
                </a:cubicBezTo>
                <a:cubicBezTo>
                  <a:pt x="3088623" y="3034617"/>
                  <a:pt x="2554600" y="2938999"/>
                  <a:pt x="2066196" y="2720161"/>
                </a:cubicBezTo>
                <a:cubicBezTo>
                  <a:pt x="1618930" y="2519635"/>
                  <a:pt x="1219929" y="2210033"/>
                  <a:pt x="839263" y="1871144"/>
                </a:cubicBezTo>
                <a:cubicBezTo>
                  <a:pt x="535375" y="1600613"/>
                  <a:pt x="246180" y="1301630"/>
                  <a:pt x="0" y="964742"/>
                </a:cubicBezTo>
                <a:lnTo>
                  <a:pt x="0" y="934550"/>
                </a:lnTo>
                <a:cubicBezTo>
                  <a:pt x="38954" y="987806"/>
                  <a:pt x="78779" y="1039892"/>
                  <a:pt x="119118" y="1090789"/>
                </a:cubicBezTo>
                <a:cubicBezTo>
                  <a:pt x="445533" y="1502612"/>
                  <a:pt x="813984" y="1849904"/>
                  <a:pt x="1231889" y="2173877"/>
                </a:cubicBezTo>
                <a:cubicBezTo>
                  <a:pt x="1649796" y="2497851"/>
                  <a:pt x="2092161" y="2755455"/>
                  <a:pt x="2592703" y="2885493"/>
                </a:cubicBezTo>
                <a:cubicBezTo>
                  <a:pt x="3118714" y="3022134"/>
                  <a:pt x="3674385" y="3029737"/>
                  <a:pt x="4205196" y="2903958"/>
                </a:cubicBezTo>
                <a:cubicBezTo>
                  <a:pt x="4473883" y="2840149"/>
                  <a:pt x="4738914" y="2732834"/>
                  <a:pt x="4979948" y="2612149"/>
                </a:cubicBezTo>
                <a:cubicBezTo>
                  <a:pt x="4987426" y="2608410"/>
                  <a:pt x="4994905" y="2604659"/>
                  <a:pt x="5002396" y="2600907"/>
                </a:cubicBezTo>
                <a:cubicBezTo>
                  <a:pt x="5236281" y="2483682"/>
                  <a:pt x="5475640" y="2363719"/>
                  <a:pt x="5733801" y="2339209"/>
                </a:cubicBezTo>
                <a:cubicBezTo>
                  <a:pt x="6156881" y="2299163"/>
                  <a:pt x="6507055" y="2559010"/>
                  <a:pt x="6841549" y="2807224"/>
                </a:cubicBezTo>
                <a:lnTo>
                  <a:pt x="6841600" y="2807250"/>
                </a:lnTo>
                <a:cubicBezTo>
                  <a:pt x="6868403" y="2827146"/>
                  <a:pt x="6895104" y="2846954"/>
                  <a:pt x="6921742" y="2866534"/>
                </a:cubicBezTo>
                <a:cubicBezTo>
                  <a:pt x="7108802" y="3004189"/>
                  <a:pt x="7303100" y="3137534"/>
                  <a:pt x="7520251" y="3208174"/>
                </a:cubicBezTo>
                <a:cubicBezTo>
                  <a:pt x="7779352" y="3292500"/>
                  <a:pt x="8036804" y="3267066"/>
                  <a:pt x="8302279" y="3167569"/>
                </a:cubicBezTo>
                <a:cubicBezTo>
                  <a:pt x="8491993" y="3096461"/>
                  <a:pt x="8670343" y="2995495"/>
                  <a:pt x="8848604" y="2894580"/>
                </a:cubicBezTo>
                <a:lnTo>
                  <a:pt x="8848617" y="2894567"/>
                </a:lnTo>
                <a:lnTo>
                  <a:pt x="8848668" y="2894542"/>
                </a:lnTo>
                <a:cubicBezTo>
                  <a:pt x="8919833" y="2854267"/>
                  <a:pt x="8990973" y="2813992"/>
                  <a:pt x="9062811" y="2775631"/>
                </a:cubicBezTo>
                <a:cubicBezTo>
                  <a:pt x="9278591" y="2660496"/>
                  <a:pt x="9508757" y="2581936"/>
                  <a:pt x="9743480" y="2534767"/>
                </a:cubicBezTo>
                <a:cubicBezTo>
                  <a:pt x="10558684" y="2370512"/>
                  <a:pt x="11412537" y="2545057"/>
                  <a:pt x="12188825" y="2863011"/>
                </a:cubicBezTo>
                <a:close/>
              </a:path>
            </a:pathLst>
          </a:custGeom>
          <a:solidFill>
            <a:schemeClr val="accent1">
              <a:alpha val="50000"/>
            </a:schemeClr>
          </a:solidFill>
          <a:ln w="12690" cap="flat">
            <a:noFill/>
            <a:prstDash val="solid"/>
            <a:miter/>
          </a:ln>
        </p:spPr>
        <p:txBody>
          <a:bodyPr anchor="ctr" rtlCol="0"/>
          <a:p>
            <a:endParaRPr altLang="en-US" lang="zh-CN"/>
          </a:p>
        </p:txBody>
      </p:sp>
      <p:sp>
        <p:nvSpPr>
          <p:cNvPr id="1049634" name="标题 1"/>
          <p:cNvSpPr>
            <a:spLocks noGrp="1"/>
          </p:cNvSpPr>
          <p:nvPr>
            <p:ph type="ctrTitle"/>
            <p:custDataLst>
              <p:tags r:id="rId2"/>
            </p:custDataLst>
          </p:nvPr>
        </p:nvSpPr>
        <p:spPr>
          <a:xfrm>
            <a:off x="1112972" y="3477870"/>
            <a:ext cx="9844775" cy="1800000"/>
          </a:xfrm>
        </p:spPr>
        <p:txBody>
          <a:bodyPr anchor="b" wrap="square">
            <a:normAutofit/>
          </a:bodyPr>
          <a:lstStyle>
            <a:lvl1pPr algn="l">
              <a:lnSpc>
                <a:spcPct val="100000"/>
              </a:lnSpc>
              <a:defRPr sz="5400">
                <a:solidFill>
                  <a:schemeClr val="accent1"/>
                </a:solidFill>
                <a:latin typeface="+mj-ea"/>
                <a:ea typeface="+mj-ea"/>
                <a:cs typeface="+mj-ea"/>
                <a:sym typeface="+mj-ea"/>
              </a:defRPr>
            </a:lvl1pPr>
          </a:lstStyle>
          <a:p>
            <a:r>
              <a:rPr altLang="en-US" lang="zh-CN"/>
              <a:t>单击此处编辑母版标题样式</a:t>
            </a:r>
            <a:endParaRPr altLang="en-US" dirty="0" lang="zh-CN"/>
          </a:p>
        </p:txBody>
      </p:sp>
      <p:sp>
        <p:nvSpPr>
          <p:cNvPr id="1049635"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altLang="en-US" lang="zh-CN" smtClean="0"/>
            </a:fld>
            <a:endParaRPr altLang="en-US" lang="zh-CN"/>
          </a:p>
        </p:txBody>
      </p:sp>
      <p:sp>
        <p:nvSpPr>
          <p:cNvPr id="1049636" name="页脚占位符 4"/>
          <p:cNvSpPr>
            <a:spLocks noGrp="1"/>
          </p:cNvSpPr>
          <p:nvPr>
            <p:ph type="ftr" sz="quarter" idx="11"/>
            <p:custDataLst>
              <p:tags r:id="rId4"/>
            </p:custDataLst>
          </p:nvPr>
        </p:nvSpPr>
        <p:spPr/>
        <p:txBody>
          <a:bodyPr/>
          <a:p>
            <a:endParaRPr altLang="en-US" lang="zh-CN"/>
          </a:p>
        </p:txBody>
      </p:sp>
      <p:sp>
        <p:nvSpPr>
          <p:cNvPr id="1049637" name="灯片编号占位符 5"/>
          <p:cNvSpPr>
            <a:spLocks noGrp="1"/>
          </p:cNvSpPr>
          <p:nvPr>
            <p:ph type="sldNum" sz="quarter" idx="12"/>
            <p:custDataLst>
              <p:tags r:id="rId5"/>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altLang="en-US" lang="zh-CN" smtClean="0"/>
            </a:fld>
            <a:endParaRPr altLang="en-US" lang="zh-CN"/>
          </a:p>
        </p:txBody>
      </p:sp>
      <p:sp>
        <p:nvSpPr>
          <p:cNvPr id="1049638" name="署名占位符 10"/>
          <p:cNvSpPr>
            <a:spLocks noGrp="1"/>
          </p:cNvSpPr>
          <p:nvPr>
            <p:ph type="body" sz="quarter" idx="17" hasCustomPrompt="1"/>
            <p:custDataLst>
              <p:tags r:id="rId6"/>
            </p:custDataLst>
          </p:nvPr>
        </p:nvSpPr>
        <p:spPr>
          <a:xfrm>
            <a:off x="1093850" y="5527799"/>
            <a:ext cx="10043122" cy="579632"/>
          </a:xfrm>
        </p:spPr>
        <p:txBody>
          <a:bodyPr anchor="t" wrap="square">
            <a:normAutofit/>
          </a:bodyPr>
          <a:lstStyle>
            <a:lvl1pPr algn="l" indent="0" marL="0">
              <a:lnSpc>
                <a:spcPct val="100000"/>
              </a:lnSpc>
              <a:buNone/>
              <a:defRPr sz="2400">
                <a:solidFill>
                  <a:schemeClr val="accent1"/>
                </a:solidFill>
                <a:latin typeface="+mn-ea"/>
                <a:ea typeface="+mn-ea"/>
                <a:cs typeface="+mn-ea"/>
                <a:sym typeface="+mn-ea"/>
              </a:defRPr>
            </a:lvl1pPr>
          </a:lstStyle>
          <a:p>
            <a:pPr lvl="0"/>
            <a:r>
              <a:rPr altLang="en-US" lang="zh-CN"/>
              <a:t>署名</a:t>
            </a:r>
            <a:endParaRPr altLang="en-US" dirty="0"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532" name=""/>
        <p:cNvGrpSpPr/>
        <p:nvPr/>
      </p:nvGrpSpPr>
      <p:grpSpPr>
        <a:xfrm>
          <a:off x="0" y="0"/>
          <a:ext cx="0" cy="0"/>
          <a:chOff x="0" y="0"/>
          <a:chExt cx="0" cy="0"/>
        </a:xfrm>
      </p:grpSpPr>
      <p:sp>
        <p:nvSpPr>
          <p:cNvPr id="1049595"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9596" name="内容占位符 2"/>
          <p:cNvSpPr>
            <a:spLocks noGrp="1"/>
          </p:cNvSpPr>
          <p:nvPr>
            <p:ph sz="half" idx="1"/>
            <p:custDataLst>
              <p:tags r:id="rId2"/>
            </p:custDataLst>
          </p:nvPr>
        </p:nvSpPr>
        <p:spPr>
          <a:xfrm>
            <a:off x="608400" y="1501200"/>
            <a:ext cx="5176800" cy="47484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597" name="内容占位符 3"/>
          <p:cNvSpPr>
            <a:spLocks noGrp="1"/>
          </p:cNvSpPr>
          <p:nvPr>
            <p:ph sz="half" idx="2"/>
            <p:custDataLst>
              <p:tags r:id="rId3"/>
            </p:custDataLst>
          </p:nvPr>
        </p:nvSpPr>
        <p:spPr>
          <a:xfrm>
            <a:off x="6411600" y="1501200"/>
            <a:ext cx="5176800" cy="4748400"/>
          </a:xfrm>
        </p:spPr>
        <p:txBody>
          <a:bodyPr bIns="46800" lIns="90000" rIns="90000" tIns="46800">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598" name="日期占位符 4"/>
          <p:cNvSpPr>
            <a:spLocks noGrp="1"/>
          </p:cNvSpPr>
          <p:nvPr>
            <p:ph type="dt" sz="half" idx="10"/>
            <p:custDataLst>
              <p:tags r:id="rId4"/>
            </p:custDataLst>
          </p:nvPr>
        </p:nvSpPr>
        <p:spPr/>
        <p:txBody>
          <a:bodyPr/>
          <a:p>
            <a:fld id="{760FBDFE-C587-4B4C-A407-44438C67B59E}" type="datetimeFigureOut">
              <a:rPr altLang="en-US" lang="zh-CN" smtClean="0"/>
            </a:fld>
            <a:endParaRPr altLang="en-US" lang="zh-CN"/>
          </a:p>
        </p:txBody>
      </p:sp>
      <p:sp>
        <p:nvSpPr>
          <p:cNvPr id="1049599" name="页脚占位符 5"/>
          <p:cNvSpPr>
            <a:spLocks noGrp="1"/>
          </p:cNvSpPr>
          <p:nvPr>
            <p:ph type="ftr" sz="quarter" idx="11"/>
            <p:custDataLst>
              <p:tags r:id="rId5"/>
            </p:custDataLst>
          </p:nvPr>
        </p:nvSpPr>
        <p:spPr/>
        <p:txBody>
          <a:bodyPr/>
          <a:p>
            <a:endParaRPr altLang="en-US" lang="zh-CN"/>
          </a:p>
        </p:txBody>
      </p:sp>
      <p:sp>
        <p:nvSpPr>
          <p:cNvPr id="1049600" name="灯片编号占位符 6"/>
          <p:cNvSpPr>
            <a:spLocks noGrp="1"/>
          </p:cNvSpPr>
          <p:nvPr>
            <p:ph type="sldNum" sz="quarter" idx="12"/>
            <p:custDataLst>
              <p:tags r:id="rId6"/>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533" name=""/>
        <p:cNvGrpSpPr/>
        <p:nvPr/>
      </p:nvGrpSpPr>
      <p:grpSpPr>
        <a:xfrm>
          <a:off x="0" y="0"/>
          <a:ext cx="0" cy="0"/>
          <a:chOff x="0" y="0"/>
          <a:chExt cx="0" cy="0"/>
        </a:xfrm>
      </p:grpSpPr>
      <p:sp>
        <p:nvSpPr>
          <p:cNvPr id="1049601"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9602" name="文本占位符 2"/>
          <p:cNvSpPr>
            <a:spLocks noGrp="1"/>
          </p:cNvSpPr>
          <p:nvPr>
            <p:ph type="body" idx="1" hasCustomPrompt="1"/>
            <p:custDataLst>
              <p:tags r:id="rId2"/>
            </p:custDataLst>
          </p:nvPr>
        </p:nvSpPr>
        <p:spPr>
          <a:xfrm>
            <a:off x="608400" y="1429200"/>
            <a:ext cx="5342400" cy="381600"/>
          </a:xfrm>
        </p:spPr>
        <p:txBody>
          <a:bodyPr anchor="t" anchorCtr="0" bIns="38100" lIns="101600" rIns="76200" tIns="38100">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单击此处编辑文本</a:t>
            </a:r>
            <a:endParaRPr altLang="en-US" dirty="0" lang="zh-CN"/>
          </a:p>
        </p:txBody>
      </p:sp>
      <p:sp>
        <p:nvSpPr>
          <p:cNvPr id="1049603" name="内容占位符 3"/>
          <p:cNvSpPr>
            <a:spLocks noGrp="1"/>
          </p:cNvSpPr>
          <p:nvPr>
            <p:ph sz="half" idx="2"/>
            <p:custDataLst>
              <p:tags r:id="rId3"/>
            </p:custDataLst>
          </p:nvPr>
        </p:nvSpPr>
        <p:spPr>
          <a:xfrm>
            <a:off x="60840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604" name="文本占位符 4"/>
          <p:cNvSpPr>
            <a:spLocks noGrp="1"/>
          </p:cNvSpPr>
          <p:nvPr>
            <p:ph type="body" sz="quarter" idx="3" hasCustomPrompt="1"/>
            <p:custDataLst>
              <p:tags r:id="rId4"/>
            </p:custDataLst>
          </p:nvPr>
        </p:nvSpPr>
        <p:spPr>
          <a:xfrm>
            <a:off x="6235750" y="1421729"/>
            <a:ext cx="5342400" cy="381600"/>
          </a:xfrm>
        </p:spPr>
        <p:txBody>
          <a:bodyPr anchor="t" anchorCtr="0" bIns="38100" lIns="101600" rIns="76200" rtlCol="0" tIns="38100" vert="horz">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单击此处编辑文本</a:t>
            </a:r>
            <a:endParaRPr altLang="en-US" lang="zh-CN"/>
          </a:p>
        </p:txBody>
      </p:sp>
      <p:sp>
        <p:nvSpPr>
          <p:cNvPr id="1049605" name="内容占位符 5"/>
          <p:cNvSpPr>
            <a:spLocks noGrp="1"/>
          </p:cNvSpPr>
          <p:nvPr>
            <p:ph sz="quarter" idx="4"/>
            <p:custDataLst>
              <p:tags r:id="rId5"/>
            </p:custDataLst>
          </p:nvPr>
        </p:nvSpPr>
        <p:spPr>
          <a:xfrm>
            <a:off x="623575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606" name="日期占位符 6"/>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9607" name="页脚占位符 7"/>
          <p:cNvSpPr>
            <a:spLocks noGrp="1"/>
          </p:cNvSpPr>
          <p:nvPr>
            <p:ph type="ftr" sz="quarter" idx="11"/>
            <p:custDataLst>
              <p:tags r:id="rId7"/>
            </p:custDataLst>
          </p:nvPr>
        </p:nvSpPr>
        <p:spPr/>
        <p:txBody>
          <a:bodyPr/>
          <a:p>
            <a:endParaRPr altLang="en-US" lang="zh-CN"/>
          </a:p>
        </p:txBody>
      </p:sp>
      <p:sp>
        <p:nvSpPr>
          <p:cNvPr id="1049608" name="灯片编号占位符 8"/>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527" name=""/>
        <p:cNvGrpSpPr/>
        <p:nvPr/>
      </p:nvGrpSpPr>
      <p:grpSpPr>
        <a:xfrm>
          <a:off x="0" y="0"/>
          <a:ext cx="0" cy="0"/>
          <a:chOff x="0" y="0"/>
          <a:chExt cx="0" cy="0"/>
        </a:xfrm>
      </p:grpSpPr>
      <p:sp>
        <p:nvSpPr>
          <p:cNvPr id="1049572"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9573" name="日期占位符 2"/>
          <p:cNvSpPr>
            <a:spLocks noGrp="1"/>
          </p:cNvSpPr>
          <p:nvPr>
            <p:ph type="dt" sz="half" idx="10"/>
            <p:custDataLst>
              <p:tags r:id="rId2"/>
            </p:custDataLst>
          </p:nvPr>
        </p:nvSpPr>
        <p:spPr/>
        <p:txBody>
          <a:bodyPr/>
          <a:p>
            <a:fld id="{760FBDFE-C587-4B4C-A407-44438C67B59E}" type="datetimeFigureOut">
              <a:rPr altLang="en-US" lang="zh-CN" smtClean="0"/>
            </a:fld>
            <a:endParaRPr altLang="en-US" lang="zh-CN"/>
          </a:p>
        </p:txBody>
      </p:sp>
      <p:sp>
        <p:nvSpPr>
          <p:cNvPr id="1049574" name="页脚占位符 3"/>
          <p:cNvSpPr>
            <a:spLocks noGrp="1"/>
          </p:cNvSpPr>
          <p:nvPr>
            <p:ph type="ftr" sz="quarter" idx="11"/>
            <p:custDataLst>
              <p:tags r:id="rId3"/>
            </p:custDataLst>
          </p:nvPr>
        </p:nvSpPr>
        <p:spPr/>
        <p:txBody>
          <a:bodyPr/>
          <a:p>
            <a:endParaRPr altLang="en-US" lang="zh-CN"/>
          </a:p>
        </p:txBody>
      </p:sp>
      <p:sp>
        <p:nvSpPr>
          <p:cNvPr id="1049575" name="灯片编号占位符 4"/>
          <p:cNvSpPr>
            <a:spLocks noGrp="1"/>
          </p:cNvSpPr>
          <p:nvPr>
            <p:ph type="sldNum" sz="quarter" idx="12"/>
            <p:custDataLst>
              <p:tags r:id="rId4"/>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87" name=""/>
        <p:cNvGrpSpPr/>
        <p:nvPr/>
      </p:nvGrpSpPr>
      <p:grpSpPr>
        <a:xfrm>
          <a:off x="0" y="0"/>
          <a:ext cx="0" cy="0"/>
          <a:chOff x="0" y="0"/>
          <a:chExt cx="0" cy="0"/>
        </a:xfrm>
      </p:grpSpPr>
      <p:sp>
        <p:nvSpPr>
          <p:cNvPr id="1048638" name="日期占位符 1"/>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639" name="页脚占位符 2"/>
          <p:cNvSpPr>
            <a:spLocks noGrp="1"/>
          </p:cNvSpPr>
          <p:nvPr>
            <p:ph type="ftr" sz="quarter" idx="11"/>
            <p:custDataLst>
              <p:tags r:id="rId2"/>
            </p:custDataLst>
          </p:nvPr>
        </p:nvSpPr>
        <p:spPr/>
        <p:txBody>
          <a:bodyPr/>
          <a:p>
            <a:endParaRPr altLang="en-US" lang="zh-CN"/>
          </a:p>
        </p:txBody>
      </p:sp>
      <p:sp>
        <p:nvSpPr>
          <p:cNvPr id="1048640" name="灯片编号占位符 3"/>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534" name=""/>
        <p:cNvGrpSpPr/>
        <p:nvPr/>
      </p:nvGrpSpPr>
      <p:grpSpPr>
        <a:xfrm>
          <a:off x="0" y="0"/>
          <a:ext cx="0" cy="0"/>
          <a:chOff x="0" y="0"/>
          <a:chExt cx="0" cy="0"/>
        </a:xfrm>
      </p:grpSpPr>
      <p:sp>
        <p:nvSpPr>
          <p:cNvPr id="1049609" name="图片占位符 2"/>
          <p:cNvSpPr>
            <a:spLocks noGrp="1"/>
          </p:cNvSpPr>
          <p:nvPr>
            <p:ph type="pic" idx="1"/>
            <p:custDataLst>
              <p:tags r:id="rId1"/>
            </p:custDataLst>
          </p:nvPr>
        </p:nvSpPr>
        <p:spPr>
          <a:xfrm>
            <a:off x="608400" y="1555200"/>
            <a:ext cx="5233077" cy="4608000"/>
          </a:xfrm>
        </p:spPr>
        <p:txBody>
          <a:bodyPr bIns="46800" lIns="90000" rIns="90000" rtlCol="0" tIns="46800" vert="horz">
            <a:normAutofit/>
          </a:bodyPr>
          <a:lstStyle>
            <a:lvl1pPr>
              <a:buNone/>
              <a:defRPr sz="1600"/>
            </a:lvl1pPr>
          </a:lstStyle>
          <a:p>
            <a:pPr lvl="0"/>
            <a:endParaRPr altLang="en-US" lang="zh-CN"/>
          </a:p>
        </p:txBody>
      </p:sp>
      <p:sp>
        <p:nvSpPr>
          <p:cNvPr id="1049610" name="文本占位符 3"/>
          <p:cNvSpPr>
            <a:spLocks noGrp="1"/>
          </p:cNvSpPr>
          <p:nvPr>
            <p:ph type="body" sz="half" idx="2"/>
            <p:custDataLst>
              <p:tags r:id="rId2"/>
            </p:custDataLst>
          </p:nvPr>
        </p:nvSpPr>
        <p:spPr>
          <a:xfrm>
            <a:off x="6350400" y="1555200"/>
            <a:ext cx="5227200" cy="4608000"/>
          </a:xfrm>
        </p:spPr>
        <p:txBody>
          <a:bodyPr bIns="46800" lIns="90000" rIns="90000" rtlCol="0" tIns="46800" vert="horz">
            <a:normAutofit/>
          </a:bodyPr>
          <a:lstStyle>
            <a:lvl1pPr>
              <a:buNone/>
              <a:defRPr sz="1600"/>
            </a:lvl1pPr>
          </a:lstStyle>
          <a:p>
            <a:pPr lvl="0"/>
            <a:r>
              <a:rPr altLang="en-US" lang="zh-CN" smtClean="0"/>
              <a:t>单击此处编辑母版文本样式</a:t>
            </a:r>
            <a:endParaRPr altLang="en-US" lang="zh-CN"/>
          </a:p>
        </p:txBody>
      </p:sp>
      <p:sp>
        <p:nvSpPr>
          <p:cNvPr id="1049611" name="日期占位符 4"/>
          <p:cNvSpPr>
            <a:spLocks noGrp="1"/>
          </p:cNvSpPr>
          <p:nvPr>
            <p:ph type="dt" sz="half" idx="10"/>
            <p:custDataLst>
              <p:tags r:id="rId3"/>
            </p:custDataLst>
          </p:nvPr>
        </p:nvSpPr>
        <p:spPr/>
        <p:txBody>
          <a:bodyPr/>
          <a:p>
            <a:fld id="{9EFD9D74-47D9-4702-A33C-335B63B48DBF}" type="datetimeFigureOut">
              <a:rPr altLang="en-US" lang="zh-CN" smtClean="0"/>
            </a:fld>
            <a:endParaRPr altLang="en-US" dirty="0" lang="zh-CN"/>
          </a:p>
        </p:txBody>
      </p:sp>
      <p:sp>
        <p:nvSpPr>
          <p:cNvPr id="1049612" name="页脚占位符 5"/>
          <p:cNvSpPr>
            <a:spLocks noGrp="1"/>
          </p:cNvSpPr>
          <p:nvPr>
            <p:ph type="ftr" sz="quarter" idx="11"/>
            <p:custDataLst>
              <p:tags r:id="rId4"/>
            </p:custDataLst>
          </p:nvPr>
        </p:nvSpPr>
        <p:spPr/>
        <p:txBody>
          <a:bodyPr/>
          <a:p>
            <a:endParaRPr altLang="en-US" dirty="0" lang="zh-CN"/>
          </a:p>
        </p:txBody>
      </p:sp>
      <p:sp>
        <p:nvSpPr>
          <p:cNvPr id="1049613" name="灯片编号占位符 6"/>
          <p:cNvSpPr>
            <a:spLocks noGrp="1"/>
          </p:cNvSpPr>
          <p:nvPr>
            <p:ph type="sldNum" sz="quarter" idx="12"/>
            <p:custDataLst>
              <p:tags r:id="rId5"/>
            </p:custDataLst>
          </p:nvPr>
        </p:nvSpPr>
        <p:spPr/>
        <p:txBody>
          <a:bodyPr/>
          <a:p>
            <a:fld id="{FABC47A4-756D-490B-A52F-7D9E2C9FC05F}" type="slidenum">
              <a:rPr altLang="en-US" lang="zh-CN" smtClean="0"/>
            </a:fld>
            <a:endParaRPr altLang="en-US" lang="zh-CN"/>
          </a:p>
        </p:txBody>
      </p:sp>
      <p:sp>
        <p:nvSpPr>
          <p:cNvPr id="1049614" name="标题 8"/>
          <p:cNvSpPr>
            <a:spLocks noGrp="1"/>
          </p:cNvSpPr>
          <p:nvPr>
            <p:ph type="title"/>
            <p:custDataLst>
              <p:tags r:id="rId6"/>
            </p:custDataLst>
          </p:nvPr>
        </p:nvSpPr>
        <p:spPr/>
        <p:txBody>
          <a:bodyPr/>
          <a:p>
            <a:r>
              <a:rPr altLang="en-US" lang="zh-CN"/>
              <a:t>单击此处编辑母版标题样式</a:t>
            </a:r>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529" name=""/>
        <p:cNvGrpSpPr/>
        <p:nvPr/>
      </p:nvGrpSpPr>
      <p:grpSpPr>
        <a:xfrm>
          <a:off x="0" y="0"/>
          <a:ext cx="0" cy="0"/>
          <a:chOff x="0" y="0"/>
          <a:chExt cx="0" cy="0"/>
        </a:xfrm>
      </p:grpSpPr>
      <p:sp>
        <p:nvSpPr>
          <p:cNvPr id="1049581" name="竖排标题 1"/>
          <p:cNvSpPr>
            <a:spLocks noGrp="1"/>
          </p:cNvSpPr>
          <p:nvPr>
            <p:ph type="title" orient="vert" hasCustomPrompt="1"/>
            <p:custDataLst>
              <p:tags r:id="rId1"/>
            </p:custDataLst>
          </p:nvPr>
        </p:nvSpPr>
        <p:spPr>
          <a:xfrm>
            <a:off x="10234800" y="914400"/>
            <a:ext cx="1044000" cy="5029200"/>
          </a:xfrm>
        </p:spPr>
        <p:txBody>
          <a:bodyPr anchor="ctr" anchorCtr="0" bIns="46800" lIns="90000" rIns="90000" rtlCol="0" tIns="46800" vert="eaVert">
            <a:normAutofit/>
          </a:bodyPr>
          <a:lstStyle>
            <a:lvl1pPr>
              <a:buNone/>
              <a:defRPr sz="2800"/>
            </a:lvl1pPr>
          </a:lstStyle>
          <a:p>
            <a:pPr lvl="0"/>
            <a:r>
              <a:rPr altLang="en-US" lang="zh-CN" smtClean="0"/>
              <a:t>单击此处编辑标题</a:t>
            </a:r>
            <a:endParaRPr altLang="en-US" lang="zh-CN"/>
          </a:p>
        </p:txBody>
      </p:sp>
      <p:sp>
        <p:nvSpPr>
          <p:cNvPr id="1049582" name="竖排文字占位符 2"/>
          <p:cNvSpPr>
            <a:spLocks noGrp="1"/>
          </p:cNvSpPr>
          <p:nvPr>
            <p:ph type="body" orient="vert" idx="1"/>
            <p:custDataLst>
              <p:tags r:id="rId2"/>
            </p:custDataLst>
          </p:nvPr>
        </p:nvSpPr>
        <p:spPr>
          <a:xfrm>
            <a:off x="914400" y="914400"/>
            <a:ext cx="9169200" cy="5029200"/>
          </a:xfrm>
        </p:spPr>
        <p:txBody>
          <a:bodyPr bIns="46800" lIns="46800" rIns="46800" tIns="46800" vert="eaVert"/>
          <a:lstStyle>
            <a:lvl1pPr indent="-228600" marL="228600">
              <a:spcAft>
                <a:spcPts val="1000"/>
              </a:spcAft>
              <a:defRPr spc="300"/>
            </a:lvl1pPr>
            <a:lvl2pPr indent="-228600" marL="685800">
              <a:defRPr spc="300"/>
            </a:lvl2pPr>
            <a:lvl3pPr indent="-228600" marL="1143000">
              <a:defRPr spc="300"/>
            </a:lvl3pPr>
            <a:lvl4pPr indent="-228600" marL="1600200">
              <a:defRPr spc="300"/>
            </a:lvl4pPr>
            <a:lvl5pPr indent="-228600" marL="2057400">
              <a:defRPr spc="300"/>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583"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9584" name="页脚占位符 4"/>
          <p:cNvSpPr>
            <a:spLocks noGrp="1"/>
          </p:cNvSpPr>
          <p:nvPr>
            <p:ph type="ftr" sz="quarter" idx="11"/>
            <p:custDataLst>
              <p:tags r:id="rId4"/>
            </p:custDataLst>
          </p:nvPr>
        </p:nvSpPr>
        <p:spPr/>
        <p:txBody>
          <a:bodyPr/>
          <a:p>
            <a:endParaRPr altLang="en-US" lang="zh-CN"/>
          </a:p>
        </p:txBody>
      </p:sp>
      <p:sp>
        <p:nvSpPr>
          <p:cNvPr id="1049585"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ags" Target="../tags/tag57.xml"/><Relationship Id="rId14" Type="http://schemas.openxmlformats.org/officeDocument/2006/relationships/tags" Target="../tags/tag58.xml"/><Relationship Id="rId15" Type="http://schemas.openxmlformats.org/officeDocument/2006/relationships/tags" Target="../tags/tag59.xml"/><Relationship Id="rId16" Type="http://schemas.openxmlformats.org/officeDocument/2006/relationships/tags" Target="../tags/tag60.xml"/><Relationship Id="rId17" Type="http://schemas.openxmlformats.org/officeDocument/2006/relationships/tags" Target="../tags/tag61.xml"/><Relationship Id="rId18" Type="http://schemas.openxmlformats.org/officeDocument/2006/relationships/tags" Target="../tags/tag62.xml"/><Relationship Id="rId1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tags" Target="../tags/tag119.xml"/><Relationship Id="rId13" Type="http://schemas.openxmlformats.org/officeDocument/2006/relationships/tags" Target="../tags/tag120.xml"/><Relationship Id="rId14" Type="http://schemas.openxmlformats.org/officeDocument/2006/relationships/tags" Target="../tags/tag121.xml"/><Relationship Id="rId15" Type="http://schemas.openxmlformats.org/officeDocument/2006/relationships/tags" Target="../tags/tag122.xml"/><Relationship Id="rId16" Type="http://schemas.openxmlformats.org/officeDocument/2006/relationships/tags" Target="../tags/tag123.xml"/><Relationship Id="rId17" Type="http://schemas.openxmlformats.org/officeDocument/2006/relationships/tags" Target="../tags/tag124.xml"/><Relationship Id="rId1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tags" Target="../tags/tag184.xml"/><Relationship Id="rId13" Type="http://schemas.openxmlformats.org/officeDocument/2006/relationships/tags" Target="../tags/tag185.xml"/><Relationship Id="rId14" Type="http://schemas.openxmlformats.org/officeDocument/2006/relationships/tags" Target="../tags/tag186.xml"/><Relationship Id="rId15" Type="http://schemas.openxmlformats.org/officeDocument/2006/relationships/tags" Target="../tags/tag187.xml"/><Relationship Id="rId16" Type="http://schemas.openxmlformats.org/officeDocument/2006/relationships/tags" Target="../tags/tag188.xml"/><Relationship Id="rId17" Type="http://schemas.openxmlformats.org/officeDocument/2006/relationships/tags" Target="../tags/tag189.xml"/><Relationship Id="rId18" Type="http://schemas.openxmlformats.org/officeDocument/2006/relationships/tags" Target="../tags/tag190.xml"/><Relationship Id="rId19" Type="http://schemas.openxmlformats.org/officeDocument/2006/relationships/tags" Target="../tags/tag191.xml"/><Relationship Id="rId2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71" name=""/>
        <p:cNvGrpSpPr/>
        <p:nvPr/>
      </p:nvGrpSpPr>
      <p:grpSpPr>
        <a:xfrm>
          <a:off x="0" y="0"/>
          <a:ext cx="0" cy="0"/>
          <a:chOff x="0" y="0"/>
          <a:chExt cx="0" cy="0"/>
        </a:xfrm>
      </p:grpSpPr>
      <p:sp>
        <p:nvSpPr>
          <p:cNvPr id="1048625" name="标题占位符 1"/>
          <p:cNvSpPr>
            <a:spLocks noGrp="1"/>
          </p:cNvSpPr>
          <p:nvPr>
            <p:ph type="title"/>
            <p:custDataLst>
              <p:tags r:id="rId13"/>
            </p:custDataLst>
          </p:nvPr>
        </p:nvSpPr>
        <p:spPr>
          <a:xfrm>
            <a:off x="608400" y="608400"/>
            <a:ext cx="10969200" cy="705600"/>
          </a:xfrm>
          <a:prstGeom prst="rect"/>
        </p:spPr>
        <p:txBody>
          <a:bodyPr anchor="ctr" anchorCtr="0" bIns="46990" lIns="90170" rIns="90170" rtlCol="0" tIns="46990" vert="horz">
            <a:normAutofit/>
          </a:bodyPr>
          <a:p>
            <a:r>
              <a:rPr altLang="en-US" dirty="0" lang="zh-CN"/>
              <a:t>单击此处编辑母版标题样式</a:t>
            </a:r>
            <a:endParaRPr altLang="en-US" dirty="0" lang="zh-CN"/>
          </a:p>
        </p:txBody>
      </p:sp>
      <p:sp>
        <p:nvSpPr>
          <p:cNvPr id="1048626" name="文本占位符 2"/>
          <p:cNvSpPr>
            <a:spLocks noGrp="1"/>
          </p:cNvSpPr>
          <p:nvPr>
            <p:ph type="body" idx="1"/>
            <p:custDataLst>
              <p:tags r:id="rId14"/>
            </p:custDataLst>
          </p:nvPr>
        </p:nvSpPr>
        <p:spPr>
          <a:xfrm>
            <a:off x="608400" y="1490400"/>
            <a:ext cx="10969200" cy="4759200"/>
          </a:xfrm>
          <a:prstGeom prst="rect"/>
        </p:spPr>
        <p:txBody>
          <a:bodyPr bIns="46800" lIns="90000" rIns="90000" rtlCol="0" tIns="4680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627" name="日期占位符 3"/>
          <p:cNvSpPr>
            <a:spLocks noGrp="1"/>
          </p:cNvSpPr>
          <p:nvPr>
            <p:ph type="dt" sz="half" idx="2"/>
            <p:custDataLst>
              <p:tags r:id="rId15"/>
            </p:custDataLst>
          </p:nvPr>
        </p:nvSpPr>
        <p:spPr>
          <a:xfrm>
            <a:off x="612000" y="6314400"/>
            <a:ext cx="2700000" cy="316800"/>
          </a:xfrm>
          <a:prstGeom prst="rect"/>
        </p:spPr>
        <p:txBody>
          <a:bodyPr anchor="ctr" bIns="45720" lIns="91440" rIns="91440" rtlCol="0" tIns="45720" vert="horz">
            <a:normAutofit/>
          </a:bodyPr>
          <a:lstStyle>
            <a:lvl1pPr algn="l">
              <a:defRPr baseline="0" sz="1000">
                <a:solidFill>
                  <a:schemeClr val="tx1">
                    <a:tint val="75000"/>
                  </a:schemeClr>
                </a:solidFill>
              </a:defRPr>
            </a:lvl1pPr>
          </a:lstStyle>
          <a:p>
            <a:fld id="{760FBDFE-C587-4B4C-A407-44438C67B59E}" type="datetimeFigureOut">
              <a:rPr altLang="en-US" lang="zh-CN" smtClean="0"/>
            </a:fld>
            <a:endParaRPr altLang="en-US" lang="zh-CN"/>
          </a:p>
        </p:txBody>
      </p:sp>
      <p:sp>
        <p:nvSpPr>
          <p:cNvPr id="1048628" name="页脚占位符 4"/>
          <p:cNvSpPr>
            <a:spLocks noGrp="1"/>
          </p:cNvSpPr>
          <p:nvPr>
            <p:ph type="ftr" sz="quarter" idx="3"/>
            <p:custDataLst>
              <p:tags r:id="rId16"/>
            </p:custDataLst>
          </p:nvPr>
        </p:nvSpPr>
        <p:spPr>
          <a:xfrm>
            <a:off x="4116000" y="6314400"/>
            <a:ext cx="3960000" cy="316800"/>
          </a:xfrm>
          <a:prstGeom prst="rect"/>
        </p:spPr>
        <p:txBody>
          <a:bodyPr anchor="ctr" bIns="45720" lIns="91440" rIns="91440" rtlCol="0" tIns="45720" vert="horz">
            <a:normAutofit/>
          </a:bodyPr>
          <a:lstStyle>
            <a:lvl1pPr algn="ctr">
              <a:defRPr baseline="0" sz="1000">
                <a:solidFill>
                  <a:schemeClr val="tx1">
                    <a:tint val="75000"/>
                  </a:schemeClr>
                </a:solidFill>
              </a:defRPr>
            </a:lvl1pPr>
          </a:lstStyle>
          <a:p>
            <a:endParaRPr altLang="en-US" dirty="0" lang="zh-CN"/>
          </a:p>
        </p:txBody>
      </p:sp>
      <p:sp>
        <p:nvSpPr>
          <p:cNvPr id="1048629" name="灯片编号占位符 5"/>
          <p:cNvSpPr>
            <a:spLocks noGrp="1"/>
          </p:cNvSpPr>
          <p:nvPr>
            <p:ph type="sldNum" sz="quarter" idx="4"/>
            <p:custDataLst>
              <p:tags r:id="rId17"/>
            </p:custDataLst>
          </p:nvPr>
        </p:nvSpPr>
        <p:spPr>
          <a:xfrm>
            <a:off x="8877600" y="6314400"/>
            <a:ext cx="2700000" cy="316800"/>
          </a:xfrm>
          <a:prstGeom prst="rect"/>
        </p:spPr>
        <p:txBody>
          <a:bodyPr anchor="ctr" bIns="45720" lIns="91440" rIns="91440" rtlCol="0" tIns="45720" vert="horz">
            <a:normAutofit/>
          </a:bodyPr>
          <a:lstStyle>
            <a:lvl1pPr algn="r">
              <a:defRPr baseline="0" sz="1000">
                <a:solidFill>
                  <a:schemeClr val="tx1">
                    <a:tint val="75000"/>
                  </a:schemeClr>
                </a:solidFill>
              </a:defRPr>
            </a:lvl1pPr>
          </a:lstStyle>
          <a:p>
            <a:fld id="{49AE70B2-8BF9-45C0-BB95-33D1B9D3A854}" type="slidenum">
              <a:rPr altLang="en-US" lang="zh-CN" smtClean="0"/>
            </a:fld>
            <a:endParaRPr altLang="en-US" dirty="0" lang="zh-CN"/>
          </a:p>
        </p:txBody>
      </p:sp>
    </p:spTree>
    <p:custDataLst>
      <p:tags r:id="rId18"/>
    </p:custDataLst>
  </p:cSld>
  <p:clrMap accent1="accent1" accent2="accent2" accent3="accent3" accent4="accent4" accent5="accent5" accent6="accent6" bg1="lt1" bg2="lt2" tx1="dk1" tx2="dk2"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eaLnBrk="1" fontAlgn="auto" hangingPunct="1" latinLnBrk="0" rtl="0">
        <a:lnSpc>
          <a:spcPct val="100000"/>
        </a:lnSpc>
        <a:spcBef>
          <a:spcPct val="0"/>
        </a:spcBef>
        <a:buNone/>
        <a:defRPr baseline="0" b="1" cap="none" sz="3600" kern="1200" normalizeH="0" spc="300" strike="noStrike" u="none">
          <a:solidFill>
            <a:schemeClr val="tx1">
              <a:lumMod val="85000"/>
              <a:lumOff val="15000"/>
            </a:schemeClr>
          </a:solidFill>
          <a:latin typeface="+mj-lt"/>
          <a:ea typeface="+mj-ea"/>
          <a:cs typeface="+mj-cs"/>
        </a:defRPr>
      </a:lvl1pPr>
    </p:titleStyle>
    <p:bodyStyle>
      <a:lvl1pPr algn="l" defTabSz="914400" eaLnBrk="1" fontAlgn="auto" hangingPunct="1" indent="-228600" latinLnBrk="0" marL="228600" rtl="0">
        <a:lnSpc>
          <a:spcPct val="130000"/>
        </a:lnSpc>
        <a:spcBef>
          <a:spcPts val="0"/>
        </a:spcBef>
        <a:spcAft>
          <a:spcPts val="1000"/>
        </a:spcAft>
        <a:buFont typeface="Arial" panose="020B0604020202020204" pitchFamily="34" charset="0"/>
        <a:buChar char="●"/>
        <a:defRPr baseline="0" cap="none" sz="1800" kern="1200" normalizeH="0" spc="150" strike="noStrike" u="none">
          <a:solidFill>
            <a:schemeClr val="tx1">
              <a:lumMod val="65000"/>
              <a:lumOff val="35000"/>
            </a:schemeClr>
          </a:solidFill>
          <a:latin typeface="+mn-lt"/>
          <a:ea typeface="+mn-ea"/>
          <a:cs typeface="+mn-cs"/>
        </a:defRPr>
      </a:lvl1pPr>
      <a:lvl2pPr algn="l" defTabSz="914400" eaLnBrk="1" fontAlgn="auto" hangingPunct="1" indent="-228600" latinLnBrk="0" marL="685800" rtl="0">
        <a:lnSpc>
          <a:spcPct val="120000"/>
        </a:lnSpc>
        <a:spcBef>
          <a:spcPts val="0"/>
        </a:spcBef>
        <a:spcAft>
          <a:spcPts val="600"/>
        </a:spcAft>
        <a:buFont typeface="Arial" panose="020B0604020202020204" pitchFamily="34" charset="0"/>
        <a:buChar char="●"/>
        <a:tabLst>
          <a:tab algn="l" pos="1609725"/>
          <a:tab algn="l" pos="1609725"/>
          <a:tab algn="l" pos="1609725"/>
          <a:tab algn="l" pos="1609725"/>
        </a:tabLst>
        <a:defRPr baseline="0" cap="none" sz="1600" kern="1200" normalizeH="0" spc="150" strike="noStrike" u="none">
          <a:solidFill>
            <a:schemeClr val="tx1">
              <a:lumMod val="65000"/>
              <a:lumOff val="35000"/>
            </a:schemeClr>
          </a:solidFill>
          <a:latin typeface="+mn-lt"/>
          <a:ea typeface="+mn-ea"/>
          <a:cs typeface="+mn-cs"/>
        </a:defRPr>
      </a:lvl2pPr>
      <a:lvl3pPr algn="l" defTabSz="914400" eaLnBrk="1" fontAlgn="auto" hangingPunct="1" indent="-228600" latinLnBrk="0" marL="1143000" rtl="0">
        <a:lnSpc>
          <a:spcPct val="120000"/>
        </a:lnSpc>
        <a:spcBef>
          <a:spcPts val="0"/>
        </a:spcBef>
        <a:spcAft>
          <a:spcPts val="600"/>
        </a:spcAft>
        <a:buFont typeface="Arial" panose="020B0604020202020204" pitchFamily="34" charset="0"/>
        <a:buChar char="●"/>
        <a:defRPr baseline="0" cap="none" sz="1600" kern="1200" normalizeH="0" spc="150" strike="noStrike" u="none">
          <a:solidFill>
            <a:schemeClr val="tx1">
              <a:lumMod val="65000"/>
              <a:lumOff val="35000"/>
            </a:schemeClr>
          </a:solidFill>
          <a:latin typeface="+mn-lt"/>
          <a:ea typeface="+mn-ea"/>
          <a:cs typeface="+mn-cs"/>
        </a:defRPr>
      </a:lvl3pPr>
      <a:lvl4pPr algn="l" defTabSz="914400" eaLnBrk="1" fontAlgn="auto" hangingPunct="1" indent="-228600" latinLnBrk="0" marL="1600200" rtl="0">
        <a:lnSpc>
          <a:spcPct val="120000"/>
        </a:lnSpc>
        <a:spcBef>
          <a:spcPts val="0"/>
        </a:spcBef>
        <a:spcAft>
          <a:spcPts val="300"/>
        </a:spcAft>
        <a:buFont typeface="Wingdings" panose="05000000000000000000" charset="0"/>
        <a:buChar char=""/>
        <a:defRPr baseline="0" cap="none" sz="1400" kern="1200" normalizeH="0" spc="150" strike="noStrike" u="none">
          <a:solidFill>
            <a:schemeClr val="tx1">
              <a:lumMod val="65000"/>
              <a:lumOff val="35000"/>
            </a:schemeClr>
          </a:solidFill>
          <a:latin typeface="+mn-lt"/>
          <a:ea typeface="+mn-ea"/>
          <a:cs typeface="+mn-cs"/>
        </a:defRPr>
      </a:lvl4pPr>
      <a:lvl5pPr algn="l" defTabSz="914400" eaLnBrk="1" fontAlgn="auto" hangingPunct="1" indent="-228600" latinLnBrk="0" marL="2057400" rtl="0">
        <a:lnSpc>
          <a:spcPct val="120000"/>
        </a:lnSpc>
        <a:spcBef>
          <a:spcPts val="0"/>
        </a:spcBef>
        <a:spcAft>
          <a:spcPts val="300"/>
        </a:spcAft>
        <a:buFont typeface="Arial" panose="020B0604020202020204" pitchFamily="34" charset="0"/>
        <a:buChar char="•"/>
        <a:defRPr baseline="0" cap="none" sz="1400" kern="1200" normalizeH="0" spc="150" strike="noStrike" u="none">
          <a:solidFill>
            <a:schemeClr val="tx1">
              <a:lumMod val="65000"/>
              <a:lumOff val="35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55" name=""/>
        <p:cNvGrpSpPr/>
        <p:nvPr/>
      </p:nvGrpSpPr>
      <p:grpSpPr>
        <a:xfrm>
          <a:off x="0" y="0"/>
          <a:ext cx="0" cy="0"/>
          <a:chOff x="0" y="0"/>
          <a:chExt cx="0" cy="0"/>
        </a:xfrm>
      </p:grpSpPr>
      <p:sp>
        <p:nvSpPr>
          <p:cNvPr id="1048594" name="标题占位符 1"/>
          <p:cNvSpPr>
            <a:spLocks noGrp="1"/>
          </p:cNvSpPr>
          <p:nvPr>
            <p:ph type="title"/>
            <p:custDataLst>
              <p:tags r:id="rId12"/>
            </p:custDataLst>
          </p:nvPr>
        </p:nvSpPr>
        <p:spPr>
          <a:xfrm>
            <a:off x="608400" y="608400"/>
            <a:ext cx="10969200" cy="705600"/>
          </a:xfrm>
          <a:prstGeom prst="rect"/>
        </p:spPr>
        <p:txBody>
          <a:bodyPr anchor="ctr" anchorCtr="0" bIns="46990" lIns="90170" rIns="90170" rtlCol="0" tIns="46990" vert="horz">
            <a:normAutofit/>
          </a:bodyPr>
          <a:p>
            <a:r>
              <a:rPr altLang="en-US" dirty="0" lang="zh-CN"/>
              <a:t>单击此处编辑母版标题样式</a:t>
            </a:r>
            <a:endParaRPr altLang="en-US" dirty="0" lang="zh-CN"/>
          </a:p>
        </p:txBody>
      </p:sp>
      <p:sp>
        <p:nvSpPr>
          <p:cNvPr id="1048595" name="文本占位符 2"/>
          <p:cNvSpPr>
            <a:spLocks noGrp="1"/>
          </p:cNvSpPr>
          <p:nvPr>
            <p:ph type="body" idx="1"/>
            <p:custDataLst>
              <p:tags r:id="rId13"/>
            </p:custDataLst>
          </p:nvPr>
        </p:nvSpPr>
        <p:spPr>
          <a:xfrm>
            <a:off x="608400" y="1490400"/>
            <a:ext cx="10969200" cy="4759200"/>
          </a:xfrm>
          <a:prstGeom prst="rect"/>
        </p:spPr>
        <p:txBody>
          <a:bodyPr bIns="46800" lIns="90000" rIns="90000" rtlCol="0" tIns="4680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96" name="日期占位符 3"/>
          <p:cNvSpPr>
            <a:spLocks noGrp="1"/>
          </p:cNvSpPr>
          <p:nvPr>
            <p:ph type="dt" sz="half" idx="2"/>
            <p:custDataLst>
              <p:tags r:id="rId14"/>
            </p:custDataLst>
          </p:nvPr>
        </p:nvSpPr>
        <p:spPr>
          <a:xfrm>
            <a:off x="612000" y="6314400"/>
            <a:ext cx="2700000" cy="316800"/>
          </a:xfrm>
          <a:prstGeom prst="rect"/>
        </p:spPr>
        <p:txBody>
          <a:bodyPr anchor="ctr" bIns="45720" lIns="91440" rIns="91440" rtlCol="0" tIns="45720" vert="horz">
            <a:normAutofit/>
          </a:bodyPr>
          <a:lstStyle>
            <a:lvl1pPr algn="l">
              <a:defRPr baseline="0" sz="1000">
                <a:solidFill>
                  <a:schemeClr val="tx1">
                    <a:tint val="75000"/>
                  </a:schemeClr>
                </a:solidFill>
              </a:defRPr>
            </a:lvl1pPr>
          </a:lstStyle>
          <a:p>
            <a:fld id="{760FBDFE-C587-4B4C-A407-44438C67B59E}" type="datetimeFigureOut">
              <a:rPr altLang="en-US" lang="zh-CN" smtClean="0"/>
            </a:fld>
            <a:endParaRPr altLang="en-US" lang="zh-CN"/>
          </a:p>
        </p:txBody>
      </p:sp>
      <p:sp>
        <p:nvSpPr>
          <p:cNvPr id="1048597" name="页脚占位符 4"/>
          <p:cNvSpPr>
            <a:spLocks noGrp="1"/>
          </p:cNvSpPr>
          <p:nvPr>
            <p:ph type="ftr" sz="quarter" idx="3"/>
            <p:custDataLst>
              <p:tags r:id="rId15"/>
            </p:custDataLst>
          </p:nvPr>
        </p:nvSpPr>
        <p:spPr>
          <a:xfrm>
            <a:off x="4116000" y="6314400"/>
            <a:ext cx="3960000" cy="316800"/>
          </a:xfrm>
          <a:prstGeom prst="rect"/>
        </p:spPr>
        <p:txBody>
          <a:bodyPr anchor="ctr" bIns="45720" lIns="91440" rIns="91440" rtlCol="0" tIns="45720" vert="horz">
            <a:normAutofit/>
          </a:bodyPr>
          <a:lstStyle>
            <a:lvl1pPr algn="ctr">
              <a:defRPr baseline="0" sz="1000">
                <a:solidFill>
                  <a:schemeClr val="tx1">
                    <a:tint val="75000"/>
                  </a:schemeClr>
                </a:solidFill>
              </a:defRPr>
            </a:lvl1pPr>
          </a:lstStyle>
          <a:p>
            <a:endParaRPr altLang="en-US" dirty="0" lang="zh-CN"/>
          </a:p>
        </p:txBody>
      </p:sp>
      <p:sp>
        <p:nvSpPr>
          <p:cNvPr id="1048598" name="灯片编号占位符 5"/>
          <p:cNvSpPr>
            <a:spLocks noGrp="1"/>
          </p:cNvSpPr>
          <p:nvPr>
            <p:ph type="sldNum" sz="quarter" idx="4"/>
            <p:custDataLst>
              <p:tags r:id="rId16"/>
            </p:custDataLst>
          </p:nvPr>
        </p:nvSpPr>
        <p:spPr>
          <a:xfrm>
            <a:off x="8877600" y="6314400"/>
            <a:ext cx="2700000" cy="316800"/>
          </a:xfrm>
          <a:prstGeom prst="rect"/>
        </p:spPr>
        <p:txBody>
          <a:bodyPr anchor="ctr" bIns="45720" lIns="91440" rIns="91440" rtlCol="0" tIns="45720" vert="horz">
            <a:normAutofit/>
          </a:bodyPr>
          <a:lstStyle>
            <a:lvl1pPr algn="r">
              <a:defRPr baseline="0" sz="1000">
                <a:solidFill>
                  <a:schemeClr val="tx1">
                    <a:tint val="75000"/>
                  </a:schemeClr>
                </a:solidFill>
              </a:defRPr>
            </a:lvl1pPr>
          </a:lstStyle>
          <a:p>
            <a:fld id="{49AE70B2-8BF9-45C0-BB95-33D1B9D3A854}" type="slidenum">
              <a:rPr altLang="en-US" lang="zh-CN" smtClean="0"/>
            </a:fld>
            <a:endParaRPr altLang="en-US" dirty="0" lang="zh-CN"/>
          </a:p>
        </p:txBody>
      </p:sp>
    </p:spTree>
    <p:custDataLst>
      <p:tags r:id="rId17"/>
    </p:custDataLst>
  </p:cSld>
  <p:clrMap accent1="accent1" accent2="accent2" accent3="accent3" accent4="accent4" accent5="accent5" accent6="accent6" bg1="lt1" bg2="lt2" tx1="dk1" tx2="dk2"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eaLnBrk="1" fontAlgn="auto" hangingPunct="1" latinLnBrk="0" rtl="0">
        <a:lnSpc>
          <a:spcPct val="100000"/>
        </a:lnSpc>
        <a:spcBef>
          <a:spcPct val="0"/>
        </a:spcBef>
        <a:buNone/>
        <a:defRPr baseline="0" b="1" cap="none" sz="3600" kern="1200" normalizeH="0" spc="300" strike="noStrike" u="none">
          <a:solidFill>
            <a:schemeClr val="tx1">
              <a:lumMod val="85000"/>
              <a:lumOff val="15000"/>
            </a:schemeClr>
          </a:solidFill>
          <a:latin typeface="+mj-lt"/>
          <a:ea typeface="+mj-ea"/>
          <a:cs typeface="+mj-cs"/>
        </a:defRPr>
      </a:lvl1pPr>
    </p:titleStyle>
    <p:bodyStyle>
      <a:lvl1pPr algn="l" defTabSz="914400" eaLnBrk="1" fontAlgn="auto" hangingPunct="1" indent="-228600" latinLnBrk="0" marL="228600" rtl="0">
        <a:lnSpc>
          <a:spcPct val="130000"/>
        </a:lnSpc>
        <a:spcBef>
          <a:spcPts val="0"/>
        </a:spcBef>
        <a:spcAft>
          <a:spcPts val="1000"/>
        </a:spcAft>
        <a:buFont typeface="Arial" panose="020B0604020202020204" pitchFamily="34" charset="0"/>
        <a:buChar char="●"/>
        <a:defRPr baseline="0" cap="none" sz="1800" kern="1200" normalizeH="0" spc="150" strike="noStrike" u="none">
          <a:solidFill>
            <a:schemeClr val="tx1">
              <a:lumMod val="65000"/>
              <a:lumOff val="35000"/>
            </a:schemeClr>
          </a:solidFill>
          <a:latin typeface="+mn-lt"/>
          <a:ea typeface="+mn-ea"/>
          <a:cs typeface="+mn-cs"/>
        </a:defRPr>
      </a:lvl1pPr>
      <a:lvl2pPr algn="l" defTabSz="914400" eaLnBrk="1" fontAlgn="auto" hangingPunct="1" indent="-228600" latinLnBrk="0" marL="685800" rtl="0">
        <a:lnSpc>
          <a:spcPct val="120000"/>
        </a:lnSpc>
        <a:spcBef>
          <a:spcPts val="0"/>
        </a:spcBef>
        <a:spcAft>
          <a:spcPts val="600"/>
        </a:spcAft>
        <a:buFont typeface="Arial" panose="020B0604020202020204" pitchFamily="34" charset="0"/>
        <a:buChar char="●"/>
        <a:tabLst>
          <a:tab algn="l" pos="1609725"/>
          <a:tab algn="l" pos="1609725"/>
          <a:tab algn="l" pos="1609725"/>
          <a:tab algn="l" pos="1609725"/>
        </a:tabLst>
        <a:defRPr baseline="0" cap="none" sz="1600" kern="1200" normalizeH="0" spc="150" strike="noStrike" u="none">
          <a:solidFill>
            <a:schemeClr val="tx1">
              <a:lumMod val="65000"/>
              <a:lumOff val="35000"/>
            </a:schemeClr>
          </a:solidFill>
          <a:latin typeface="+mn-lt"/>
          <a:ea typeface="+mn-ea"/>
          <a:cs typeface="+mn-cs"/>
        </a:defRPr>
      </a:lvl2pPr>
      <a:lvl3pPr algn="l" defTabSz="914400" eaLnBrk="1" fontAlgn="auto" hangingPunct="1" indent="-228600" latinLnBrk="0" marL="1143000" rtl="0">
        <a:lnSpc>
          <a:spcPct val="120000"/>
        </a:lnSpc>
        <a:spcBef>
          <a:spcPts val="0"/>
        </a:spcBef>
        <a:spcAft>
          <a:spcPts val="600"/>
        </a:spcAft>
        <a:buFont typeface="Arial" panose="020B0604020202020204" pitchFamily="34" charset="0"/>
        <a:buChar char="●"/>
        <a:defRPr baseline="0" cap="none" sz="1600" kern="1200" normalizeH="0" spc="150" strike="noStrike" u="none">
          <a:solidFill>
            <a:schemeClr val="tx1">
              <a:lumMod val="65000"/>
              <a:lumOff val="35000"/>
            </a:schemeClr>
          </a:solidFill>
          <a:latin typeface="+mn-lt"/>
          <a:ea typeface="+mn-ea"/>
          <a:cs typeface="+mn-cs"/>
        </a:defRPr>
      </a:lvl3pPr>
      <a:lvl4pPr algn="l" defTabSz="914400" eaLnBrk="1" fontAlgn="auto" hangingPunct="1" indent="-228600" latinLnBrk="0" marL="1600200" rtl="0">
        <a:lnSpc>
          <a:spcPct val="120000"/>
        </a:lnSpc>
        <a:spcBef>
          <a:spcPts val="0"/>
        </a:spcBef>
        <a:spcAft>
          <a:spcPts val="300"/>
        </a:spcAft>
        <a:buFont typeface="Wingdings" panose="05000000000000000000" charset="0"/>
        <a:buChar char=""/>
        <a:defRPr baseline="0" cap="none" sz="1400" kern="1200" normalizeH="0" spc="150" strike="noStrike" u="none">
          <a:solidFill>
            <a:schemeClr val="tx1">
              <a:lumMod val="65000"/>
              <a:lumOff val="35000"/>
            </a:schemeClr>
          </a:solidFill>
          <a:latin typeface="+mn-lt"/>
          <a:ea typeface="+mn-ea"/>
          <a:cs typeface="+mn-cs"/>
        </a:defRPr>
      </a:lvl4pPr>
      <a:lvl5pPr algn="l" defTabSz="914400" eaLnBrk="1" fontAlgn="auto" hangingPunct="1" indent="-228600" latinLnBrk="0" marL="2057400" rtl="0">
        <a:lnSpc>
          <a:spcPct val="120000"/>
        </a:lnSpc>
        <a:spcBef>
          <a:spcPts val="0"/>
        </a:spcBef>
        <a:spcAft>
          <a:spcPts val="300"/>
        </a:spcAft>
        <a:buFont typeface="Arial" panose="020B0604020202020204" pitchFamily="34" charset="0"/>
        <a:buChar char="•"/>
        <a:defRPr baseline="0" cap="none" sz="1400" kern="1200" normalizeH="0" spc="150" strike="noStrike" u="none">
          <a:solidFill>
            <a:schemeClr val="tx1">
              <a:lumMod val="65000"/>
              <a:lumOff val="35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4" name=""/>
        <p:cNvGrpSpPr/>
        <p:nvPr/>
      </p:nvGrpSpPr>
      <p:grpSpPr>
        <a:xfrm>
          <a:off x="0" y="0"/>
          <a:ext cx="0" cy="0"/>
          <a:chOff x="0" y="0"/>
          <a:chExt cx="0" cy="0"/>
        </a:xfrm>
      </p:grpSpPr>
      <p:sp>
        <p:nvSpPr>
          <p:cNvPr id="1048576" name="图片 7" descr="C:/Users/kingsoft/AppData/Local/Temp/fig2wpp/@svg_UnionUnion_#color-2113&amp;617.svg"/>
          <p:cNvSpPr/>
          <p:nvPr userDrawn="1">
            <p:custDataLst>
              <p:tags r:id="rId12"/>
            </p:custDataLst>
          </p:nvPr>
        </p:nvSpPr>
        <p:spPr>
          <a:xfrm>
            <a:off x="0" y="0"/>
            <a:ext cx="1450687" cy="703135"/>
          </a:xfrm>
          <a:custGeom>
            <a:avLst/>
            <a:gdLst>
              <a:gd name="connsiteX0" fmla="*/ 0 w 1450687"/>
              <a:gd name="connsiteY0" fmla="*/ 397131 h 703135"/>
              <a:gd name="connsiteX1" fmla="*/ 73149 w 1450687"/>
              <a:gd name="connsiteY1" fmla="*/ 375585 h 703135"/>
              <a:gd name="connsiteX2" fmla="*/ 219214 w 1450687"/>
              <a:gd name="connsiteY2" fmla="*/ 334969 h 703135"/>
              <a:gd name="connsiteX3" fmla="*/ 791957 w 1450687"/>
              <a:gd name="connsiteY3" fmla="*/ 129145 h 703135"/>
              <a:gd name="connsiteX4" fmla="*/ 962788 w 1450687"/>
              <a:gd name="connsiteY4" fmla="*/ 0 h 703135"/>
              <a:gd name="connsiteX5" fmla="*/ 990538 w 1450687"/>
              <a:gd name="connsiteY5" fmla="*/ 0 h 703135"/>
              <a:gd name="connsiteX6" fmla="*/ 543929 w 1450687"/>
              <a:gd name="connsiteY6" fmla="*/ 255902 h 703135"/>
              <a:gd name="connsiteX7" fmla="*/ 208127 w 1450687"/>
              <a:gd name="connsiteY7" fmla="*/ 354366 h 703135"/>
              <a:gd name="connsiteX8" fmla="*/ 208122 w 1450687"/>
              <a:gd name="connsiteY8" fmla="*/ 354368 h 703135"/>
              <a:gd name="connsiteX9" fmla="*/ 208117 w 1450687"/>
              <a:gd name="connsiteY9" fmla="*/ 354369 h 703135"/>
              <a:gd name="connsiteX10" fmla="*/ 208111 w 1450687"/>
              <a:gd name="connsiteY10" fmla="*/ 354372 h 703135"/>
              <a:gd name="connsiteX11" fmla="*/ 208105 w 1450687"/>
              <a:gd name="connsiteY11" fmla="*/ 354373 h 703135"/>
              <a:gd name="connsiteX12" fmla="*/ 208099 w 1450687"/>
              <a:gd name="connsiteY12" fmla="*/ 354376 h 703135"/>
              <a:gd name="connsiteX13" fmla="*/ 0 w 1450687"/>
              <a:gd name="connsiteY13" fmla="*/ 412802 h 703135"/>
              <a:gd name="connsiteX14" fmla="*/ 1300845 w 1450687"/>
              <a:gd name="connsiteY14" fmla="*/ 0 h 703135"/>
              <a:gd name="connsiteX15" fmla="*/ 1314837 w 1450687"/>
              <a:gd name="connsiteY15" fmla="*/ 21936 h 703135"/>
              <a:gd name="connsiteX16" fmla="*/ 1435934 w 1450687"/>
              <a:gd name="connsiteY16" fmla="*/ 454046 h 703135"/>
              <a:gd name="connsiteX17" fmla="*/ 494630 w 1450687"/>
              <a:gd name="connsiteY17" fmla="*/ 675967 h 703135"/>
              <a:gd name="connsiteX18" fmla="*/ 291135 w 1450687"/>
              <a:gd name="connsiteY18" fmla="*/ 681279 h 703135"/>
              <a:gd name="connsiteX19" fmla="*/ 0 w 1450687"/>
              <a:gd name="connsiteY19" fmla="*/ 703135 h 703135"/>
              <a:gd name="connsiteX20" fmla="*/ 0 w 1450687"/>
              <a:gd name="connsiteY20" fmla="*/ 692666 h 703135"/>
              <a:gd name="connsiteX21" fmla="*/ 474990 w 1450687"/>
              <a:gd name="connsiteY21" fmla="*/ 663858 h 703135"/>
              <a:gd name="connsiteX22" fmla="*/ 538755 w 1450687"/>
              <a:gd name="connsiteY22" fmla="*/ 662058 h 703135"/>
              <a:gd name="connsiteX23" fmla="*/ 538759 w 1450687"/>
              <a:gd name="connsiteY23" fmla="*/ 662058 h 703135"/>
              <a:gd name="connsiteX24" fmla="*/ 1226189 w 1450687"/>
              <a:gd name="connsiteY24" fmla="*/ 590592 h 703135"/>
              <a:gd name="connsiteX25" fmla="*/ 1396095 w 1450687"/>
              <a:gd name="connsiteY25" fmla="*/ 216959 h 703135"/>
              <a:gd name="connsiteX26" fmla="*/ 1282797 w 1450687"/>
              <a:gd name="connsiteY26" fmla="*/ 0 h 703135"/>
              <a:gd name="connsiteX27" fmla="*/ 1249573 w 1450687"/>
              <a:gd name="connsiteY27" fmla="*/ 412796 h 703135"/>
              <a:gd name="connsiteX28" fmla="*/ 633987 w 1450687"/>
              <a:gd name="connsiteY28" fmla="*/ 590888 h 703135"/>
              <a:gd name="connsiteX29" fmla="*/ 426770 w 1450687"/>
              <a:gd name="connsiteY29" fmla="*/ 610661 h 703135"/>
              <a:gd name="connsiteX30" fmla="*/ 426739 w 1450687"/>
              <a:gd name="connsiteY30" fmla="*/ 610664 h 703135"/>
              <a:gd name="connsiteX31" fmla="*/ 426709 w 1450687"/>
              <a:gd name="connsiteY31" fmla="*/ 610667 h 703135"/>
              <a:gd name="connsiteX32" fmla="*/ 0 w 1450687"/>
              <a:gd name="connsiteY32" fmla="*/ 657413 h 703135"/>
              <a:gd name="connsiteX33" fmla="*/ 0 w 1450687"/>
              <a:gd name="connsiteY33" fmla="*/ 641958 h 703135"/>
              <a:gd name="connsiteX34" fmla="*/ 395179 w 1450687"/>
              <a:gd name="connsiteY34" fmla="*/ 600952 h 703135"/>
              <a:gd name="connsiteX35" fmla="*/ 395184 w 1450687"/>
              <a:gd name="connsiteY35" fmla="*/ 600952 h 703135"/>
              <a:gd name="connsiteX36" fmla="*/ 395198 w 1450687"/>
              <a:gd name="connsiteY36" fmla="*/ 600951 h 703135"/>
              <a:gd name="connsiteX37" fmla="*/ 395208 w 1450687"/>
              <a:gd name="connsiteY37" fmla="*/ 600950 h 703135"/>
              <a:gd name="connsiteX38" fmla="*/ 886314 w 1450687"/>
              <a:gd name="connsiteY38" fmla="*/ 544384 h 703135"/>
              <a:gd name="connsiteX39" fmla="*/ 1214964 w 1450687"/>
              <a:gd name="connsiteY39" fmla="*/ 420228 h 703135"/>
              <a:gd name="connsiteX40" fmla="*/ 1301844 w 1450687"/>
              <a:gd name="connsiteY40" fmla="*/ 188351 h 703135"/>
              <a:gd name="connsiteX41" fmla="*/ 1258427 w 1450687"/>
              <a:gd name="connsiteY41" fmla="*/ 0 h 703135"/>
              <a:gd name="connsiteX42" fmla="*/ 1276060 w 1450687"/>
              <a:gd name="connsiteY42" fmla="*/ 0 h 703135"/>
              <a:gd name="connsiteX43" fmla="*/ 1249573 w 1450687"/>
              <a:gd name="connsiteY43" fmla="*/ 412796 h 703135"/>
              <a:gd name="connsiteX44" fmla="*/ 0 w 1450687"/>
              <a:gd name="connsiteY44" fmla="*/ 582514 h 703135"/>
              <a:gd name="connsiteX45" fmla="*/ 362572 w 1450687"/>
              <a:gd name="connsiteY45" fmla="*/ 521332 h 703135"/>
              <a:gd name="connsiteX46" fmla="*/ 372455 w 1450687"/>
              <a:gd name="connsiteY46" fmla="*/ 519852 h 703135"/>
              <a:gd name="connsiteX47" fmla="*/ 384834 w 1450687"/>
              <a:gd name="connsiteY47" fmla="*/ 517999 h 703135"/>
              <a:gd name="connsiteX48" fmla="*/ 384838 w 1450687"/>
              <a:gd name="connsiteY48" fmla="*/ 517998 h 703135"/>
              <a:gd name="connsiteX49" fmla="*/ 384840 w 1450687"/>
              <a:gd name="connsiteY49" fmla="*/ 517998 h 703135"/>
              <a:gd name="connsiteX50" fmla="*/ 1085968 w 1450687"/>
              <a:gd name="connsiteY50" fmla="*/ 305683 h 703135"/>
              <a:gd name="connsiteX51" fmla="*/ 1203652 w 1450687"/>
              <a:gd name="connsiteY51" fmla="*/ 0 h 703135"/>
              <a:gd name="connsiteX52" fmla="*/ 1221763 w 1450687"/>
              <a:gd name="connsiteY52" fmla="*/ 0 h 703135"/>
              <a:gd name="connsiteX53" fmla="*/ 884398 w 1450687"/>
              <a:gd name="connsiteY53" fmla="*/ 430811 h 703135"/>
              <a:gd name="connsiteX54" fmla="*/ 328764 w 1450687"/>
              <a:gd name="connsiteY54" fmla="*/ 540074 h 703135"/>
              <a:gd name="connsiteX55" fmla="*/ 328752 w 1450687"/>
              <a:gd name="connsiteY55" fmla="*/ 540076 h 703135"/>
              <a:gd name="connsiteX56" fmla="*/ 328601 w 1450687"/>
              <a:gd name="connsiteY56" fmla="*/ 540097 h 703135"/>
              <a:gd name="connsiteX57" fmla="*/ 328577 w 1450687"/>
              <a:gd name="connsiteY57" fmla="*/ 540101 h 703135"/>
              <a:gd name="connsiteX58" fmla="*/ 87028 w 1450687"/>
              <a:gd name="connsiteY58" fmla="*/ 577141 h 703135"/>
              <a:gd name="connsiteX59" fmla="*/ 0 w 1450687"/>
              <a:gd name="connsiteY59" fmla="*/ 593337 h 703135"/>
              <a:gd name="connsiteX60" fmla="*/ 0 w 1450687"/>
              <a:gd name="connsiteY60" fmla="*/ 499760 h 703135"/>
              <a:gd name="connsiteX61" fmla="*/ 243873 w 1450687"/>
              <a:gd name="connsiteY61" fmla="*/ 445614 h 703135"/>
              <a:gd name="connsiteX62" fmla="*/ 243875 w 1450687"/>
              <a:gd name="connsiteY62" fmla="*/ 445613 h 703135"/>
              <a:gd name="connsiteX63" fmla="*/ 579572 w 1450687"/>
              <a:gd name="connsiteY63" fmla="*/ 368430 h 703135"/>
              <a:gd name="connsiteX64" fmla="*/ 1105416 w 1450687"/>
              <a:gd name="connsiteY64" fmla="*/ 13585 h 703135"/>
              <a:gd name="connsiteX65" fmla="*/ 1111088 w 1450687"/>
              <a:gd name="connsiteY65" fmla="*/ 0 h 703135"/>
              <a:gd name="connsiteX66" fmla="*/ 1133274 w 1450687"/>
              <a:gd name="connsiteY66" fmla="*/ 0 h 703135"/>
              <a:gd name="connsiteX67" fmla="*/ 966977 w 1450687"/>
              <a:gd name="connsiteY67" fmla="*/ 216864 h 703135"/>
              <a:gd name="connsiteX68" fmla="*/ 345839 w 1450687"/>
              <a:gd name="connsiteY68" fmla="*/ 436144 h 703135"/>
              <a:gd name="connsiteX69" fmla="*/ 0 w 1450687"/>
              <a:gd name="connsiteY69" fmla="*/ 514228 h 70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50687" h="703135">
                <a:moveTo>
                  <a:pt x="0" y="397131"/>
                </a:moveTo>
                <a:cubicBezTo>
                  <a:pt x="23971" y="389870"/>
                  <a:pt x="48352" y="382695"/>
                  <a:pt x="73149" y="375585"/>
                </a:cubicBezTo>
                <a:cubicBezTo>
                  <a:pt x="121420" y="361743"/>
                  <a:pt x="170333" y="348352"/>
                  <a:pt x="219214" y="334969"/>
                </a:cubicBezTo>
                <a:cubicBezTo>
                  <a:pt x="428352" y="277712"/>
                  <a:pt x="636887" y="220620"/>
                  <a:pt x="791957" y="129145"/>
                </a:cubicBezTo>
                <a:cubicBezTo>
                  <a:pt x="857875" y="90315"/>
                  <a:pt x="915109" y="47065"/>
                  <a:pt x="962788" y="0"/>
                </a:cubicBezTo>
                <a:lnTo>
                  <a:pt x="990538" y="0"/>
                </a:lnTo>
                <a:cubicBezTo>
                  <a:pt x="887166" y="105527"/>
                  <a:pt x="739124" y="190460"/>
                  <a:pt x="543929" y="255902"/>
                </a:cubicBezTo>
                <a:cubicBezTo>
                  <a:pt x="436595" y="291888"/>
                  <a:pt x="322368" y="323125"/>
                  <a:pt x="208127" y="354366"/>
                </a:cubicBezTo>
                <a:lnTo>
                  <a:pt x="208122" y="354368"/>
                </a:lnTo>
                <a:lnTo>
                  <a:pt x="208117" y="354369"/>
                </a:lnTo>
                <a:lnTo>
                  <a:pt x="208111" y="354372"/>
                </a:lnTo>
                <a:lnTo>
                  <a:pt x="208105" y="354373"/>
                </a:lnTo>
                <a:lnTo>
                  <a:pt x="208099" y="354376"/>
                </a:lnTo>
                <a:cubicBezTo>
                  <a:pt x="138212" y="373487"/>
                  <a:pt x="68320" y="392599"/>
                  <a:pt x="0" y="412802"/>
                </a:cubicBezTo>
                <a:close/>
                <a:moveTo>
                  <a:pt x="1300845" y="0"/>
                </a:moveTo>
                <a:cubicBezTo>
                  <a:pt x="1305572" y="7311"/>
                  <a:pt x="1310236" y="14624"/>
                  <a:pt x="1314837" y="21936"/>
                </a:cubicBezTo>
                <a:cubicBezTo>
                  <a:pt x="1406939" y="168290"/>
                  <a:pt x="1484014" y="326736"/>
                  <a:pt x="1435934" y="454046"/>
                </a:cubicBezTo>
                <a:cubicBezTo>
                  <a:pt x="1358367" y="658411"/>
                  <a:pt x="890169" y="667928"/>
                  <a:pt x="494630" y="675967"/>
                </a:cubicBezTo>
                <a:cubicBezTo>
                  <a:pt x="423557" y="677411"/>
                  <a:pt x="354830" y="678808"/>
                  <a:pt x="291135" y="681279"/>
                </a:cubicBezTo>
                <a:cubicBezTo>
                  <a:pt x="191221" y="685156"/>
                  <a:pt x="94128" y="692566"/>
                  <a:pt x="0" y="703135"/>
                </a:cubicBezTo>
                <a:lnTo>
                  <a:pt x="0" y="692666"/>
                </a:lnTo>
                <a:cubicBezTo>
                  <a:pt x="150612" y="676670"/>
                  <a:pt x="307657" y="668772"/>
                  <a:pt x="474990" y="663858"/>
                </a:cubicBezTo>
                <a:cubicBezTo>
                  <a:pt x="496114" y="663239"/>
                  <a:pt x="517387" y="662650"/>
                  <a:pt x="538755" y="662058"/>
                </a:cubicBezTo>
                <a:lnTo>
                  <a:pt x="538759" y="662058"/>
                </a:lnTo>
                <a:cubicBezTo>
                  <a:pt x="782283" y="655315"/>
                  <a:pt x="1038113" y="648231"/>
                  <a:pt x="1226189" y="590592"/>
                </a:cubicBezTo>
                <a:cubicBezTo>
                  <a:pt x="1446108" y="523159"/>
                  <a:pt x="1454653" y="372401"/>
                  <a:pt x="1396095" y="216959"/>
                </a:cubicBezTo>
                <a:cubicBezTo>
                  <a:pt x="1368933" y="145101"/>
                  <a:pt x="1329840" y="72775"/>
                  <a:pt x="1282797" y="0"/>
                </a:cubicBezTo>
                <a:close/>
                <a:moveTo>
                  <a:pt x="1249573" y="412796"/>
                </a:moveTo>
                <a:cubicBezTo>
                  <a:pt x="1140664" y="528536"/>
                  <a:pt x="880414" y="565566"/>
                  <a:pt x="633987" y="590888"/>
                </a:cubicBezTo>
                <a:cubicBezTo>
                  <a:pt x="565248" y="598010"/>
                  <a:pt x="495936" y="604342"/>
                  <a:pt x="426770" y="610661"/>
                </a:cubicBezTo>
                <a:lnTo>
                  <a:pt x="426739" y="610664"/>
                </a:lnTo>
                <a:lnTo>
                  <a:pt x="426709" y="610667"/>
                </a:lnTo>
                <a:cubicBezTo>
                  <a:pt x="281618" y="623922"/>
                  <a:pt x="137171" y="637118"/>
                  <a:pt x="0" y="657413"/>
                </a:cubicBezTo>
                <a:lnTo>
                  <a:pt x="0" y="641958"/>
                </a:lnTo>
                <a:cubicBezTo>
                  <a:pt x="126934" y="623663"/>
                  <a:pt x="261074" y="612307"/>
                  <a:pt x="395179" y="600952"/>
                </a:cubicBezTo>
                <a:lnTo>
                  <a:pt x="395184" y="600952"/>
                </a:lnTo>
                <a:lnTo>
                  <a:pt x="395198" y="600951"/>
                </a:lnTo>
                <a:lnTo>
                  <a:pt x="395208" y="600950"/>
                </a:lnTo>
                <a:cubicBezTo>
                  <a:pt x="563759" y="586679"/>
                  <a:pt x="732254" y="572413"/>
                  <a:pt x="886314" y="544384"/>
                </a:cubicBezTo>
                <a:cubicBezTo>
                  <a:pt x="1021135" y="519969"/>
                  <a:pt x="1144068" y="484200"/>
                  <a:pt x="1214964" y="420228"/>
                </a:cubicBezTo>
                <a:cubicBezTo>
                  <a:pt x="1285855" y="356257"/>
                  <a:pt x="1307001" y="273847"/>
                  <a:pt x="1301844" y="188351"/>
                </a:cubicBezTo>
                <a:cubicBezTo>
                  <a:pt x="1298191" y="126625"/>
                  <a:pt x="1282607" y="63816"/>
                  <a:pt x="1258427" y="0"/>
                </a:cubicBezTo>
                <a:lnTo>
                  <a:pt x="1276060" y="0"/>
                </a:lnTo>
                <a:cubicBezTo>
                  <a:pt x="1333025" y="148123"/>
                  <a:pt x="1353437" y="302415"/>
                  <a:pt x="1249573" y="412796"/>
                </a:cubicBezTo>
                <a:close/>
                <a:moveTo>
                  <a:pt x="0" y="582514"/>
                </a:moveTo>
                <a:cubicBezTo>
                  <a:pt x="116369" y="559395"/>
                  <a:pt x="237947" y="540024"/>
                  <a:pt x="362572" y="521332"/>
                </a:cubicBezTo>
                <a:lnTo>
                  <a:pt x="372455" y="519852"/>
                </a:lnTo>
                <a:lnTo>
                  <a:pt x="384834" y="517999"/>
                </a:lnTo>
                <a:lnTo>
                  <a:pt x="384838" y="517998"/>
                </a:lnTo>
                <a:lnTo>
                  <a:pt x="384840" y="517998"/>
                </a:lnTo>
                <a:cubicBezTo>
                  <a:pt x="658468" y="477051"/>
                  <a:pt x="946976" y="433877"/>
                  <a:pt x="1085968" y="305683"/>
                </a:cubicBezTo>
                <a:cubicBezTo>
                  <a:pt x="1178275" y="220546"/>
                  <a:pt x="1208913" y="113631"/>
                  <a:pt x="1203652" y="0"/>
                </a:cubicBezTo>
                <a:lnTo>
                  <a:pt x="1221763" y="0"/>
                </a:lnTo>
                <a:cubicBezTo>
                  <a:pt x="1232123" y="183279"/>
                  <a:pt x="1151882" y="344829"/>
                  <a:pt x="884398" y="430811"/>
                </a:cubicBezTo>
                <a:cubicBezTo>
                  <a:pt x="720825" y="483351"/>
                  <a:pt x="524346" y="511778"/>
                  <a:pt x="328764" y="540074"/>
                </a:cubicBezTo>
                <a:lnTo>
                  <a:pt x="328752" y="540076"/>
                </a:lnTo>
                <a:lnTo>
                  <a:pt x="328601" y="540097"/>
                </a:lnTo>
                <a:lnTo>
                  <a:pt x="328577" y="540101"/>
                </a:lnTo>
                <a:cubicBezTo>
                  <a:pt x="247089" y="551891"/>
                  <a:pt x="165758" y="563659"/>
                  <a:pt x="87028" y="577141"/>
                </a:cubicBezTo>
                <a:cubicBezTo>
                  <a:pt x="57495" y="582193"/>
                  <a:pt x="28493" y="587596"/>
                  <a:pt x="0" y="593337"/>
                </a:cubicBezTo>
                <a:close/>
                <a:moveTo>
                  <a:pt x="0" y="499760"/>
                </a:moveTo>
                <a:cubicBezTo>
                  <a:pt x="79877" y="480649"/>
                  <a:pt x="161872" y="463132"/>
                  <a:pt x="243873" y="445614"/>
                </a:cubicBezTo>
                <a:lnTo>
                  <a:pt x="243875" y="445613"/>
                </a:lnTo>
                <a:cubicBezTo>
                  <a:pt x="357643" y="421309"/>
                  <a:pt x="471422" y="397002"/>
                  <a:pt x="579572" y="368430"/>
                </a:cubicBezTo>
                <a:cubicBezTo>
                  <a:pt x="852234" y="296642"/>
                  <a:pt x="1034505" y="175760"/>
                  <a:pt x="1105416" y="13585"/>
                </a:cubicBezTo>
                <a:cubicBezTo>
                  <a:pt x="1107388" y="9075"/>
                  <a:pt x="1109279" y="4546"/>
                  <a:pt x="1111088" y="0"/>
                </a:cubicBezTo>
                <a:lnTo>
                  <a:pt x="1133274" y="0"/>
                </a:lnTo>
                <a:cubicBezTo>
                  <a:pt x="1102011" y="80679"/>
                  <a:pt x="1047860" y="154632"/>
                  <a:pt x="966977" y="216864"/>
                </a:cubicBezTo>
                <a:cubicBezTo>
                  <a:pt x="822514" y="328015"/>
                  <a:pt x="587233" y="384593"/>
                  <a:pt x="345839" y="436144"/>
                </a:cubicBezTo>
                <a:cubicBezTo>
                  <a:pt x="228714" y="461125"/>
                  <a:pt x="112000" y="486086"/>
                  <a:pt x="0" y="514228"/>
                </a:cubicBezTo>
                <a:close/>
              </a:path>
            </a:pathLst>
          </a:custGeom>
          <a:solidFill>
            <a:schemeClr val="accent1">
              <a:alpha val="20000"/>
            </a:schemeClr>
          </a:solidFill>
          <a:ln w="12590" cap="flat">
            <a:noFill/>
            <a:prstDash val="solid"/>
            <a:miter/>
          </a:ln>
        </p:spPr>
        <p:txBody>
          <a:bodyPr anchor="ctr" rtlCol="0"/>
          <a:p>
            <a:endParaRPr altLang="en-US" lang="zh-CN"/>
          </a:p>
        </p:txBody>
      </p:sp>
      <p:sp>
        <p:nvSpPr>
          <p:cNvPr id="1048577" name="图片 8" descr="C:/Users/kingsoft/AppData/Local/Temp/fig2wpp/@svg_UnionUnion_#color-2113&amp;643.svg"/>
          <p:cNvSpPr/>
          <p:nvPr userDrawn="1">
            <p:custDataLst>
              <p:tags r:id="rId13"/>
            </p:custDataLst>
          </p:nvPr>
        </p:nvSpPr>
        <p:spPr>
          <a:xfrm>
            <a:off x="9937905" y="2289018"/>
            <a:ext cx="2254095" cy="4568981"/>
          </a:xfrm>
          <a:custGeom>
            <a:avLst/>
            <a:gdLst>
              <a:gd name="connsiteX0" fmla="*/ 2254096 w 2254095"/>
              <a:gd name="connsiteY0" fmla="*/ 1324093 h 4568981"/>
              <a:gd name="connsiteX1" fmla="*/ 2146978 w 2254095"/>
              <a:gd name="connsiteY1" fmla="*/ 1706858 h 4568981"/>
              <a:gd name="connsiteX2" fmla="*/ 2254096 w 2254095"/>
              <a:gd name="connsiteY2" fmla="*/ 2708622 h 4568981"/>
              <a:gd name="connsiteX3" fmla="*/ 2254096 w 2254095"/>
              <a:gd name="connsiteY3" fmla="*/ 2777837 h 4568981"/>
              <a:gd name="connsiteX4" fmla="*/ 2190782 w 2254095"/>
              <a:gd name="connsiteY4" fmla="*/ 2498259 h 4568981"/>
              <a:gd name="connsiteX5" fmla="*/ 2220682 w 2254095"/>
              <a:gd name="connsiteY5" fmla="*/ 1350420 h 4568981"/>
              <a:gd name="connsiteX6" fmla="*/ 2254096 w 2254095"/>
              <a:gd name="connsiteY6" fmla="*/ 1274830 h 4568981"/>
              <a:gd name="connsiteX7" fmla="*/ 2254096 w 2254095"/>
              <a:gd name="connsiteY7" fmla="*/ 810923 h 4568981"/>
              <a:gd name="connsiteX8" fmla="*/ 2254096 w 2254095"/>
              <a:gd name="connsiteY8" fmla="*/ 848534 h 4568981"/>
              <a:gd name="connsiteX9" fmla="*/ 2004593 w 2254095"/>
              <a:gd name="connsiteY9" fmla="*/ 1416016 h 4568981"/>
              <a:gd name="connsiteX10" fmla="*/ 2105990 w 2254095"/>
              <a:gd name="connsiteY10" fmla="*/ 2653237 h 4568981"/>
              <a:gd name="connsiteX11" fmla="*/ 2207413 w 2254095"/>
              <a:gd name="connsiteY11" fmla="*/ 3022502 h 4568981"/>
              <a:gd name="connsiteX12" fmla="*/ 2207413 w 2254095"/>
              <a:gd name="connsiteY12" fmla="*/ 3022515 h 4568981"/>
              <a:gd name="connsiteX13" fmla="*/ 2254096 w 2254095"/>
              <a:gd name="connsiteY13" fmla="*/ 3188987 h 4568981"/>
              <a:gd name="connsiteX14" fmla="*/ 2254096 w 2254095"/>
              <a:gd name="connsiteY14" fmla="*/ 3247496 h 4568981"/>
              <a:gd name="connsiteX15" fmla="*/ 2190173 w 2254095"/>
              <a:gd name="connsiteY15" fmla="*/ 3018553 h 4568981"/>
              <a:gd name="connsiteX16" fmla="*/ 2190173 w 2254095"/>
              <a:gd name="connsiteY16" fmla="*/ 3018540 h 4568981"/>
              <a:gd name="connsiteX17" fmla="*/ 2190160 w 2254095"/>
              <a:gd name="connsiteY17" fmla="*/ 3018527 h 4568981"/>
              <a:gd name="connsiteX18" fmla="*/ 1984194 w 2254095"/>
              <a:gd name="connsiteY18" fmla="*/ 2177762 h 4568981"/>
              <a:gd name="connsiteX19" fmla="*/ 2254096 w 2254095"/>
              <a:gd name="connsiteY19" fmla="*/ 810923 h 4568981"/>
              <a:gd name="connsiteX20" fmla="*/ 2254096 w 2254095"/>
              <a:gd name="connsiteY20" fmla="*/ 385257 h 4568981"/>
              <a:gd name="connsiteX21" fmla="*/ 2254096 w 2254095"/>
              <a:gd name="connsiteY21" fmla="*/ 414618 h 4568981"/>
              <a:gd name="connsiteX22" fmla="*/ 1834008 w 2254095"/>
              <a:gd name="connsiteY22" fmla="*/ 1170113 h 4568981"/>
              <a:gd name="connsiteX23" fmla="*/ 1897335 w 2254095"/>
              <a:gd name="connsiteY23" fmla="*/ 2387121 h 4568981"/>
              <a:gd name="connsiteX24" fmla="*/ 2156416 w 2254095"/>
              <a:gd name="connsiteY24" fmla="*/ 3237463 h 4568981"/>
              <a:gd name="connsiteX25" fmla="*/ 2254096 w 2254095"/>
              <a:gd name="connsiteY25" fmla="*/ 3536014 h 4568981"/>
              <a:gd name="connsiteX26" fmla="*/ 2254096 w 2254095"/>
              <a:gd name="connsiteY26" fmla="*/ 3585315 h 4568981"/>
              <a:gd name="connsiteX27" fmla="*/ 2162340 w 2254095"/>
              <a:gd name="connsiteY27" fmla="*/ 3304290 h 4568981"/>
              <a:gd name="connsiteX28" fmla="*/ 2152255 w 2254095"/>
              <a:gd name="connsiteY28" fmla="*/ 3273823 h 4568981"/>
              <a:gd name="connsiteX29" fmla="*/ 2145354 w 2254095"/>
              <a:gd name="connsiteY29" fmla="*/ 3252969 h 4568981"/>
              <a:gd name="connsiteX30" fmla="*/ 1790230 w 2254095"/>
              <a:gd name="connsiteY30" fmla="*/ 1934760 h 4568981"/>
              <a:gd name="connsiteX31" fmla="*/ 2254096 w 2254095"/>
              <a:gd name="connsiteY31" fmla="*/ 385257 h 4568981"/>
              <a:gd name="connsiteX32" fmla="*/ 2254096 w 2254095"/>
              <a:gd name="connsiteY32" fmla="*/ 0 h 4568981"/>
              <a:gd name="connsiteX33" fmla="*/ 2254096 w 2254095"/>
              <a:gd name="connsiteY33" fmla="*/ 24812 h 4568981"/>
              <a:gd name="connsiteX34" fmla="*/ 1999887 w 2254095"/>
              <a:gd name="connsiteY34" fmla="*/ 245928 h 4568981"/>
              <a:gd name="connsiteX35" fmla="*/ 1594045 w 2254095"/>
              <a:gd name="connsiteY35" fmla="*/ 1186940 h 4568981"/>
              <a:gd name="connsiteX36" fmla="*/ 1779028 w 2254095"/>
              <a:gd name="connsiteY36" fmla="*/ 2471665 h 4568981"/>
              <a:gd name="connsiteX37" fmla="*/ 2254096 w 2254095"/>
              <a:gd name="connsiteY37" fmla="*/ 3766964 h 4568981"/>
              <a:gd name="connsiteX38" fmla="*/ 2254096 w 2254095"/>
              <a:gd name="connsiteY38" fmla="*/ 3804429 h 4568981"/>
              <a:gd name="connsiteX39" fmla="*/ 2205256 w 2254095"/>
              <a:gd name="connsiteY39" fmla="*/ 3683309 h 4568981"/>
              <a:gd name="connsiteX40" fmla="*/ 2205243 w 2254095"/>
              <a:gd name="connsiteY40" fmla="*/ 3683283 h 4568981"/>
              <a:gd name="connsiteX41" fmla="*/ 2094040 w 2254095"/>
              <a:gd name="connsiteY41" fmla="*/ 3405230 h 4568981"/>
              <a:gd name="connsiteX42" fmla="*/ 1640474 w 2254095"/>
              <a:gd name="connsiteY42" fmla="*/ 1999517 h 4568981"/>
              <a:gd name="connsiteX43" fmla="*/ 1640690 w 2254095"/>
              <a:gd name="connsiteY43" fmla="*/ 825134 h 4568981"/>
              <a:gd name="connsiteX44" fmla="*/ 2207679 w 2254095"/>
              <a:gd name="connsiteY44" fmla="*/ 33010 h 4568981"/>
              <a:gd name="connsiteX45" fmla="*/ 2254096 w 2254095"/>
              <a:gd name="connsiteY45" fmla="*/ 0 h 4568981"/>
              <a:gd name="connsiteX46" fmla="*/ 2254096 w 2254095"/>
              <a:gd name="connsiteY46" fmla="*/ 4002688 h 4568981"/>
              <a:gd name="connsiteX47" fmla="*/ 1539356 w 2254095"/>
              <a:gd name="connsiteY47" fmla="*/ 4027492 h 4568981"/>
              <a:gd name="connsiteX48" fmla="*/ 1539318 w 2254095"/>
              <a:gd name="connsiteY48" fmla="*/ 4027492 h 4568981"/>
              <a:gd name="connsiteX49" fmla="*/ 1539306 w 2254095"/>
              <a:gd name="connsiteY49" fmla="*/ 4027492 h 4568981"/>
              <a:gd name="connsiteX50" fmla="*/ 1000203 w 2254095"/>
              <a:gd name="connsiteY50" fmla="*/ 4029777 h 4568981"/>
              <a:gd name="connsiteX51" fmla="*/ 48583 w 2254095"/>
              <a:gd name="connsiteY51" fmla="*/ 4534806 h 4568981"/>
              <a:gd name="connsiteX52" fmla="*/ 25657 w 2254095"/>
              <a:gd name="connsiteY52" fmla="*/ 4568981 h 4568981"/>
              <a:gd name="connsiteX53" fmla="*/ 0 w 2254095"/>
              <a:gd name="connsiteY53" fmla="*/ 4568981 h 4568981"/>
              <a:gd name="connsiteX54" fmla="*/ 187831 w 2254095"/>
              <a:gd name="connsiteY54" fmla="*/ 4344788 h 4568981"/>
              <a:gd name="connsiteX55" fmla="*/ 646509 w 2254095"/>
              <a:gd name="connsiteY55" fmla="*/ 4084210 h 4568981"/>
              <a:gd name="connsiteX56" fmla="*/ 1257622 w 2254095"/>
              <a:gd name="connsiteY56" fmla="*/ 4007235 h 4568981"/>
              <a:gd name="connsiteX57" fmla="*/ 1524134 w 2254095"/>
              <a:gd name="connsiteY57" fmla="*/ 4012289 h 4568981"/>
              <a:gd name="connsiteX58" fmla="*/ 1524146 w 2254095"/>
              <a:gd name="connsiteY58" fmla="*/ 4012289 h 4568981"/>
              <a:gd name="connsiteX59" fmla="*/ 1524210 w 2254095"/>
              <a:gd name="connsiteY59" fmla="*/ 4012302 h 4568981"/>
              <a:gd name="connsiteX60" fmla="*/ 2254096 w 2254095"/>
              <a:gd name="connsiteY60" fmla="*/ 3982483 h 4568981"/>
              <a:gd name="connsiteX61" fmla="*/ 2254096 w 2254095"/>
              <a:gd name="connsiteY61" fmla="*/ 4083625 h 4568981"/>
              <a:gd name="connsiteX62" fmla="*/ 2209988 w 2254095"/>
              <a:gd name="connsiteY62" fmla="*/ 4096364 h 4568981"/>
              <a:gd name="connsiteX63" fmla="*/ 1481890 w 2254095"/>
              <a:gd name="connsiteY63" fmla="*/ 4160168 h 4568981"/>
              <a:gd name="connsiteX64" fmla="*/ 737074 w 2254095"/>
              <a:gd name="connsiteY64" fmla="*/ 4213940 h 4568981"/>
              <a:gd name="connsiteX65" fmla="*/ 210134 w 2254095"/>
              <a:gd name="connsiteY65" fmla="*/ 4458453 h 4568981"/>
              <a:gd name="connsiteX66" fmla="*/ 89150 w 2254095"/>
              <a:gd name="connsiteY66" fmla="*/ 4568981 h 4568981"/>
              <a:gd name="connsiteX67" fmla="*/ 60260 w 2254095"/>
              <a:gd name="connsiteY67" fmla="*/ 4568981 h 4568981"/>
              <a:gd name="connsiteX68" fmla="*/ 396428 w 2254095"/>
              <a:gd name="connsiteY68" fmla="*/ 4315972 h 4568981"/>
              <a:gd name="connsiteX69" fmla="*/ 1012068 w 2254095"/>
              <a:gd name="connsiteY69" fmla="*/ 4154923 h 4568981"/>
              <a:gd name="connsiteX70" fmla="*/ 1433113 w 2254095"/>
              <a:gd name="connsiteY70" fmla="*/ 4144128 h 4568981"/>
              <a:gd name="connsiteX71" fmla="*/ 1433139 w 2254095"/>
              <a:gd name="connsiteY71" fmla="*/ 4144128 h 4568981"/>
              <a:gd name="connsiteX72" fmla="*/ 1810197 w 2254095"/>
              <a:gd name="connsiteY72" fmla="*/ 4136331 h 4568981"/>
              <a:gd name="connsiteX73" fmla="*/ 2254096 w 2254095"/>
              <a:gd name="connsiteY73" fmla="*/ 4065718 h 4568981"/>
              <a:gd name="connsiteX74" fmla="*/ 2254096 w 2254095"/>
              <a:gd name="connsiteY74" fmla="*/ 4179028 h 4568981"/>
              <a:gd name="connsiteX75" fmla="*/ 1937054 w 2254095"/>
              <a:gd name="connsiteY75" fmla="*/ 4270468 h 4568981"/>
              <a:gd name="connsiteX76" fmla="*/ 1350973 w 2254095"/>
              <a:gd name="connsiteY76" fmla="*/ 4295754 h 4568981"/>
              <a:gd name="connsiteX77" fmla="*/ 1350973 w 2254095"/>
              <a:gd name="connsiteY77" fmla="*/ 4295754 h 4568981"/>
              <a:gd name="connsiteX78" fmla="*/ 1198311 w 2254095"/>
              <a:gd name="connsiteY78" fmla="*/ 4294916 h 4568981"/>
              <a:gd name="connsiteX79" fmla="*/ 508022 w 2254095"/>
              <a:gd name="connsiteY79" fmla="*/ 4389315 h 4568981"/>
              <a:gd name="connsiteX80" fmla="*/ 158919 w 2254095"/>
              <a:gd name="connsiteY80" fmla="*/ 4568981 h 4568981"/>
              <a:gd name="connsiteX81" fmla="*/ 120320 w 2254095"/>
              <a:gd name="connsiteY81" fmla="*/ 4568981 h 4568981"/>
              <a:gd name="connsiteX82" fmla="*/ 757148 w 2254095"/>
              <a:gd name="connsiteY82" fmla="*/ 4310498 h 4568981"/>
              <a:gd name="connsiteX83" fmla="*/ 1389842 w 2254095"/>
              <a:gd name="connsiteY83" fmla="*/ 4283054 h 4568981"/>
              <a:gd name="connsiteX84" fmla="*/ 1389855 w 2254095"/>
              <a:gd name="connsiteY84" fmla="*/ 4283054 h 4568981"/>
              <a:gd name="connsiteX85" fmla="*/ 1390045 w 2254095"/>
              <a:gd name="connsiteY85" fmla="*/ 4283054 h 4568981"/>
              <a:gd name="connsiteX86" fmla="*/ 1508175 w 2254095"/>
              <a:gd name="connsiteY86" fmla="*/ 4283663 h 4568981"/>
              <a:gd name="connsiteX87" fmla="*/ 2212195 w 2254095"/>
              <a:gd name="connsiteY87" fmla="*/ 4176678 h 4568981"/>
              <a:gd name="connsiteX88" fmla="*/ 2254096 w 2254095"/>
              <a:gd name="connsiteY88" fmla="*/ 4156981 h 4568981"/>
              <a:gd name="connsiteX89" fmla="*/ 2254096 w 2254095"/>
              <a:gd name="connsiteY89" fmla="*/ 4299005 h 4568981"/>
              <a:gd name="connsiteX90" fmla="*/ 1689898 w 2254095"/>
              <a:gd name="connsiteY90" fmla="*/ 4436571 h 4568981"/>
              <a:gd name="connsiteX91" fmla="*/ 1338579 w 2254095"/>
              <a:gd name="connsiteY91" fmla="*/ 4424646 h 4568981"/>
              <a:gd name="connsiteX92" fmla="*/ 1338567 w 2254095"/>
              <a:gd name="connsiteY92" fmla="*/ 4424646 h 4568981"/>
              <a:gd name="connsiteX93" fmla="*/ 930255 w 2254095"/>
              <a:gd name="connsiteY93" fmla="*/ 4413597 h 4568981"/>
              <a:gd name="connsiteX94" fmla="*/ 233574 w 2254095"/>
              <a:gd name="connsiteY94" fmla="*/ 4568981 h 4568981"/>
              <a:gd name="connsiteX95" fmla="*/ 196218 w 2254095"/>
              <a:gd name="connsiteY95" fmla="*/ 4568981 h 4568981"/>
              <a:gd name="connsiteX96" fmla="*/ 509654 w 2254095"/>
              <a:gd name="connsiteY96" fmla="*/ 4453856 h 4568981"/>
              <a:gd name="connsiteX97" fmla="*/ 1203260 w 2254095"/>
              <a:gd name="connsiteY97" fmla="*/ 4402180 h 4568981"/>
              <a:gd name="connsiteX98" fmla="*/ 1355325 w 2254095"/>
              <a:gd name="connsiteY98" fmla="*/ 4409495 h 4568981"/>
              <a:gd name="connsiteX99" fmla="*/ 1355363 w 2254095"/>
              <a:gd name="connsiteY99" fmla="*/ 4409495 h 4568981"/>
              <a:gd name="connsiteX100" fmla="*/ 1966713 w 2254095"/>
              <a:gd name="connsiteY100" fmla="*/ 4393341 h 4568981"/>
              <a:gd name="connsiteX101" fmla="*/ 2254096 w 2254095"/>
              <a:gd name="connsiteY101" fmla="*/ 4274011 h 4568981"/>
              <a:gd name="connsiteX102" fmla="*/ 2254096 w 2254095"/>
              <a:gd name="connsiteY102" fmla="*/ 4453869 h 4568981"/>
              <a:gd name="connsiteX103" fmla="*/ 2105216 w 2254095"/>
              <a:gd name="connsiteY103" fmla="*/ 4533447 h 4568981"/>
              <a:gd name="connsiteX104" fmla="*/ 1926829 w 2254095"/>
              <a:gd name="connsiteY104" fmla="*/ 4568981 h 4568981"/>
              <a:gd name="connsiteX105" fmla="*/ 1681906 w 2254095"/>
              <a:gd name="connsiteY105" fmla="*/ 4568981 h 4568981"/>
              <a:gd name="connsiteX106" fmla="*/ 1443465 w 2254095"/>
              <a:gd name="connsiteY106" fmla="*/ 4547175 h 4568981"/>
              <a:gd name="connsiteX107" fmla="*/ 649399 w 2254095"/>
              <a:gd name="connsiteY107" fmla="*/ 4513648 h 4568981"/>
              <a:gd name="connsiteX108" fmla="*/ 350960 w 2254095"/>
              <a:gd name="connsiteY108" fmla="*/ 4568981 h 4568981"/>
              <a:gd name="connsiteX109" fmla="*/ 286576 w 2254095"/>
              <a:gd name="connsiteY109" fmla="*/ 4568981 h 4568981"/>
              <a:gd name="connsiteX110" fmla="*/ 891907 w 2254095"/>
              <a:gd name="connsiteY110" fmla="*/ 4486914 h 4568981"/>
              <a:gd name="connsiteX111" fmla="*/ 1343349 w 2254095"/>
              <a:gd name="connsiteY111" fmla="*/ 4523884 h 4568981"/>
              <a:gd name="connsiteX112" fmla="*/ 1343387 w 2254095"/>
              <a:gd name="connsiteY112" fmla="*/ 4523884 h 4568981"/>
              <a:gd name="connsiteX113" fmla="*/ 1687729 w 2254095"/>
              <a:gd name="connsiteY113" fmla="*/ 4556256 h 4568981"/>
              <a:gd name="connsiteX114" fmla="*/ 2254096 w 2254095"/>
              <a:gd name="connsiteY114" fmla="*/ 4427478 h 4568981"/>
              <a:gd name="connsiteX115" fmla="*/ 794103 w 2254095"/>
              <a:gd name="connsiteY115" fmla="*/ 4568981 h 4568981"/>
              <a:gd name="connsiteX116" fmla="*/ 680318 w 2254095"/>
              <a:gd name="connsiteY116" fmla="*/ 4568981 h 4568981"/>
              <a:gd name="connsiteX117" fmla="*/ 449567 w 2254095"/>
              <a:gd name="connsiteY117" fmla="*/ 4568981 h 4568981"/>
              <a:gd name="connsiteX118" fmla="*/ 643391 w 2254095"/>
              <a:gd name="connsiteY118" fmla="*/ 4554796 h 4568981"/>
              <a:gd name="connsiteX119" fmla="*/ 986916 w 2254095"/>
              <a:gd name="connsiteY119" fmla="*/ 4568981 h 45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254095" h="4568981">
                <a:moveTo>
                  <a:pt x="2254096" y="1324093"/>
                </a:moveTo>
                <a:cubicBezTo>
                  <a:pt x="2201843" y="1442305"/>
                  <a:pt x="2165194" y="1569749"/>
                  <a:pt x="2146978" y="1706858"/>
                </a:cubicBezTo>
                <a:cubicBezTo>
                  <a:pt x="2106903" y="2008090"/>
                  <a:pt x="2172324" y="2355638"/>
                  <a:pt x="2254096" y="2708622"/>
                </a:cubicBezTo>
                <a:lnTo>
                  <a:pt x="2254096" y="2777837"/>
                </a:lnTo>
                <a:cubicBezTo>
                  <a:pt x="2231668" y="2684073"/>
                  <a:pt x="2209962" y="2590626"/>
                  <a:pt x="2190782" y="2498259"/>
                </a:cubicBezTo>
                <a:cubicBezTo>
                  <a:pt x="2101372" y="2067716"/>
                  <a:pt x="2087722" y="1675540"/>
                  <a:pt x="2220682" y="1350420"/>
                </a:cubicBezTo>
                <a:cubicBezTo>
                  <a:pt x="2231135" y="1324842"/>
                  <a:pt x="2242286" y="1299646"/>
                  <a:pt x="2254096" y="1274830"/>
                </a:cubicBezTo>
                <a:close/>
                <a:moveTo>
                  <a:pt x="2254096" y="810923"/>
                </a:moveTo>
                <a:lnTo>
                  <a:pt x="2254096" y="848534"/>
                </a:lnTo>
                <a:cubicBezTo>
                  <a:pt x="2135662" y="1016123"/>
                  <a:pt x="2050744" y="1206092"/>
                  <a:pt x="2004593" y="1416016"/>
                </a:cubicBezTo>
                <a:cubicBezTo>
                  <a:pt x="1924483" y="1779045"/>
                  <a:pt x="1989218" y="2204546"/>
                  <a:pt x="2105990" y="2653237"/>
                </a:cubicBezTo>
                <a:cubicBezTo>
                  <a:pt x="2137831" y="2775576"/>
                  <a:pt x="2172615" y="2899033"/>
                  <a:pt x="2207413" y="3022502"/>
                </a:cubicBezTo>
                <a:lnTo>
                  <a:pt x="2207413" y="3022515"/>
                </a:lnTo>
                <a:cubicBezTo>
                  <a:pt x="2223067" y="3078027"/>
                  <a:pt x="2238708" y="3133551"/>
                  <a:pt x="2254096" y="3188987"/>
                </a:cubicBezTo>
                <a:lnTo>
                  <a:pt x="2254096" y="3247496"/>
                </a:lnTo>
                <a:cubicBezTo>
                  <a:pt x="2233228" y="3171346"/>
                  <a:pt x="2211700" y="3094943"/>
                  <a:pt x="2190173" y="3018553"/>
                </a:cubicBezTo>
                <a:lnTo>
                  <a:pt x="2190173" y="3018540"/>
                </a:lnTo>
                <a:lnTo>
                  <a:pt x="2190160" y="3018527"/>
                </a:lnTo>
                <a:cubicBezTo>
                  <a:pt x="2110011" y="2734136"/>
                  <a:pt x="2029850" y="2449720"/>
                  <a:pt x="1984194" y="2177762"/>
                </a:cubicBezTo>
                <a:cubicBezTo>
                  <a:pt x="1892553" y="1632551"/>
                  <a:pt x="1992592" y="1168469"/>
                  <a:pt x="2254096" y="810923"/>
                </a:cubicBezTo>
                <a:close/>
                <a:moveTo>
                  <a:pt x="2254096" y="385257"/>
                </a:moveTo>
                <a:lnTo>
                  <a:pt x="2254096" y="414618"/>
                </a:lnTo>
                <a:cubicBezTo>
                  <a:pt x="2045517" y="621282"/>
                  <a:pt x="1903399" y="876172"/>
                  <a:pt x="1834008" y="1170113"/>
                </a:cubicBezTo>
                <a:cubicBezTo>
                  <a:pt x="1749559" y="1527903"/>
                  <a:pt x="1785130" y="1941999"/>
                  <a:pt x="1897335" y="2387121"/>
                </a:cubicBezTo>
                <a:cubicBezTo>
                  <a:pt x="1967449" y="2665200"/>
                  <a:pt x="2061933" y="2951319"/>
                  <a:pt x="2156416" y="3237463"/>
                </a:cubicBezTo>
                <a:cubicBezTo>
                  <a:pt x="2189323" y="3337094"/>
                  <a:pt x="2222217" y="3436713"/>
                  <a:pt x="2254096" y="3536014"/>
                </a:cubicBezTo>
                <a:lnTo>
                  <a:pt x="2254096" y="3585315"/>
                </a:lnTo>
                <a:cubicBezTo>
                  <a:pt x="2224284" y="3491869"/>
                  <a:pt x="2193357" y="3398080"/>
                  <a:pt x="2162340" y="3304290"/>
                </a:cubicBezTo>
                <a:cubicBezTo>
                  <a:pt x="2158991" y="3294142"/>
                  <a:pt x="2155617" y="3283983"/>
                  <a:pt x="2152255" y="3273823"/>
                </a:cubicBezTo>
                <a:lnTo>
                  <a:pt x="2145354" y="3252969"/>
                </a:lnTo>
                <a:cubicBezTo>
                  <a:pt x="1996474" y="2803478"/>
                  <a:pt x="1846821" y="2351650"/>
                  <a:pt x="1790230" y="1934760"/>
                </a:cubicBezTo>
                <a:cubicBezTo>
                  <a:pt x="1703599" y="1294820"/>
                  <a:pt x="1865748" y="758802"/>
                  <a:pt x="2254096" y="385257"/>
                </a:cubicBezTo>
                <a:close/>
                <a:moveTo>
                  <a:pt x="2254096" y="0"/>
                </a:moveTo>
                <a:lnTo>
                  <a:pt x="2254096" y="24812"/>
                </a:lnTo>
                <a:cubicBezTo>
                  <a:pt x="2159460" y="91656"/>
                  <a:pt x="2074656" y="165752"/>
                  <a:pt x="1999887" y="245928"/>
                </a:cubicBezTo>
                <a:cubicBezTo>
                  <a:pt x="1765074" y="497300"/>
                  <a:pt x="1625619" y="814550"/>
                  <a:pt x="1594045" y="1186940"/>
                </a:cubicBezTo>
                <a:cubicBezTo>
                  <a:pt x="1561125" y="1574690"/>
                  <a:pt x="1643329" y="2019012"/>
                  <a:pt x="1779028" y="2471665"/>
                </a:cubicBezTo>
                <a:cubicBezTo>
                  <a:pt x="1905555" y="2893712"/>
                  <a:pt x="2078120" y="3330084"/>
                  <a:pt x="2254096" y="3766964"/>
                </a:cubicBezTo>
                <a:lnTo>
                  <a:pt x="2254096" y="3804429"/>
                </a:lnTo>
                <a:cubicBezTo>
                  <a:pt x="2237884" y="3764081"/>
                  <a:pt x="2221570" y="3723695"/>
                  <a:pt x="2205256" y="3683309"/>
                </a:cubicBezTo>
                <a:lnTo>
                  <a:pt x="2205243" y="3683283"/>
                </a:lnTo>
                <a:cubicBezTo>
                  <a:pt x="2167757" y="3590497"/>
                  <a:pt x="2130271" y="3497698"/>
                  <a:pt x="2094040" y="3405230"/>
                </a:cubicBezTo>
                <a:cubicBezTo>
                  <a:pt x="1905835" y="2925436"/>
                  <a:pt x="1734082" y="2448805"/>
                  <a:pt x="1640474" y="1999517"/>
                </a:cubicBezTo>
                <a:cubicBezTo>
                  <a:pt x="1550761" y="1568784"/>
                  <a:pt x="1537986" y="1166621"/>
                  <a:pt x="1640690" y="825134"/>
                </a:cubicBezTo>
                <a:cubicBezTo>
                  <a:pt x="1737723" y="503704"/>
                  <a:pt x="1931980" y="235970"/>
                  <a:pt x="2207679" y="33010"/>
                </a:cubicBezTo>
                <a:cubicBezTo>
                  <a:pt x="2222876" y="21814"/>
                  <a:pt x="2238353" y="10809"/>
                  <a:pt x="2254096" y="0"/>
                </a:cubicBezTo>
                <a:close/>
                <a:moveTo>
                  <a:pt x="2254096" y="4002688"/>
                </a:moveTo>
                <a:cubicBezTo>
                  <a:pt x="2043538" y="4042465"/>
                  <a:pt x="1791384" y="4034972"/>
                  <a:pt x="1539356" y="4027492"/>
                </a:cubicBezTo>
                <a:lnTo>
                  <a:pt x="1539318" y="4027492"/>
                </a:lnTo>
                <a:lnTo>
                  <a:pt x="1539306" y="4027492"/>
                </a:lnTo>
                <a:cubicBezTo>
                  <a:pt x="1354018" y="4021992"/>
                  <a:pt x="1168790" y="4016481"/>
                  <a:pt x="1000203" y="4029777"/>
                </a:cubicBezTo>
                <a:cubicBezTo>
                  <a:pt x="546217" y="4065833"/>
                  <a:pt x="233340" y="4270443"/>
                  <a:pt x="48583" y="4534806"/>
                </a:cubicBezTo>
                <a:cubicBezTo>
                  <a:pt x="40721" y="4546045"/>
                  <a:pt x="33079" y="4557437"/>
                  <a:pt x="25657" y="4568981"/>
                </a:cubicBezTo>
                <a:lnTo>
                  <a:pt x="0" y="4568981"/>
                </a:lnTo>
                <a:cubicBezTo>
                  <a:pt x="51487" y="4486724"/>
                  <a:pt x="114156" y="4411692"/>
                  <a:pt x="187831" y="4344788"/>
                </a:cubicBezTo>
                <a:cubicBezTo>
                  <a:pt x="310358" y="4233778"/>
                  <a:pt x="471018" y="4142223"/>
                  <a:pt x="646509" y="4084210"/>
                </a:cubicBezTo>
                <a:cubicBezTo>
                  <a:pt x="822001" y="4026196"/>
                  <a:pt x="1028144" y="4006511"/>
                  <a:pt x="1257622" y="4007235"/>
                </a:cubicBezTo>
                <a:cubicBezTo>
                  <a:pt x="1344554" y="4007476"/>
                  <a:pt x="1434154" y="4009877"/>
                  <a:pt x="1524134" y="4012289"/>
                </a:cubicBezTo>
                <a:lnTo>
                  <a:pt x="1524146" y="4012289"/>
                </a:lnTo>
                <a:lnTo>
                  <a:pt x="1524210" y="4012302"/>
                </a:lnTo>
                <a:cubicBezTo>
                  <a:pt x="1782390" y="4019224"/>
                  <a:pt x="2043703" y="4026247"/>
                  <a:pt x="2254096" y="3982483"/>
                </a:cubicBezTo>
                <a:close/>
                <a:moveTo>
                  <a:pt x="2254096" y="4083625"/>
                </a:moveTo>
                <a:cubicBezTo>
                  <a:pt x="2239875" y="4088134"/>
                  <a:pt x="2225173" y="4092376"/>
                  <a:pt x="2209988" y="4096364"/>
                </a:cubicBezTo>
                <a:cubicBezTo>
                  <a:pt x="1998808" y="4151723"/>
                  <a:pt x="1746476" y="4159102"/>
                  <a:pt x="1481890" y="4160168"/>
                </a:cubicBezTo>
                <a:cubicBezTo>
                  <a:pt x="1217305" y="4161223"/>
                  <a:pt x="958348" y="4162899"/>
                  <a:pt x="737074" y="4213940"/>
                </a:cubicBezTo>
                <a:cubicBezTo>
                  <a:pt x="524950" y="4262797"/>
                  <a:pt x="350648" y="4347544"/>
                  <a:pt x="210134" y="4458453"/>
                </a:cubicBezTo>
                <a:cubicBezTo>
                  <a:pt x="166549" y="4492832"/>
                  <a:pt x="126194" y="4529713"/>
                  <a:pt x="89150" y="4568981"/>
                </a:cubicBezTo>
                <a:lnTo>
                  <a:pt x="60260" y="4568981"/>
                </a:lnTo>
                <a:cubicBezTo>
                  <a:pt x="151529" y="4469058"/>
                  <a:pt x="263861" y="4383981"/>
                  <a:pt x="396428" y="4315972"/>
                </a:cubicBezTo>
                <a:cubicBezTo>
                  <a:pt x="565356" y="4229574"/>
                  <a:pt x="773736" y="4173211"/>
                  <a:pt x="1012068" y="4154923"/>
                </a:cubicBezTo>
                <a:cubicBezTo>
                  <a:pt x="1146876" y="4144649"/>
                  <a:pt x="1289980" y="4144382"/>
                  <a:pt x="1433113" y="4144128"/>
                </a:cubicBezTo>
                <a:lnTo>
                  <a:pt x="1433139" y="4144128"/>
                </a:lnTo>
                <a:cubicBezTo>
                  <a:pt x="1560745" y="4143900"/>
                  <a:pt x="1688376" y="4143658"/>
                  <a:pt x="1810197" y="4136331"/>
                </a:cubicBezTo>
                <a:cubicBezTo>
                  <a:pt x="1969466" y="4126589"/>
                  <a:pt x="2125006" y="4108149"/>
                  <a:pt x="2254096" y="4065718"/>
                </a:cubicBezTo>
                <a:close/>
                <a:moveTo>
                  <a:pt x="2254096" y="4179028"/>
                </a:moveTo>
                <a:cubicBezTo>
                  <a:pt x="2162391" y="4222310"/>
                  <a:pt x="2054169" y="4251596"/>
                  <a:pt x="1937054" y="4270468"/>
                </a:cubicBezTo>
                <a:cubicBezTo>
                  <a:pt x="1757856" y="4299208"/>
                  <a:pt x="1554909" y="4297481"/>
                  <a:pt x="1350973" y="4295754"/>
                </a:cubicBezTo>
                <a:lnTo>
                  <a:pt x="1350973" y="4295754"/>
                </a:lnTo>
                <a:cubicBezTo>
                  <a:pt x="1300027" y="4295309"/>
                  <a:pt x="1249021" y="4294877"/>
                  <a:pt x="1198311" y="4294916"/>
                </a:cubicBezTo>
                <a:cubicBezTo>
                  <a:pt x="941161" y="4295119"/>
                  <a:pt x="701949" y="4320747"/>
                  <a:pt x="508022" y="4389315"/>
                </a:cubicBezTo>
                <a:cubicBezTo>
                  <a:pt x="376500" y="4435987"/>
                  <a:pt x="259801" y="4496299"/>
                  <a:pt x="158919" y="4568981"/>
                </a:cubicBezTo>
                <a:lnTo>
                  <a:pt x="120320" y="4568981"/>
                </a:lnTo>
                <a:cubicBezTo>
                  <a:pt x="286085" y="4442312"/>
                  <a:pt x="498368" y="4350935"/>
                  <a:pt x="757148" y="4310498"/>
                </a:cubicBezTo>
                <a:cubicBezTo>
                  <a:pt x="951394" y="4280094"/>
                  <a:pt x="1169838" y="4281568"/>
                  <a:pt x="1389842" y="4283054"/>
                </a:cubicBezTo>
                <a:lnTo>
                  <a:pt x="1389855" y="4283054"/>
                </a:lnTo>
                <a:lnTo>
                  <a:pt x="1390045" y="4283054"/>
                </a:lnTo>
                <a:cubicBezTo>
                  <a:pt x="1429422" y="4283320"/>
                  <a:pt x="1468836" y="4283574"/>
                  <a:pt x="1508175" y="4283663"/>
                </a:cubicBezTo>
                <a:cubicBezTo>
                  <a:pt x="1774689" y="4284260"/>
                  <a:pt x="2022518" y="4257946"/>
                  <a:pt x="2212195" y="4176678"/>
                </a:cubicBezTo>
                <a:cubicBezTo>
                  <a:pt x="2226669" y="4170468"/>
                  <a:pt x="2240636" y="4163902"/>
                  <a:pt x="2254096" y="4156981"/>
                </a:cubicBezTo>
                <a:close/>
                <a:moveTo>
                  <a:pt x="2254096" y="4299005"/>
                </a:moveTo>
                <a:cubicBezTo>
                  <a:pt x="2114325" y="4389733"/>
                  <a:pt x="1927641" y="4435454"/>
                  <a:pt x="1689898" y="4436571"/>
                </a:cubicBezTo>
                <a:cubicBezTo>
                  <a:pt x="1576158" y="4437105"/>
                  <a:pt x="1457381" y="4430869"/>
                  <a:pt x="1338579" y="4424646"/>
                </a:cubicBezTo>
                <a:lnTo>
                  <a:pt x="1338567" y="4424646"/>
                </a:lnTo>
                <a:cubicBezTo>
                  <a:pt x="1199809" y="4417369"/>
                  <a:pt x="1061030" y="4410092"/>
                  <a:pt x="930255" y="4413597"/>
                </a:cubicBezTo>
                <a:cubicBezTo>
                  <a:pt x="658368" y="4420988"/>
                  <a:pt x="425638" y="4477440"/>
                  <a:pt x="233574" y="4568981"/>
                </a:cubicBezTo>
                <a:lnTo>
                  <a:pt x="196218" y="4568981"/>
                </a:lnTo>
                <a:cubicBezTo>
                  <a:pt x="291221" y="4522131"/>
                  <a:pt x="395965" y="4483587"/>
                  <a:pt x="509654" y="4453856"/>
                </a:cubicBezTo>
                <a:cubicBezTo>
                  <a:pt x="710821" y="4401341"/>
                  <a:pt x="937216" y="4391537"/>
                  <a:pt x="1203260" y="4402180"/>
                </a:cubicBezTo>
                <a:cubicBezTo>
                  <a:pt x="1253648" y="4404186"/>
                  <a:pt x="1304506" y="4406841"/>
                  <a:pt x="1355325" y="4409495"/>
                </a:cubicBezTo>
                <a:lnTo>
                  <a:pt x="1355363" y="4409495"/>
                </a:lnTo>
                <a:cubicBezTo>
                  <a:pt x="1572860" y="4420836"/>
                  <a:pt x="1789722" y="4432139"/>
                  <a:pt x="1966713" y="4393341"/>
                </a:cubicBezTo>
                <a:cubicBezTo>
                  <a:pt x="2078868" y="4368829"/>
                  <a:pt x="2175787" y="4328710"/>
                  <a:pt x="2254096" y="4274011"/>
                </a:cubicBezTo>
                <a:close/>
                <a:moveTo>
                  <a:pt x="2254096" y="4453869"/>
                </a:moveTo>
                <a:cubicBezTo>
                  <a:pt x="2211675" y="4486406"/>
                  <a:pt x="2162188" y="4513343"/>
                  <a:pt x="2105216" y="4533447"/>
                </a:cubicBezTo>
                <a:cubicBezTo>
                  <a:pt x="2051695" y="4552332"/>
                  <a:pt x="1991603" y="4563444"/>
                  <a:pt x="1926829" y="4568981"/>
                </a:cubicBezTo>
                <a:lnTo>
                  <a:pt x="1681906" y="4568981"/>
                </a:lnTo>
                <a:cubicBezTo>
                  <a:pt x="1604396" y="4564193"/>
                  <a:pt x="1524159" y="4556040"/>
                  <a:pt x="1443465" y="4547175"/>
                </a:cubicBezTo>
                <a:cubicBezTo>
                  <a:pt x="1163434" y="4516315"/>
                  <a:pt x="885583" y="4486050"/>
                  <a:pt x="649399" y="4513648"/>
                </a:cubicBezTo>
                <a:cubicBezTo>
                  <a:pt x="544141" y="4525903"/>
                  <a:pt x="444498" y="4544445"/>
                  <a:pt x="350960" y="4568981"/>
                </a:cubicBezTo>
                <a:lnTo>
                  <a:pt x="286576" y="4568981"/>
                </a:lnTo>
                <a:cubicBezTo>
                  <a:pt x="463727" y="4517013"/>
                  <a:pt x="663223" y="4481821"/>
                  <a:pt x="891907" y="4486914"/>
                </a:cubicBezTo>
                <a:cubicBezTo>
                  <a:pt x="1036188" y="4490127"/>
                  <a:pt x="1189757" y="4507005"/>
                  <a:pt x="1343349" y="4523884"/>
                </a:cubicBezTo>
                <a:lnTo>
                  <a:pt x="1343387" y="4523884"/>
                </a:lnTo>
                <a:cubicBezTo>
                  <a:pt x="1459487" y="4536647"/>
                  <a:pt x="1575612" y="4549398"/>
                  <a:pt x="1687729" y="4556256"/>
                </a:cubicBezTo>
                <a:cubicBezTo>
                  <a:pt x="1935697" y="4571648"/>
                  <a:pt x="2129548" y="4528532"/>
                  <a:pt x="2254096" y="4427478"/>
                </a:cubicBezTo>
                <a:close/>
                <a:moveTo>
                  <a:pt x="794103" y="4568981"/>
                </a:moveTo>
                <a:cubicBezTo>
                  <a:pt x="755523" y="4568131"/>
                  <a:pt x="717612" y="4568143"/>
                  <a:pt x="680318" y="4568981"/>
                </a:cubicBezTo>
                <a:lnTo>
                  <a:pt x="449567" y="4568981"/>
                </a:lnTo>
                <a:cubicBezTo>
                  <a:pt x="512293" y="4562085"/>
                  <a:pt x="576936" y="4557336"/>
                  <a:pt x="643391" y="4554796"/>
                </a:cubicBezTo>
                <a:cubicBezTo>
                  <a:pt x="752953" y="4550554"/>
                  <a:pt x="867842" y="4556574"/>
                  <a:pt x="986916" y="4568981"/>
                </a:cubicBezTo>
                <a:close/>
              </a:path>
            </a:pathLst>
          </a:custGeom>
          <a:solidFill>
            <a:schemeClr val="accent1">
              <a:alpha val="20000"/>
            </a:schemeClr>
          </a:solidFill>
          <a:ln w="12682" cap="flat">
            <a:noFill/>
            <a:prstDash val="solid"/>
            <a:miter/>
          </a:ln>
        </p:spPr>
        <p:txBody>
          <a:bodyPr anchor="ctr" rtlCol="0"/>
          <a:p>
            <a:endParaRPr altLang="en-US" lang="zh-CN"/>
          </a:p>
        </p:txBody>
      </p:sp>
      <p:sp>
        <p:nvSpPr>
          <p:cNvPr id="1048578" name="标题占位符 1"/>
          <p:cNvSpPr>
            <a:spLocks noGrp="1"/>
          </p:cNvSpPr>
          <p:nvPr>
            <p:ph type="title"/>
            <p:custDataLst>
              <p:tags r:id="rId14"/>
            </p:custDataLst>
          </p:nvPr>
        </p:nvSpPr>
        <p:spPr>
          <a:xfrm>
            <a:off x="695960" y="360000"/>
            <a:ext cx="10800000" cy="720000"/>
          </a:xfrm>
          <a:prstGeom prst="rect"/>
        </p:spPr>
        <p:txBody>
          <a:bodyPr anchor="b" bIns="0" lIns="0" rIns="0" rtlCol="0" tIns="0" vert="horz" wrap="square">
            <a:normAutofit/>
          </a:bodyPr>
          <a:p>
            <a:r>
              <a:rPr altLang="en-US" lang="zh-CN"/>
              <a:t>单击此处编辑母版标题样式</a:t>
            </a:r>
            <a:endParaRPr altLang="en-US" dirty="0" lang="zh-CN"/>
          </a:p>
        </p:txBody>
      </p:sp>
      <p:sp>
        <p:nvSpPr>
          <p:cNvPr id="1048579" name="文本占位符 2"/>
          <p:cNvSpPr>
            <a:spLocks noGrp="1"/>
          </p:cNvSpPr>
          <p:nvPr>
            <p:ph type="body" idx="1"/>
            <p:custDataLst>
              <p:tags r:id="rId15"/>
            </p:custDataLst>
          </p:nvPr>
        </p:nvSpPr>
        <p:spPr>
          <a:xfrm>
            <a:off x="695960" y="1301749"/>
            <a:ext cx="10800000" cy="4873625"/>
          </a:xfrm>
          <a:prstGeom prst="rect"/>
        </p:spPr>
        <p:txBody>
          <a:bodyPr bIns="0" lIns="0" rIns="0" rtlCol="0" tIns="0" vert="horz" wrap="square">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580" name="日期占位符 3"/>
          <p:cNvSpPr>
            <a:spLocks noGrp="1"/>
          </p:cNvSpPr>
          <p:nvPr>
            <p:ph type="dt" sz="half" idx="2"/>
            <p:custDataLst>
              <p:tags r:id="rId16"/>
            </p:custDataLst>
          </p:nvPr>
        </p:nvSpPr>
        <p:spPr>
          <a:xfrm>
            <a:off x="695960" y="6356350"/>
            <a:ext cx="2743200" cy="365125"/>
          </a:xfrm>
          <a:prstGeom prst="rect"/>
        </p:spPr>
        <p:txBody>
          <a:bodyPr anchor="ctr" bIns="45720" lIns="91440" rIns="91440" rtlCol="0" tIns="45720" vert="horz" wrap="square">
            <a:normAutofit/>
          </a:bodyPr>
          <a:lstStyle>
            <a:lvl1pPr algn="l">
              <a:defRPr sz="1200">
                <a:solidFill>
                  <a:schemeClr val="tx1">
                    <a:tint val="75000"/>
                  </a:schemeClr>
                </a:solidFill>
              </a:defRPr>
            </a:lvl1pPr>
          </a:lstStyle>
          <a:p>
            <a:fld id="{5592522B-0F24-4480-B9DD-A9474A6880D6}" type="datetimeFigureOut">
              <a:rPr altLang="en-US" lang="zh-CN" smtClean="0"/>
            </a:fld>
            <a:endParaRPr altLang="en-US" lang="zh-CN"/>
          </a:p>
        </p:txBody>
      </p:sp>
      <p:sp>
        <p:nvSpPr>
          <p:cNvPr id="1048581" name="页脚占位符 4"/>
          <p:cNvSpPr>
            <a:spLocks noGrp="1"/>
          </p:cNvSpPr>
          <p:nvPr>
            <p:ph type="ftr" sz="quarter" idx="3"/>
            <p:custDataLst>
              <p:tags r:id="rId17"/>
            </p:custDataLst>
          </p:nvPr>
        </p:nvSpPr>
        <p:spPr>
          <a:xfrm>
            <a:off x="4038600" y="6356350"/>
            <a:ext cx="4114800" cy="365125"/>
          </a:xfrm>
          <a:prstGeom prst="rect"/>
        </p:spPr>
        <p:txBody>
          <a:bodyPr anchor="ctr" bIns="45720" lIns="91440" rIns="91440" rtlCol="0" tIns="45720" vert="horz">
            <a:normAutofit/>
          </a:bodyPr>
          <a:lstStyle>
            <a:lvl1pPr algn="ctr">
              <a:defRPr sz="1200">
                <a:solidFill>
                  <a:schemeClr val="tx1">
                    <a:tint val="75000"/>
                  </a:schemeClr>
                </a:solidFill>
              </a:defRPr>
            </a:lvl1pPr>
          </a:lstStyle>
          <a:p>
            <a:endParaRPr altLang="en-US" dirty="0" lang="zh-CN"/>
          </a:p>
        </p:txBody>
      </p:sp>
      <p:sp>
        <p:nvSpPr>
          <p:cNvPr id="1048582" name="灯片编号占位符 5"/>
          <p:cNvSpPr>
            <a:spLocks noGrp="1"/>
          </p:cNvSpPr>
          <p:nvPr>
            <p:ph type="sldNum" sz="quarter" idx="4"/>
            <p:custDataLst>
              <p:tags r:id="rId18"/>
            </p:custDataLst>
          </p:nvPr>
        </p:nvSpPr>
        <p:spPr>
          <a:xfrm>
            <a:off x="8753983" y="6356350"/>
            <a:ext cx="2743200" cy="365125"/>
          </a:xfrm>
          <a:prstGeom prst="rect"/>
        </p:spPr>
        <p:txBody>
          <a:bodyPr anchor="ctr" bIns="45720" lIns="91440" rIns="91440" rtlCol="0" tIns="45720" vert="horz" wrap="square">
            <a:normAutofit/>
          </a:bodyPr>
          <a:lstStyle>
            <a:lvl1pPr algn="r">
              <a:defRPr sz="1200">
                <a:solidFill>
                  <a:schemeClr val="tx1">
                    <a:tint val="75000"/>
                  </a:schemeClr>
                </a:solidFill>
              </a:defRPr>
            </a:lvl1pPr>
          </a:lstStyle>
          <a:p>
            <a:fld id="{BE5F26B5-172A-4DC2-B0B7-181CFC56B87C}" type="slidenum">
              <a:rPr altLang="en-US" lang="zh-CN" smtClean="0"/>
            </a:fld>
            <a:endParaRPr altLang="en-US" lang="zh-CN"/>
          </a:p>
        </p:txBody>
      </p:sp>
      <p:sp>
        <p:nvSpPr>
          <p:cNvPr id="1048583" name="KSO_TEMPLATE" hidden="1"/>
          <p:cNvSpPr/>
          <p:nvPr userDrawn="1">
            <p:custDataLst>
              <p:tags r:id="rId19"/>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 accent1="accent1" accent2="accent2" accent3="accent3" accent4="accent4" accent5="accent5" accent6="accent6" bg1="lt1" bg2="lt2" tx1="dk1" tx2="dk2"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eaLnBrk="1" hangingPunct="1" latinLnBrk="0" rtl="0">
        <a:lnSpc>
          <a:spcPct val="100000"/>
        </a:lnSpc>
        <a:spcBef>
          <a:spcPct val="0"/>
        </a:spcBef>
        <a:buNone/>
        <a:defRPr b="1" sz="3200" kern="1200">
          <a:solidFill>
            <a:schemeClr val="accent1"/>
          </a:solidFill>
          <a:latin typeface="+mn-ea"/>
          <a:ea typeface="+mn-ea"/>
          <a:cs typeface="+mn-ea"/>
          <a:sym typeface="+mn-ea"/>
        </a:defRPr>
      </a:lvl1pPr>
    </p:titleStyle>
    <p:bodyStyle>
      <a:lvl1pPr algn="l" defTabSz="914400" eaLnBrk="1" hangingPunct="1" indent="-228600" latinLnBrk="0" marL="228600" rtl="0">
        <a:lnSpc>
          <a:spcPct val="130000"/>
        </a:lnSpc>
        <a:spcBef>
          <a:spcPts val="1000"/>
        </a:spcBef>
        <a:buFont typeface="Arial" panose="020B0604020202020204" pitchFamily="34" charset="0"/>
        <a:buChar char="•"/>
        <a:defRPr sz="2400" kern="1200">
          <a:solidFill>
            <a:schemeClr val="tx1"/>
          </a:solidFill>
          <a:latin typeface="+mn-ea"/>
          <a:ea typeface="+mn-ea"/>
          <a:cs typeface="+mn-ea"/>
          <a:sym typeface="+mn-ea"/>
        </a:defRPr>
      </a:lvl1pPr>
      <a:lvl2pPr algn="l" defTabSz="914400" eaLnBrk="1" hangingPunct="1" indent="-206375" latinLnBrk="0" marL="538480" rtl="0">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algn="l" defTabSz="914400" eaLnBrk="1" hangingPunct="1" indent="-161925" latinLnBrk="0" marL="798830" rtl="0">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algn="l" defTabSz="914400" eaLnBrk="1" hangingPunct="1" indent="-149225" latinLnBrk="0" marL="1030605" rtl="0">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algn="l" defTabSz="914400" eaLnBrk="1" hangingPunct="1" indent="-127000" latinLnBrk="0" marL="1235075" rtl="0">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92.xml"/><Relationship Id="rId2" Type="http://schemas.openxmlformats.org/officeDocument/2006/relationships/tags" Target="../tags/tag193.xml"/><Relationship Id="rId3" Type="http://schemas.openxmlformats.org/officeDocument/2006/relationships/image" Target="../media/image1.png"/><Relationship Id="rId4"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tags" Target="../tags/tag221.xml"/><Relationship Id="rId2" Type="http://schemas.openxmlformats.org/officeDocument/2006/relationships/tags" Target="../tags/tag222.xml"/><Relationship Id="rId3" Type="http://schemas.openxmlformats.org/officeDocument/2006/relationships/tags" Target="../tags/tag223.xml"/><Relationship Id="rId4" Type="http://schemas.openxmlformats.org/officeDocument/2006/relationships/slideLayout" Target="../slideLayouts/slideLayout7.xml"/><Relationship Id="rId5"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tags" Target="../tags/tag489.xml"/><Relationship Id="rId2" Type="http://schemas.openxmlformats.org/officeDocument/2006/relationships/tags" Target="../tags/tag490.xml"/><Relationship Id="rId3" Type="http://schemas.openxmlformats.org/officeDocument/2006/relationships/tags" Target="../tags/tag491.xml"/><Relationship Id="rId4" Type="http://schemas.openxmlformats.org/officeDocument/2006/relationships/slideLayout" Target="../slideLayouts/slideLayout7.xml"/><Relationship Id="rId5" Type="http://schemas.openxmlformats.org/officeDocument/2006/relationships/notesSlide" Target="../notesSlides/notesSlide79.xml"/></Relationships>
</file>

<file path=ppt/slides/_rels/slide101.xml.rels><?xml version="1.0" encoding="UTF-8" standalone="yes"?>
<Relationships xmlns="http://schemas.openxmlformats.org/package/2006/relationships"><Relationship Id="rId1" Type="http://schemas.openxmlformats.org/officeDocument/2006/relationships/tags" Target="../tags/tag492.xml"/><Relationship Id="rId2" Type="http://schemas.openxmlformats.org/officeDocument/2006/relationships/tags" Target="../tags/tag493.xml"/><Relationship Id="rId3" Type="http://schemas.openxmlformats.org/officeDocument/2006/relationships/tags" Target="../tags/tag494.xml"/><Relationship Id="rId4" Type="http://schemas.openxmlformats.org/officeDocument/2006/relationships/slideLayout" Target="../slideLayouts/slideLayout7.xml"/><Relationship Id="rId5" Type="http://schemas.openxmlformats.org/officeDocument/2006/relationships/notesSlide" Target="../notesSlides/notesSlide80.xml"/></Relationships>
</file>

<file path=ppt/slides/_rels/slide102.xml.rels><?xml version="1.0" encoding="UTF-8" standalone="yes"?>
<Relationships xmlns="http://schemas.openxmlformats.org/package/2006/relationships"><Relationship Id="rId1" Type="http://schemas.openxmlformats.org/officeDocument/2006/relationships/tags" Target="../tags/tag495.xml"/><Relationship Id="rId2" Type="http://schemas.openxmlformats.org/officeDocument/2006/relationships/tags" Target="../tags/tag496.xml"/><Relationship Id="rId3" Type="http://schemas.openxmlformats.org/officeDocument/2006/relationships/tags" Target="../tags/tag497.xml"/><Relationship Id="rId4" Type="http://schemas.openxmlformats.org/officeDocument/2006/relationships/slideLayout" Target="../slideLayouts/slideLayout7.xml"/><Relationship Id="rId5" Type="http://schemas.openxmlformats.org/officeDocument/2006/relationships/notesSlide" Target="../notesSlides/notesSlide81.xml"/></Relationships>
</file>

<file path=ppt/slides/_rels/slide103.xml.rels><?xml version="1.0" encoding="UTF-8" standalone="yes"?>
<Relationships xmlns="http://schemas.openxmlformats.org/package/2006/relationships"><Relationship Id="rId1" Type="http://schemas.openxmlformats.org/officeDocument/2006/relationships/tags" Target="../tags/tag498.xml"/><Relationship Id="rId2" Type="http://schemas.openxmlformats.org/officeDocument/2006/relationships/tags" Target="../tags/tag499.xml"/><Relationship Id="rId3" Type="http://schemas.openxmlformats.org/officeDocument/2006/relationships/tags" Target="../tags/tag500.xml"/><Relationship Id="rId4" Type="http://schemas.openxmlformats.org/officeDocument/2006/relationships/tags" Target="../tags/tag501.xml"/><Relationship Id="rId5" Type="http://schemas.openxmlformats.org/officeDocument/2006/relationships/tags" Target="../tags/tag502.xml"/><Relationship Id="rId6" Type="http://schemas.openxmlformats.org/officeDocument/2006/relationships/slideLayout" Target="../slideLayouts/slideLayout7.xml"/><Relationship Id="rId7" Type="http://schemas.openxmlformats.org/officeDocument/2006/relationships/notesSlide" Target="../notesSlides/notesSlide82.xml"/></Relationships>
</file>

<file path=ppt/slides/_rels/slide104.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tags" Target="../tags/tag504.xml"/><Relationship Id="rId3" Type="http://schemas.openxmlformats.org/officeDocument/2006/relationships/tags" Target="../tags/tag505.xml"/><Relationship Id="rId4" Type="http://schemas.openxmlformats.org/officeDocument/2006/relationships/tags" Target="../tags/tag506.xml"/><Relationship Id="rId5" Type="http://schemas.openxmlformats.org/officeDocument/2006/relationships/tags" Target="../tags/tag507.xml"/><Relationship Id="rId6" Type="http://schemas.openxmlformats.org/officeDocument/2006/relationships/slideLayout" Target="../slideLayouts/slideLayout7.xml"/><Relationship Id="rId7" Type="http://schemas.openxmlformats.org/officeDocument/2006/relationships/notesSlide" Target="../notesSlides/notesSlide83.xml"/></Relationships>
</file>

<file path=ppt/slides/_rels/slide105.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tags" Target="../tags/tag509.xml"/><Relationship Id="rId3" Type="http://schemas.openxmlformats.org/officeDocument/2006/relationships/tags" Target="../tags/tag510.xml"/><Relationship Id="rId4" Type="http://schemas.openxmlformats.org/officeDocument/2006/relationships/tags" Target="../tags/tag511.xml"/><Relationship Id="rId5" Type="http://schemas.openxmlformats.org/officeDocument/2006/relationships/tags" Target="../tags/tag512.xml"/><Relationship Id="rId6" Type="http://schemas.openxmlformats.org/officeDocument/2006/relationships/image" Target="../media/image2.png"/><Relationship Id="rId7" Type="http://schemas.openxmlformats.org/officeDocument/2006/relationships/tags" Target="../tags/tag513.xml"/><Relationship Id="rId8" Type="http://schemas.openxmlformats.org/officeDocument/2006/relationships/image" Target="../media/image1.png"/><Relationship Id="rId9"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tags" Target="../tags/tag514.xml"/><Relationship Id="rId2" Type="http://schemas.openxmlformats.org/officeDocument/2006/relationships/tags" Target="../tags/tag515.xml"/><Relationship Id="rId3" Type="http://schemas.openxmlformats.org/officeDocument/2006/relationships/tags" Target="../tags/tag516.xml"/><Relationship Id="rId4" Type="http://schemas.openxmlformats.org/officeDocument/2006/relationships/tags" Target="../tags/tag517.xml"/><Relationship Id="rId5" Type="http://schemas.openxmlformats.org/officeDocument/2006/relationships/tags" Target="../tags/tag518.xml"/><Relationship Id="rId6" Type="http://schemas.openxmlformats.org/officeDocument/2006/relationships/tags" Target="../tags/tag519.xml"/><Relationship Id="rId7" Type="http://schemas.openxmlformats.org/officeDocument/2006/relationships/slideLayout" Target="../slideLayouts/slideLayout19.xml"/><Relationship Id="rId8" Type="http://schemas.openxmlformats.org/officeDocument/2006/relationships/notesSlide" Target="../notesSlides/notesSlide84.xml"/></Relationships>
</file>

<file path=ppt/slides/_rels/slide107.xml.rels><?xml version="1.0" encoding="UTF-8" standalone="yes"?>
<Relationships xmlns="http://schemas.openxmlformats.org/package/2006/relationships"><Relationship Id="rId1" Type="http://schemas.openxmlformats.org/officeDocument/2006/relationships/tags" Target="../tags/tag520.xml"/><Relationship Id="rId2" Type="http://schemas.openxmlformats.org/officeDocument/2006/relationships/tags" Target="../tags/tag521.xml"/><Relationship Id="rId3" Type="http://schemas.openxmlformats.org/officeDocument/2006/relationships/tags" Target="../tags/tag522.xml"/><Relationship Id="rId4" Type="http://schemas.openxmlformats.org/officeDocument/2006/relationships/tags" Target="../tags/tag523.xml"/><Relationship Id="rId5" Type="http://schemas.openxmlformats.org/officeDocument/2006/relationships/tags" Target="../tags/tag524.xml"/><Relationship Id="rId6" Type="http://schemas.openxmlformats.org/officeDocument/2006/relationships/tags" Target="../tags/tag525.xml"/><Relationship Id="rId7" Type="http://schemas.openxmlformats.org/officeDocument/2006/relationships/slideLayout" Target="../slideLayouts/slideLayout7.xml"/><Relationship Id="rId8" Type="http://schemas.openxmlformats.org/officeDocument/2006/relationships/notesSlide" Target="../notesSlides/notesSlide85.xml"/></Relationships>
</file>

<file path=ppt/slides/_rels/slide108.xml.rels><?xml version="1.0" encoding="UTF-8" standalone="yes"?>
<Relationships xmlns="http://schemas.openxmlformats.org/package/2006/relationships"><Relationship Id="rId1" Type="http://schemas.openxmlformats.org/officeDocument/2006/relationships/tags" Target="../tags/tag526.xml"/><Relationship Id="rId2" Type="http://schemas.openxmlformats.org/officeDocument/2006/relationships/tags" Target="../tags/tag527.xml"/><Relationship Id="rId3" Type="http://schemas.openxmlformats.org/officeDocument/2006/relationships/tags" Target="../tags/tag528.xml"/><Relationship Id="rId4" Type="http://schemas.openxmlformats.org/officeDocument/2006/relationships/tags" Target="../tags/tag529.xml"/><Relationship Id="rId5" Type="http://schemas.openxmlformats.org/officeDocument/2006/relationships/tags" Target="../tags/tag530.xml"/><Relationship Id="rId6" Type="http://schemas.openxmlformats.org/officeDocument/2006/relationships/image" Target="../media/image2.png"/><Relationship Id="rId7" Type="http://schemas.openxmlformats.org/officeDocument/2006/relationships/tags" Target="../tags/tag531.xml"/><Relationship Id="rId8" Type="http://schemas.openxmlformats.org/officeDocument/2006/relationships/image" Target="../media/image1.png"/><Relationship Id="rId9"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tags" Target="../tags/tag532.xml"/><Relationship Id="rId2" Type="http://schemas.openxmlformats.org/officeDocument/2006/relationships/tags" Target="../tags/tag533.xml"/><Relationship Id="rId3" Type="http://schemas.openxmlformats.org/officeDocument/2006/relationships/tags" Target="../tags/tag534.xml"/><Relationship Id="rId4" Type="http://schemas.openxmlformats.org/officeDocument/2006/relationships/slideLayout" Target="../slideLayouts/slideLayout19.xml"/><Relationship Id="rId5" Type="http://schemas.openxmlformats.org/officeDocument/2006/relationships/notesSlide" Target="../notesSlides/notesSlide86.xml"/></Relationships>
</file>

<file path=ppt/slides/_rels/slide11.xml.rels><?xml version="1.0" encoding="UTF-8" standalone="yes"?>
<Relationships xmlns="http://schemas.openxmlformats.org/package/2006/relationships"><Relationship Id="rId1" Type="http://schemas.openxmlformats.org/officeDocument/2006/relationships/tags" Target="../tags/tag224.xml"/><Relationship Id="rId2" Type="http://schemas.openxmlformats.org/officeDocument/2006/relationships/tags" Target="../tags/tag225.xml"/><Relationship Id="rId3" Type="http://schemas.openxmlformats.org/officeDocument/2006/relationships/tags" Target="../tags/tag226.xml"/><Relationship Id="rId4" Type="http://schemas.openxmlformats.org/officeDocument/2006/relationships/slideLayout" Target="../slideLayouts/slideLayout7.xml"/><Relationship Id="rId5" Type="http://schemas.openxmlformats.org/officeDocument/2006/relationships/notesSlide" Target="../notesSlides/notesSlide4.xml"/></Relationships>
</file>

<file path=ppt/slides/_rels/slide110.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tags" Target="../tags/tag535.xml"/><Relationship Id="rId2" Type="http://schemas.openxmlformats.org/officeDocument/2006/relationships/tags" Target="../tags/tag536.xml"/><Relationship Id="rId3" Type="http://schemas.openxmlformats.org/officeDocument/2006/relationships/slideLayout" Target="../slideLayouts/slideLayout19.xml"/><Relationship Id="rId4" Type="http://schemas.openxmlformats.org/officeDocument/2006/relationships/notesSlide" Target="../notesSlides/notesSlide87.xml"/></Relationships>
</file>

<file path=ppt/slides/_rels/slide113.xml.rels><?xml version="1.0" encoding="UTF-8" standalone="yes"?>
<Relationships xmlns="http://schemas.openxmlformats.org/package/2006/relationships"><Relationship Id="rId1" Type="http://schemas.openxmlformats.org/officeDocument/2006/relationships/tags" Target="../tags/tag537.xml"/><Relationship Id="rId2" Type="http://schemas.openxmlformats.org/officeDocument/2006/relationships/tags" Target="../tags/tag538.xml"/><Relationship Id="rId3" Type="http://schemas.openxmlformats.org/officeDocument/2006/relationships/tags" Target="../tags/tag539.xml"/><Relationship Id="rId4" Type="http://schemas.openxmlformats.org/officeDocument/2006/relationships/slideLayout" Target="../slideLayouts/slideLayout7.xml"/><Relationship Id="rId5" Type="http://schemas.openxmlformats.org/officeDocument/2006/relationships/notesSlide" Target="../notesSlides/notesSlide88.xml"/></Relationships>
</file>

<file path=ppt/slides/_rels/slide114.xml.rels><?xml version="1.0" encoding="UTF-8" standalone="yes"?>
<Relationships xmlns="http://schemas.openxmlformats.org/package/2006/relationships"><Relationship Id="rId1" Type="http://schemas.openxmlformats.org/officeDocument/2006/relationships/tags" Target="../tags/tag540.xml"/><Relationship Id="rId2" Type="http://schemas.openxmlformats.org/officeDocument/2006/relationships/tags" Target="../tags/tag541.xml"/><Relationship Id="rId3" Type="http://schemas.openxmlformats.org/officeDocument/2006/relationships/tags" Target="../tags/tag542.xml"/><Relationship Id="rId4" Type="http://schemas.openxmlformats.org/officeDocument/2006/relationships/slideLayout" Target="../slideLayouts/slideLayout7.xml"/><Relationship Id="rId5" Type="http://schemas.openxmlformats.org/officeDocument/2006/relationships/notesSlide" Target="../notesSlides/notesSlide8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tags" Target="../tags/tag543.xml"/><Relationship Id="rId2" Type="http://schemas.openxmlformats.org/officeDocument/2006/relationships/tags" Target="../tags/tag544.xml"/><Relationship Id="rId3" Type="http://schemas.openxmlformats.org/officeDocument/2006/relationships/tags" Target="../tags/tag545.xml"/><Relationship Id="rId4" Type="http://schemas.openxmlformats.org/officeDocument/2006/relationships/slideLayout" Target="../slideLayouts/slideLayout7.xml"/><Relationship Id="rId5" Type="http://schemas.openxmlformats.org/officeDocument/2006/relationships/notesSlide" Target="../notesSlides/notesSlide90.xml"/></Relationships>
</file>

<file path=ppt/slides/_rels/slide117.xml.rels><?xml version="1.0" encoding="UTF-8" standalone="yes"?>
<Relationships xmlns="http://schemas.openxmlformats.org/package/2006/relationships"><Relationship Id="rId1" Type="http://schemas.openxmlformats.org/officeDocument/2006/relationships/tags" Target="../tags/tag546.xml"/><Relationship Id="rId2" Type="http://schemas.openxmlformats.org/officeDocument/2006/relationships/tags" Target="../tags/tag547.xml"/><Relationship Id="rId3" Type="http://schemas.openxmlformats.org/officeDocument/2006/relationships/tags" Target="../tags/tag548.xml"/><Relationship Id="rId4" Type="http://schemas.openxmlformats.org/officeDocument/2006/relationships/slideLayout" Target="../slideLayouts/slideLayout7.xml"/><Relationship Id="rId5" Type="http://schemas.openxmlformats.org/officeDocument/2006/relationships/notesSlide" Target="../notesSlides/notesSlide91.xml"/></Relationships>
</file>

<file path=ppt/slides/_rels/slide118.xml.rels><?xml version="1.0" encoding="UTF-8" standalone="yes"?>
<Relationships xmlns="http://schemas.openxmlformats.org/package/2006/relationships"><Relationship Id="rId1" Type="http://schemas.openxmlformats.org/officeDocument/2006/relationships/tags" Target="../tags/tag549.xml"/><Relationship Id="rId2" Type="http://schemas.openxmlformats.org/officeDocument/2006/relationships/tags" Target="../tags/tag550.xml"/><Relationship Id="rId3" Type="http://schemas.openxmlformats.org/officeDocument/2006/relationships/tags" Target="../tags/tag551.xml"/><Relationship Id="rId4" Type="http://schemas.openxmlformats.org/officeDocument/2006/relationships/slideLayout" Target="../slideLayouts/slideLayout7.xml"/><Relationship Id="rId5" Type="http://schemas.openxmlformats.org/officeDocument/2006/relationships/notesSlide" Target="../notesSlides/notesSlide92.xml"/></Relationships>
</file>

<file path=ppt/slides/_rels/slide119.xml.rels><?xml version="1.0" encoding="UTF-8" standalone="yes"?>
<Relationships xmlns="http://schemas.openxmlformats.org/package/2006/relationships"><Relationship Id="rId1" Type="http://schemas.openxmlformats.org/officeDocument/2006/relationships/tags" Target="../tags/tag552.xml"/><Relationship Id="rId2" Type="http://schemas.openxmlformats.org/officeDocument/2006/relationships/tags" Target="../tags/tag553.xml"/><Relationship Id="rId3" Type="http://schemas.openxmlformats.org/officeDocument/2006/relationships/tags" Target="../tags/tag554.xml"/><Relationship Id="rId4" Type="http://schemas.openxmlformats.org/officeDocument/2006/relationships/slideLayout" Target="../slideLayouts/slideLayout7.xml"/><Relationship Id="rId5" Type="http://schemas.openxmlformats.org/officeDocument/2006/relationships/notesSlide" Target="../notesSlides/notesSlide93.xml"/></Relationships>
</file>

<file path=ppt/slides/_rels/slide12.xml.rels><?xml version="1.0" encoding="UTF-8" standalone="yes"?>
<Relationships xmlns="http://schemas.openxmlformats.org/package/2006/relationships"><Relationship Id="rId1" Type="http://schemas.openxmlformats.org/officeDocument/2006/relationships/tags" Target="../tags/tag227.xml"/><Relationship Id="rId2" Type="http://schemas.openxmlformats.org/officeDocument/2006/relationships/tags" Target="../tags/tag228.xml"/><Relationship Id="rId3" Type="http://schemas.openxmlformats.org/officeDocument/2006/relationships/tags" Target="../tags/tag229.xml"/><Relationship Id="rId4" Type="http://schemas.openxmlformats.org/officeDocument/2006/relationships/slideLayout" Target="../slideLayouts/slideLayout7.xml"/><Relationship Id="rId5" Type="http://schemas.openxmlformats.org/officeDocument/2006/relationships/notesSlide" Target="../notesSlides/notesSlide5.xml"/></Relationships>
</file>

<file path=ppt/slides/_rels/slide120.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tags" Target="../tags/tag555.xml"/><Relationship Id="rId3" Type="http://schemas.openxmlformats.org/officeDocument/2006/relationships/tags" Target="../tags/tag556.xml"/><Relationship Id="rId4" Type="http://schemas.openxmlformats.org/officeDocument/2006/relationships/tags" Target="../tags/tag557.xml"/><Relationship Id="rId5" Type="http://schemas.openxmlformats.org/officeDocument/2006/relationships/slideLayout" Target="../slideLayouts/slideLayout7.xml"/><Relationship Id="rId6" Type="http://schemas.openxmlformats.org/officeDocument/2006/relationships/notesSlide" Target="../notesSlides/notesSlide94.xml"/></Relationships>
</file>

<file path=ppt/slides/_rels/slide12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tags" Target="../tags/tag558.xml"/><Relationship Id="rId3" Type="http://schemas.openxmlformats.org/officeDocument/2006/relationships/tags" Target="../tags/tag559.xml"/><Relationship Id="rId4" Type="http://schemas.openxmlformats.org/officeDocument/2006/relationships/tags" Target="../tags/tag560.xml"/><Relationship Id="rId5" Type="http://schemas.openxmlformats.org/officeDocument/2006/relationships/slideLayout" Target="../slideLayouts/slideLayout7.xml"/><Relationship Id="rId6" Type="http://schemas.openxmlformats.org/officeDocument/2006/relationships/notesSlide" Target="../notesSlides/notesSlide9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tags" Target="../tags/tag561.xml"/><Relationship Id="rId2" Type="http://schemas.openxmlformats.org/officeDocument/2006/relationships/tags" Target="../tags/tag562.xml"/><Relationship Id="rId3" Type="http://schemas.openxmlformats.org/officeDocument/2006/relationships/tags" Target="../tags/tag563.xml"/><Relationship Id="rId4" Type="http://schemas.openxmlformats.org/officeDocument/2006/relationships/tags" Target="../tags/tag564.xml"/><Relationship Id="rId5" Type="http://schemas.openxmlformats.org/officeDocument/2006/relationships/slideLayout" Target="../slideLayouts/slideLayout7.xml"/><Relationship Id="rId6" Type="http://schemas.openxmlformats.org/officeDocument/2006/relationships/notesSlide" Target="../notesSlides/notesSlide96.xml"/></Relationships>
</file>

<file path=ppt/slides/_rels/slide124.xml.rels><?xml version="1.0" encoding="UTF-8" standalone="yes"?>
<Relationships xmlns="http://schemas.openxmlformats.org/package/2006/relationships"><Relationship Id="rId1" Type="http://schemas.openxmlformats.org/officeDocument/2006/relationships/tags" Target="../tags/tag565.xml"/><Relationship Id="rId2" Type="http://schemas.openxmlformats.org/officeDocument/2006/relationships/tags" Target="../tags/tag566.xml"/><Relationship Id="rId3" Type="http://schemas.openxmlformats.org/officeDocument/2006/relationships/tags" Target="../tags/tag567.xml"/><Relationship Id="rId4" Type="http://schemas.openxmlformats.org/officeDocument/2006/relationships/tags" Target="../tags/tag568.xml"/><Relationship Id="rId5" Type="http://schemas.openxmlformats.org/officeDocument/2006/relationships/slideLayout" Target="../slideLayouts/slideLayout7.xml"/><Relationship Id="rId6" Type="http://schemas.openxmlformats.org/officeDocument/2006/relationships/notesSlide" Target="../notesSlides/notesSlide97.xml"/></Relationships>
</file>

<file path=ppt/slides/_rels/slide125.xml.rels><?xml version="1.0" encoding="UTF-8" standalone="yes"?>
<Relationships xmlns="http://schemas.openxmlformats.org/package/2006/relationships"><Relationship Id="rId1" Type="http://schemas.openxmlformats.org/officeDocument/2006/relationships/tags" Target="../tags/tag569.xml"/><Relationship Id="rId2"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tags" Target="../tags/tag570.xml"/><Relationship Id="rId2"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tags" Target="../tags/tag571.xml"/><Relationship Id="rId2" Type="http://schemas.openxmlformats.org/officeDocument/2006/relationships/tags" Target="../tags/tag572.xml"/><Relationship Id="rId3" Type="http://schemas.openxmlformats.org/officeDocument/2006/relationships/tags" Target="../tags/tag573.xml"/><Relationship Id="rId4" Type="http://schemas.openxmlformats.org/officeDocument/2006/relationships/tags" Target="../tags/tag574.xml"/><Relationship Id="rId5" Type="http://schemas.openxmlformats.org/officeDocument/2006/relationships/tags" Target="../tags/tag575.xml"/><Relationship Id="rId6" Type="http://schemas.openxmlformats.org/officeDocument/2006/relationships/image" Target="../media/image2.png"/><Relationship Id="rId7" Type="http://schemas.openxmlformats.org/officeDocument/2006/relationships/tags" Target="../tags/tag576.xml"/><Relationship Id="rId8" Type="http://schemas.openxmlformats.org/officeDocument/2006/relationships/image" Target="../media/image1.png"/><Relationship Id="rId9"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tags" Target="../tags/tag577.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tags" Target="../tags/tag230.xml"/><Relationship Id="rId2" Type="http://schemas.openxmlformats.org/officeDocument/2006/relationships/tags" Target="../tags/tag231.xml"/><Relationship Id="rId3" Type="http://schemas.openxmlformats.org/officeDocument/2006/relationships/tags" Target="../tags/tag232.xml"/><Relationship Id="rId4" Type="http://schemas.openxmlformats.org/officeDocument/2006/relationships/tags" Target="../tags/tag233.xml"/><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130.xml.rels><?xml version="1.0" encoding="UTF-8" standalone="yes"?>
<Relationships xmlns="http://schemas.openxmlformats.org/package/2006/relationships"><Relationship Id="rId1" Type="http://schemas.openxmlformats.org/officeDocument/2006/relationships/tags" Target="../tags/tag578.xml"/><Relationship Id="rId2"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tags" Target="../tags/tag579.xml"/><Relationship Id="rId2"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tags" Target="../tags/tag580.xml"/><Relationship Id="rId2" Type="http://schemas.openxmlformats.org/officeDocument/2006/relationships/slideLayout" Target="../slideLayouts/slideLayout12.xml"/><Relationship Id="rId3" Type="http://schemas.openxmlformats.org/officeDocument/2006/relationships/notesSlide" Target="../notesSlides/notesSlide98.xml"/></Relationships>
</file>

<file path=ppt/slides/_rels/slide133.xml.rels><?xml version="1.0" encoding="UTF-8" standalone="yes"?>
<Relationships xmlns="http://schemas.openxmlformats.org/package/2006/relationships"><Relationship Id="rId1" Type="http://schemas.openxmlformats.org/officeDocument/2006/relationships/tags" Target="../tags/tag581.xml"/><Relationship Id="rId2"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tags" Target="../tags/tag582.xml"/><Relationship Id="rId2"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tags" Target="../tags/tag583.xml"/><Relationship Id="rId2"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tags" Target="../tags/tag584.xml"/><Relationship Id="rId2" Type="http://schemas.openxmlformats.org/officeDocument/2006/relationships/image" Target="../media/image2.png"/><Relationship Id="rId3" Type="http://schemas.openxmlformats.org/officeDocument/2006/relationships/tags" Target="../tags/tag585.xml"/><Relationship Id="rId4" Type="http://schemas.openxmlformats.org/officeDocument/2006/relationships/tags" Target="../tags/tag586.xml"/><Relationship Id="rId5" Type="http://schemas.openxmlformats.org/officeDocument/2006/relationships/tags" Target="../tags/tag587.xml"/><Relationship Id="rId6" Type="http://schemas.openxmlformats.org/officeDocument/2006/relationships/image" Target="../media/image1.png"/><Relationship Id="rId7"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tags" Target="../tags/tag234.xml"/><Relationship Id="rId2" Type="http://schemas.openxmlformats.org/officeDocument/2006/relationships/tags" Target="../tags/tag235.xml"/><Relationship Id="rId3" Type="http://schemas.openxmlformats.org/officeDocument/2006/relationships/tags" Target="../tags/tag236.xml"/><Relationship Id="rId4" Type="http://schemas.openxmlformats.org/officeDocument/2006/relationships/tags" Target="../tags/tag237.xml"/><Relationship Id="rId5" Type="http://schemas.openxmlformats.org/officeDocument/2006/relationships/tags" Target="../tags/tag238.xml"/><Relationship Id="rId6" Type="http://schemas.openxmlformats.org/officeDocument/2006/relationships/slideLayout" Target="../slideLayouts/slideLayout7.xml"/><Relationship Id="rId7"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tags" Target="../tags/tag239.xml"/><Relationship Id="rId2" Type="http://schemas.openxmlformats.org/officeDocument/2006/relationships/tags" Target="../tags/tag240.xml"/><Relationship Id="rId3" Type="http://schemas.openxmlformats.org/officeDocument/2006/relationships/tags" Target="../tags/tag241.xml"/><Relationship Id="rId4" Type="http://schemas.openxmlformats.org/officeDocument/2006/relationships/slideLayout" Target="../slideLayouts/slideLayout7.xml"/><Relationship Id="rId5"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tags" Target="../tags/tag242.xml"/><Relationship Id="rId2" Type="http://schemas.openxmlformats.org/officeDocument/2006/relationships/tags" Target="../tags/tag243.xml"/><Relationship Id="rId3" Type="http://schemas.openxmlformats.org/officeDocument/2006/relationships/tags" Target="../tags/tag244.xml"/><Relationship Id="rId4" Type="http://schemas.openxmlformats.org/officeDocument/2006/relationships/tags" Target="../tags/tag245.xml"/><Relationship Id="rId5" Type="http://schemas.openxmlformats.org/officeDocument/2006/relationships/tags" Target="../tags/tag246.xml"/><Relationship Id="rId6" Type="http://schemas.openxmlformats.org/officeDocument/2006/relationships/tags" Target="../tags/tag247.xml"/><Relationship Id="rId7" Type="http://schemas.openxmlformats.org/officeDocument/2006/relationships/tags" Target="../tags/tag248.xml"/><Relationship Id="rId8" Type="http://schemas.openxmlformats.org/officeDocument/2006/relationships/slideLayout" Target="../slideLayouts/slideLayout19.xml"/><Relationship Id="rId9"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tags" Target="../tags/tag249.xml"/><Relationship Id="rId2" Type="http://schemas.openxmlformats.org/officeDocument/2006/relationships/tags" Target="../tags/tag250.xml"/><Relationship Id="rId3" Type="http://schemas.openxmlformats.org/officeDocument/2006/relationships/tags" Target="../tags/tag251.xml"/><Relationship Id="rId4" Type="http://schemas.openxmlformats.org/officeDocument/2006/relationships/tags" Target="../tags/tag252.xml"/><Relationship Id="rId5" Type="http://schemas.openxmlformats.org/officeDocument/2006/relationships/tags" Target="../tags/tag253.xml"/><Relationship Id="rId6" Type="http://schemas.openxmlformats.org/officeDocument/2006/relationships/tags" Target="../tags/tag254.xml"/><Relationship Id="rId7" Type="http://schemas.openxmlformats.org/officeDocument/2006/relationships/tags" Target="../tags/tag255.xml"/><Relationship Id="rId8" Type="http://schemas.openxmlformats.org/officeDocument/2006/relationships/slideLayout" Target="../slideLayouts/slideLayout7.xml"/><Relationship Id="rId9"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tags" Target="../tags/tag256.xml"/><Relationship Id="rId2" Type="http://schemas.openxmlformats.org/officeDocument/2006/relationships/tags" Target="../tags/tag257.xml"/><Relationship Id="rId3" Type="http://schemas.openxmlformats.org/officeDocument/2006/relationships/tags" Target="../tags/tag258.xml"/><Relationship Id="rId4" Type="http://schemas.openxmlformats.org/officeDocument/2006/relationships/tags" Target="../tags/tag259.xml"/><Relationship Id="rId5" Type="http://schemas.openxmlformats.org/officeDocument/2006/relationships/tags" Target="../tags/tag260.xml"/><Relationship Id="rId6" Type="http://schemas.openxmlformats.org/officeDocument/2006/relationships/slideLayout" Target="../slideLayouts/slideLayout7.xml"/><Relationship Id="rId7"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tags" Target="../tags/tag194.xml"/><Relationship Id="rId2" Type="http://schemas.openxmlformats.org/officeDocument/2006/relationships/tags" Target="../tags/tag195.xml"/><Relationship Id="rId3" Type="http://schemas.openxmlformats.org/officeDocument/2006/relationships/tags" Target="../tags/tag196.xml"/><Relationship Id="rId4" Type="http://schemas.openxmlformats.org/officeDocument/2006/relationships/tags" Target="../tags/tag197.xml"/><Relationship Id="rId5" Type="http://schemas.openxmlformats.org/officeDocument/2006/relationships/tags" Target="../tags/tag198.xml"/><Relationship Id="rId6"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tags" Target="../tags/tag261.xml"/><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slideLayout" Target="../slideLayouts/slideLayout7.xml"/><Relationship Id="rId6"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tags" Target="../tags/tag264.xml"/><Relationship Id="rId2" Type="http://schemas.openxmlformats.org/officeDocument/2006/relationships/tags" Target="../tags/tag265.xml"/><Relationship Id="rId3" Type="http://schemas.openxmlformats.org/officeDocument/2006/relationships/tags" Target="../tags/tag266.xml"/><Relationship Id="rId4" Type="http://schemas.openxmlformats.org/officeDocument/2006/relationships/slideLayout" Target="../slideLayouts/slideLayout7.xml"/><Relationship Id="rId5"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tags" Target="../tags/tag267.xml"/><Relationship Id="rId2" Type="http://schemas.openxmlformats.org/officeDocument/2006/relationships/tags" Target="../tags/tag268.xml"/><Relationship Id="rId3" Type="http://schemas.openxmlformats.org/officeDocument/2006/relationships/tags" Target="../tags/tag269.xml"/><Relationship Id="rId4" Type="http://schemas.openxmlformats.org/officeDocument/2006/relationships/slideLayout" Target="../slideLayouts/slideLayout7.xml"/><Relationship Id="rId5"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tags" Target="../tags/tag270.xml"/><Relationship Id="rId2" Type="http://schemas.openxmlformats.org/officeDocument/2006/relationships/tags" Target="../tags/tag271.xml"/><Relationship Id="rId3" Type="http://schemas.openxmlformats.org/officeDocument/2006/relationships/tags" Target="../tags/tag272.xml"/><Relationship Id="rId4" Type="http://schemas.openxmlformats.org/officeDocument/2006/relationships/slideLayout" Target="../slideLayouts/slideLayout7.xml"/><Relationship Id="rId5"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tags" Target="../tags/tag273.xml"/><Relationship Id="rId2" Type="http://schemas.openxmlformats.org/officeDocument/2006/relationships/tags" Target="../tags/tag274.xml"/><Relationship Id="rId3" Type="http://schemas.openxmlformats.org/officeDocument/2006/relationships/tags" Target="../tags/tag275.xml"/><Relationship Id="rId4" Type="http://schemas.openxmlformats.org/officeDocument/2006/relationships/tags" Target="../tags/tag276.xml"/><Relationship Id="rId5" Type="http://schemas.openxmlformats.org/officeDocument/2006/relationships/tags" Target="../tags/tag277.xml"/><Relationship Id="rId6" Type="http://schemas.openxmlformats.org/officeDocument/2006/relationships/image" Target="../media/image2.png"/><Relationship Id="rId7" Type="http://schemas.openxmlformats.org/officeDocument/2006/relationships/tags" Target="../tags/tag278.xml"/><Relationship Id="rId8" Type="http://schemas.openxmlformats.org/officeDocument/2006/relationships/image" Target="../media/image1.png"/><Relationship Id="rId9"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tags" Target="../tags/tag279.xml"/><Relationship Id="rId2" Type="http://schemas.openxmlformats.org/officeDocument/2006/relationships/tags" Target="../tags/tag280.xml"/><Relationship Id="rId3" Type="http://schemas.openxmlformats.org/officeDocument/2006/relationships/slideLayout" Target="../slideLayouts/slideLayout7.xml"/><Relationship Id="rId4"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tags" Target="../tags/tag281.xml"/><Relationship Id="rId2" Type="http://schemas.openxmlformats.org/officeDocument/2006/relationships/tags" Target="../tags/tag282.xml"/><Relationship Id="rId3" Type="http://schemas.openxmlformats.org/officeDocument/2006/relationships/slideLayout" Target="../slideLayouts/slideLayout19.xml"/><Relationship Id="rId4"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tags" Target="../tags/tag283.xml"/><Relationship Id="rId3"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Layout" Target="../slideLayouts/slideLayout19.xml"/><Relationship Id="rId4"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Layout" Target="../slideLayouts/slideLayout19.xml"/><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tags" Target="../tags/tag199.xml"/><Relationship Id="rId2" Type="http://schemas.openxmlformats.org/officeDocument/2006/relationships/tags" Target="../tags/tag200.xml"/><Relationship Id="rId3" Type="http://schemas.openxmlformats.org/officeDocument/2006/relationships/tags" Target="../tags/tag201.xml"/><Relationship Id="rId4" Type="http://schemas.openxmlformats.org/officeDocument/2006/relationships/tags" Target="../tags/tag202.xml"/><Relationship Id="rId5" Type="http://schemas.openxmlformats.org/officeDocument/2006/relationships/tags" Target="../tags/tag203.xml"/><Relationship Id="rId6" Type="http://schemas.openxmlformats.org/officeDocument/2006/relationships/tags" Target="../tags/tag204.xml"/><Relationship Id="rId7" Type="http://schemas.openxmlformats.org/officeDocument/2006/relationships/tags" Target="../tags/tag205.xml"/><Relationship Id="rId8" Type="http://schemas.openxmlformats.org/officeDocument/2006/relationships/tags" Target="../tags/tag206.xml"/><Relationship Id="rId9" Type="http://schemas.openxmlformats.org/officeDocument/2006/relationships/tags" Target="../tags/tag207.xml"/><Relationship Id="rId10" Type="http://schemas.openxmlformats.org/officeDocument/2006/relationships/tags" Target="../tags/tag208.xml"/><Relationship Id="rId11" Type="http://schemas.openxmlformats.org/officeDocument/2006/relationships/image" Target="../media/image2.png"/><Relationship Id="rId12" Type="http://schemas.openxmlformats.org/officeDocument/2006/relationships/tags" Target="../tags/tag209.xml"/><Relationship Id="rId13"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tags" Target="../tags/tag290.xml"/><Relationship Id="rId4" Type="http://schemas.openxmlformats.org/officeDocument/2006/relationships/slideLayout" Target="../slideLayouts/slideLayout19.xml"/><Relationship Id="rId5"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tags" Target="../tags/tag291.xml"/><Relationship Id="rId2" Type="http://schemas.openxmlformats.org/officeDocument/2006/relationships/tags" Target="../tags/tag292.xml"/><Relationship Id="rId3" Type="http://schemas.openxmlformats.org/officeDocument/2006/relationships/slideLayout" Target="../slideLayouts/slideLayout19.xml"/><Relationship Id="rId4"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tags" Target="../tags/tag293.xml"/><Relationship Id="rId2" Type="http://schemas.openxmlformats.org/officeDocument/2006/relationships/tags" Target="../tags/tag294.xml"/><Relationship Id="rId3" Type="http://schemas.openxmlformats.org/officeDocument/2006/relationships/tags" Target="../tags/tag295.xml"/><Relationship Id="rId4" Type="http://schemas.openxmlformats.org/officeDocument/2006/relationships/slideLayout" Target="../slideLayouts/slideLayout19.xml"/><Relationship Id="rId5"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tags" Target="../tags/tag296.xml"/><Relationship Id="rId2" Type="http://schemas.openxmlformats.org/officeDocument/2006/relationships/tags" Target="../tags/tag297.xml"/><Relationship Id="rId3" Type="http://schemas.openxmlformats.org/officeDocument/2006/relationships/slideLayout" Target="../slideLayouts/slideLayout19.xml"/><Relationship Id="rId4"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tags" Target="../tags/tag298.xml"/><Relationship Id="rId2" Type="http://schemas.openxmlformats.org/officeDocument/2006/relationships/tags" Target="../tags/tag299.xml"/><Relationship Id="rId3" Type="http://schemas.openxmlformats.org/officeDocument/2006/relationships/slideLayout" Target="../slideLayouts/slideLayout7.xml"/><Relationship Id="rId4"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tags" Target="../tags/tag301.xml"/><Relationship Id="rId3" Type="http://schemas.openxmlformats.org/officeDocument/2006/relationships/slideLayout" Target="../slideLayouts/slideLayout7.xml"/><Relationship Id="rId4"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tags" Target="../tags/tag302.xml"/><Relationship Id="rId2" Type="http://schemas.openxmlformats.org/officeDocument/2006/relationships/tags" Target="../tags/tag303.xml"/><Relationship Id="rId3" Type="http://schemas.openxmlformats.org/officeDocument/2006/relationships/slideLayout" Target="../slideLayouts/slideLayout7.xml"/><Relationship Id="rId4"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tags" Target="../tags/tag304.xml"/><Relationship Id="rId2" Type="http://schemas.openxmlformats.org/officeDocument/2006/relationships/tags" Target="../tags/tag305.xml"/><Relationship Id="rId3" Type="http://schemas.openxmlformats.org/officeDocument/2006/relationships/tags" Target="../tags/tag306.xml"/><Relationship Id="rId4" Type="http://schemas.openxmlformats.org/officeDocument/2006/relationships/tags" Target="../tags/tag307.xml"/><Relationship Id="rId5" Type="http://schemas.openxmlformats.org/officeDocument/2006/relationships/tags" Target="../tags/tag308.xml"/><Relationship Id="rId6" Type="http://schemas.openxmlformats.org/officeDocument/2006/relationships/slideLayout" Target="../slideLayouts/slideLayout19.xml"/><Relationship Id="rId7"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tags" Target="../tags/tag310.xml"/><Relationship Id="rId3" Type="http://schemas.openxmlformats.org/officeDocument/2006/relationships/tags" Target="../tags/tag311.xml"/><Relationship Id="rId4" Type="http://schemas.openxmlformats.org/officeDocument/2006/relationships/tags" Target="../tags/tag312.xml"/><Relationship Id="rId5" Type="http://schemas.openxmlformats.org/officeDocument/2006/relationships/tags" Target="../tags/tag313.xml"/><Relationship Id="rId6" Type="http://schemas.openxmlformats.org/officeDocument/2006/relationships/slideLayout" Target="../slideLayouts/slideLayout19.xml"/><Relationship Id="rId7"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tags" Target="../tags/tag315.xml"/><Relationship Id="rId3" Type="http://schemas.openxmlformats.org/officeDocument/2006/relationships/tags" Target="../tags/tag316.xml"/><Relationship Id="rId4" Type="http://schemas.openxmlformats.org/officeDocument/2006/relationships/tags" Target="../tags/tag317.xml"/><Relationship Id="rId5" Type="http://schemas.openxmlformats.org/officeDocument/2006/relationships/slideLayout" Target="../slideLayouts/slideLayout7.xml"/><Relationship Id="rId6"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tags" Target="../tags/tag210.xml"/><Relationship Id="rId2" Type="http://schemas.openxmlformats.org/officeDocument/2006/relationships/tags" Target="../tags/tag211.xml"/><Relationship Id="rId3" Type="http://schemas.openxmlformats.org/officeDocument/2006/relationships/tags" Target="../tags/tag212.xml"/><Relationship Id="rId4" Type="http://schemas.openxmlformats.org/officeDocument/2006/relationships/tags" Target="../tags/tag213.xml"/><Relationship Id="rId5" Type="http://schemas.openxmlformats.org/officeDocument/2006/relationships/image" Target="../media/image2.png"/><Relationship Id="rId6" Type="http://schemas.openxmlformats.org/officeDocument/2006/relationships/tags" Target="../tags/tag214.xml"/><Relationship Id="rId7" Type="http://schemas.openxmlformats.org/officeDocument/2006/relationships/tags" Target="../tags/tag215.xml"/><Relationship Id="rId8" Type="http://schemas.openxmlformats.org/officeDocument/2006/relationships/image" Target="../media/image1.png"/><Relationship Id="rId9"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tags" Target="../tags/tag318.xml"/><Relationship Id="rId2" Type="http://schemas.openxmlformats.org/officeDocument/2006/relationships/tags" Target="../tags/tag319.xml"/><Relationship Id="rId3" Type="http://schemas.openxmlformats.org/officeDocument/2006/relationships/tags" Target="../tags/tag320.xml"/><Relationship Id="rId4" Type="http://schemas.openxmlformats.org/officeDocument/2006/relationships/tags" Target="../tags/tag321.xml"/><Relationship Id="rId5" Type="http://schemas.openxmlformats.org/officeDocument/2006/relationships/slideLayout" Target="../slideLayouts/slideLayout7.xml"/><Relationship Id="rId6"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tags" Target="../tags/tag322.xml"/><Relationship Id="rId2" Type="http://schemas.openxmlformats.org/officeDocument/2006/relationships/tags" Target="../tags/tag323.xml"/><Relationship Id="rId3" Type="http://schemas.openxmlformats.org/officeDocument/2006/relationships/tags" Target="../tags/tag324.xml"/><Relationship Id="rId4" Type="http://schemas.openxmlformats.org/officeDocument/2006/relationships/tags" Target="../tags/tag325.xml"/><Relationship Id="rId5" Type="http://schemas.openxmlformats.org/officeDocument/2006/relationships/slideLayout" Target="../slideLayouts/slideLayout19.xml"/><Relationship Id="rId6"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tags" Target="../tags/tag326.xml"/><Relationship Id="rId2" Type="http://schemas.openxmlformats.org/officeDocument/2006/relationships/tags" Target="../tags/tag327.xml"/><Relationship Id="rId3" Type="http://schemas.openxmlformats.org/officeDocument/2006/relationships/tags" Target="../tags/tag328.xml"/><Relationship Id="rId4" Type="http://schemas.openxmlformats.org/officeDocument/2006/relationships/tags" Target="../tags/tag329.xml"/><Relationship Id="rId5" Type="http://schemas.openxmlformats.org/officeDocument/2006/relationships/slideLayout" Target="../slideLayouts/slideLayout7.xml"/><Relationship Id="rId6"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tags" Target="../tags/tag330.xml"/><Relationship Id="rId2" Type="http://schemas.openxmlformats.org/officeDocument/2006/relationships/tags" Target="../tags/tag331.xml"/><Relationship Id="rId3" Type="http://schemas.openxmlformats.org/officeDocument/2006/relationships/tags" Target="../tags/tag332.xml"/><Relationship Id="rId4" Type="http://schemas.openxmlformats.org/officeDocument/2006/relationships/tags" Target="../tags/tag333.xml"/><Relationship Id="rId5" Type="http://schemas.openxmlformats.org/officeDocument/2006/relationships/slideLayout" Target="../slideLayouts/slideLayout7.xml"/><Relationship Id="rId6"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tags" Target="../tags/tag334.xml"/><Relationship Id="rId2" Type="http://schemas.openxmlformats.org/officeDocument/2006/relationships/tags" Target="../tags/tag335.xml"/><Relationship Id="rId3" Type="http://schemas.openxmlformats.org/officeDocument/2006/relationships/tags" Target="../tags/tag336.xml"/><Relationship Id="rId4" Type="http://schemas.openxmlformats.org/officeDocument/2006/relationships/tags" Target="../tags/tag337.xml"/><Relationship Id="rId5" Type="http://schemas.openxmlformats.org/officeDocument/2006/relationships/slideLayout" Target="../slideLayouts/slideLayout7.xml"/><Relationship Id="rId6"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tags" Target="../tags/tag338.xml"/><Relationship Id="rId2" Type="http://schemas.openxmlformats.org/officeDocument/2006/relationships/tags" Target="../tags/tag339.xml"/><Relationship Id="rId3" Type="http://schemas.openxmlformats.org/officeDocument/2006/relationships/tags" Target="../tags/tag340.xml"/><Relationship Id="rId4" Type="http://schemas.openxmlformats.org/officeDocument/2006/relationships/tags" Target="../tags/tag341.xml"/><Relationship Id="rId5" Type="http://schemas.openxmlformats.org/officeDocument/2006/relationships/image" Target="../media/image2.png"/><Relationship Id="rId6" Type="http://schemas.openxmlformats.org/officeDocument/2006/relationships/tags" Target="../tags/tag342.xml"/><Relationship Id="rId7" Type="http://schemas.openxmlformats.org/officeDocument/2006/relationships/tags" Target="../tags/tag343.xml"/><Relationship Id="rId8" Type="http://schemas.openxmlformats.org/officeDocument/2006/relationships/image" Target="../media/image1.png"/><Relationship Id="rId9"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tags" Target="../tags/tag344.xml"/><Relationship Id="rId2" Type="http://schemas.openxmlformats.org/officeDocument/2006/relationships/tags" Target="../tags/tag345.xml"/><Relationship Id="rId3" Type="http://schemas.openxmlformats.org/officeDocument/2006/relationships/slideLayout" Target="../slideLayouts/slideLayout7.xml"/><Relationship Id="rId4"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tags" Target="../tags/tag346.xml"/><Relationship Id="rId2" Type="http://schemas.openxmlformats.org/officeDocument/2006/relationships/tags" Target="../tags/tag347.xml"/><Relationship Id="rId3" Type="http://schemas.openxmlformats.org/officeDocument/2006/relationships/slideLayout" Target="../slideLayouts/slideLayout19.xml"/><Relationship Id="rId4"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tags" Target="../tags/tag348.xml"/><Relationship Id="rId2" Type="http://schemas.openxmlformats.org/officeDocument/2006/relationships/tags" Target="../tags/tag349.xml"/><Relationship Id="rId3" Type="http://schemas.openxmlformats.org/officeDocument/2006/relationships/slideLayout" Target="../slideLayouts/slideLayout7.xml"/><Relationship Id="rId4"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tags" Target="../tags/tag350.xml"/><Relationship Id="rId2" Type="http://schemas.openxmlformats.org/officeDocument/2006/relationships/tags" Target="../tags/tag351.xml"/><Relationship Id="rId3" Type="http://schemas.openxmlformats.org/officeDocument/2006/relationships/image" Target="../media/image7.png"/><Relationship Id="rId4" Type="http://schemas.openxmlformats.org/officeDocument/2006/relationships/slideLayout" Target="../slideLayouts/slideLayout7.xml"/><Relationship Id="rId5"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1" Type="http://schemas.openxmlformats.org/officeDocument/2006/relationships/tags" Target="../tags/tag352.xml"/><Relationship Id="rId2" Type="http://schemas.openxmlformats.org/officeDocument/2006/relationships/tags" Target="../tags/tag353.xml"/><Relationship Id="rId3" Type="http://schemas.openxmlformats.org/officeDocument/2006/relationships/slideLayout" Target="../slideLayouts/slideLayout7.xml"/><Relationship Id="rId4"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tags" Target="../tags/tag354.xml"/><Relationship Id="rId2" Type="http://schemas.openxmlformats.org/officeDocument/2006/relationships/tags" Target="../tags/tag355.xml"/><Relationship Id="rId3" Type="http://schemas.openxmlformats.org/officeDocument/2006/relationships/slideLayout" Target="../slideLayouts/slideLayout7.xml"/><Relationship Id="rId4"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tags" Target="../tags/tag356.xml"/><Relationship Id="rId2" Type="http://schemas.openxmlformats.org/officeDocument/2006/relationships/tags" Target="../tags/tag357.xml"/><Relationship Id="rId3" Type="http://schemas.openxmlformats.org/officeDocument/2006/relationships/slideLayout" Target="../slideLayouts/slideLayout7.xml"/><Relationship Id="rId4"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1" Type="http://schemas.openxmlformats.org/officeDocument/2006/relationships/tags" Target="../tags/tag358.xml"/><Relationship Id="rId2" Type="http://schemas.openxmlformats.org/officeDocument/2006/relationships/tags" Target="../tags/tag359.xml"/><Relationship Id="rId3" Type="http://schemas.openxmlformats.org/officeDocument/2006/relationships/slideLayout" Target="../slideLayouts/slideLayout7.xml"/><Relationship Id="rId4"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1" Type="http://schemas.openxmlformats.org/officeDocument/2006/relationships/tags" Target="../tags/tag360.xml"/><Relationship Id="rId2" Type="http://schemas.openxmlformats.org/officeDocument/2006/relationships/tags" Target="../tags/tag361.xml"/><Relationship Id="rId3" Type="http://schemas.openxmlformats.org/officeDocument/2006/relationships/tags" Target="../tags/tag362.xml"/><Relationship Id="rId4" Type="http://schemas.openxmlformats.org/officeDocument/2006/relationships/tags" Target="../tags/tag363.xml"/><Relationship Id="rId5" Type="http://schemas.openxmlformats.org/officeDocument/2006/relationships/slideLayout" Target="../slideLayouts/slideLayout19.xml"/><Relationship Id="rId6"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1" Type="http://schemas.openxmlformats.org/officeDocument/2006/relationships/tags" Target="../tags/tag364.xml"/><Relationship Id="rId2" Type="http://schemas.openxmlformats.org/officeDocument/2006/relationships/tags" Target="../tags/tag365.xml"/><Relationship Id="rId3" Type="http://schemas.openxmlformats.org/officeDocument/2006/relationships/tags" Target="../tags/tag366.xml"/><Relationship Id="rId4" Type="http://schemas.openxmlformats.org/officeDocument/2006/relationships/tags" Target="../tags/tag367.xml"/><Relationship Id="rId5" Type="http://schemas.openxmlformats.org/officeDocument/2006/relationships/slideLayout" Target="../slideLayouts/slideLayout7.xml"/><Relationship Id="rId6"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1" Type="http://schemas.openxmlformats.org/officeDocument/2006/relationships/tags" Target="../tags/tag368.xml"/><Relationship Id="rId2" Type="http://schemas.openxmlformats.org/officeDocument/2006/relationships/tags" Target="../tags/tag369.xml"/><Relationship Id="rId3" Type="http://schemas.openxmlformats.org/officeDocument/2006/relationships/tags" Target="../tags/tag370.xml"/><Relationship Id="rId4" Type="http://schemas.openxmlformats.org/officeDocument/2006/relationships/tags" Target="../tags/tag371.xml"/><Relationship Id="rId5" Type="http://schemas.openxmlformats.org/officeDocument/2006/relationships/slideLayout" Target="../slideLayouts/slideLayout7.xml"/><Relationship Id="rId6"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tags" Target="../tags/tag372.xml"/><Relationship Id="rId2" Type="http://schemas.openxmlformats.org/officeDocument/2006/relationships/tags" Target="../tags/tag373.xml"/><Relationship Id="rId3" Type="http://schemas.openxmlformats.org/officeDocument/2006/relationships/tags" Target="../tags/tag374.xml"/><Relationship Id="rId4" Type="http://schemas.openxmlformats.org/officeDocument/2006/relationships/tags" Target="../tags/tag375.xml"/><Relationship Id="rId5" Type="http://schemas.openxmlformats.org/officeDocument/2006/relationships/slideLayout" Target="../slideLayouts/slideLayout7.xml"/><Relationship Id="rId6" Type="http://schemas.openxmlformats.org/officeDocument/2006/relationships/notesSlide" Target="../notesSlides/notesSlide46.xml"/></Relationships>
</file>

<file path=ppt/slides/_rels/slide61.xml.rels><?xml version="1.0" encoding="UTF-8" standalone="yes"?>
<Relationships xmlns="http://schemas.openxmlformats.org/package/2006/relationships"><Relationship Id="rId1" Type="http://schemas.openxmlformats.org/officeDocument/2006/relationships/tags" Target="../tags/tag376.xml"/><Relationship Id="rId2" Type="http://schemas.openxmlformats.org/officeDocument/2006/relationships/tags" Target="../tags/tag377.xml"/><Relationship Id="rId3" Type="http://schemas.openxmlformats.org/officeDocument/2006/relationships/tags" Target="../tags/tag378.xml"/><Relationship Id="rId4" Type="http://schemas.openxmlformats.org/officeDocument/2006/relationships/tags" Target="../tags/tag379.xml"/><Relationship Id="rId5" Type="http://schemas.openxmlformats.org/officeDocument/2006/relationships/slideLayout" Target="../slideLayouts/slideLayout7.xml"/><Relationship Id="rId6" Type="http://schemas.openxmlformats.org/officeDocument/2006/relationships/notesSlide" Target="../notesSlides/notesSlide4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tags" Target="../tags/tag380.xml"/><Relationship Id="rId2" Type="http://schemas.openxmlformats.org/officeDocument/2006/relationships/tags" Target="../tags/tag381.xml"/><Relationship Id="rId3" Type="http://schemas.openxmlformats.org/officeDocument/2006/relationships/tags" Target="../tags/tag382.xml"/><Relationship Id="rId4" Type="http://schemas.openxmlformats.org/officeDocument/2006/relationships/tags" Target="../tags/tag383.xml"/><Relationship Id="rId5" Type="http://schemas.openxmlformats.org/officeDocument/2006/relationships/slideLayout" Target="../slideLayouts/slideLayout7.xml"/><Relationship Id="rId6"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tags" Target="../tags/tag384.xml"/><Relationship Id="rId2" Type="http://schemas.openxmlformats.org/officeDocument/2006/relationships/tags" Target="../tags/tag385.xml"/><Relationship Id="rId3" Type="http://schemas.openxmlformats.org/officeDocument/2006/relationships/tags" Target="../tags/tag386.xml"/><Relationship Id="rId4" Type="http://schemas.openxmlformats.org/officeDocument/2006/relationships/tags" Target="../tags/tag387.xml"/><Relationship Id="rId5" Type="http://schemas.openxmlformats.org/officeDocument/2006/relationships/slideLayout" Target="../slideLayouts/slideLayout7.xml"/><Relationship Id="rId6" Type="http://schemas.openxmlformats.org/officeDocument/2006/relationships/notesSlide" Target="../notesSlides/notesSlide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tags" Target="../tags/tag388.xml"/><Relationship Id="rId2" Type="http://schemas.openxmlformats.org/officeDocument/2006/relationships/tags" Target="../tags/tag389.xml"/><Relationship Id="rId3" Type="http://schemas.openxmlformats.org/officeDocument/2006/relationships/tags" Target="../tags/tag390.xml"/><Relationship Id="rId4" Type="http://schemas.openxmlformats.org/officeDocument/2006/relationships/tags" Target="../tags/tag391.xml"/><Relationship Id="rId5" Type="http://schemas.openxmlformats.org/officeDocument/2006/relationships/slideLayout" Target="../slideLayouts/slideLayout7.xml"/><Relationship Id="rId6" Type="http://schemas.openxmlformats.org/officeDocument/2006/relationships/notesSlide" Target="../notesSlides/notesSlide50.xml"/></Relationships>
</file>

<file path=ppt/slides/_rels/slide67.xml.rels><?xml version="1.0" encoding="UTF-8" standalone="yes"?>
<Relationships xmlns="http://schemas.openxmlformats.org/package/2006/relationships"><Relationship Id="rId1" Type="http://schemas.openxmlformats.org/officeDocument/2006/relationships/tags" Target="../tags/tag392.xml"/><Relationship Id="rId2" Type="http://schemas.openxmlformats.org/officeDocument/2006/relationships/tags" Target="../tags/tag393.xml"/><Relationship Id="rId3" Type="http://schemas.openxmlformats.org/officeDocument/2006/relationships/tags" Target="../tags/tag394.xml"/><Relationship Id="rId4" Type="http://schemas.openxmlformats.org/officeDocument/2006/relationships/tags" Target="../tags/tag395.xml"/><Relationship Id="rId5" Type="http://schemas.openxmlformats.org/officeDocument/2006/relationships/slideLayout" Target="../slideLayouts/slideLayout7.xml"/><Relationship Id="rId6" Type="http://schemas.openxmlformats.org/officeDocument/2006/relationships/notesSlide" Target="../notesSlides/notesSlide51.xml"/></Relationships>
</file>

<file path=ppt/slides/_rels/slide68.xml.rels><?xml version="1.0" encoding="UTF-8" standalone="yes"?>
<Relationships xmlns="http://schemas.openxmlformats.org/package/2006/relationships"><Relationship Id="rId1" Type="http://schemas.openxmlformats.org/officeDocument/2006/relationships/tags" Target="../tags/tag396.xml"/><Relationship Id="rId2" Type="http://schemas.openxmlformats.org/officeDocument/2006/relationships/tags" Target="../tags/tag397.xml"/><Relationship Id="rId3" Type="http://schemas.openxmlformats.org/officeDocument/2006/relationships/tags" Target="../tags/tag398.xml"/><Relationship Id="rId4" Type="http://schemas.openxmlformats.org/officeDocument/2006/relationships/tags" Target="../tags/tag399.xml"/><Relationship Id="rId5" Type="http://schemas.openxmlformats.org/officeDocument/2006/relationships/slideLayout" Target="../slideLayouts/slideLayout7.xml"/><Relationship Id="rId6" Type="http://schemas.openxmlformats.org/officeDocument/2006/relationships/notesSlide" Target="../notesSlides/notesSlide52.xml"/></Relationships>
</file>

<file path=ppt/slides/_rels/slide69.xml.rels><?xml version="1.0" encoding="UTF-8" standalone="yes"?>
<Relationships xmlns="http://schemas.openxmlformats.org/package/2006/relationships"><Relationship Id="rId1" Type="http://schemas.openxmlformats.org/officeDocument/2006/relationships/tags" Target="../tags/tag400.xml"/><Relationship Id="rId2" Type="http://schemas.openxmlformats.org/officeDocument/2006/relationships/tags" Target="../tags/tag401.xml"/><Relationship Id="rId3" Type="http://schemas.openxmlformats.org/officeDocument/2006/relationships/tags" Target="../tags/tag402.xml"/><Relationship Id="rId4" Type="http://schemas.openxmlformats.org/officeDocument/2006/relationships/tags" Target="../tags/tag403.xml"/><Relationship Id="rId5" Type="http://schemas.openxmlformats.org/officeDocument/2006/relationships/slideLayout" Target="../slideLayouts/slideLayout7.xml"/><Relationship Id="rId6" Type="http://schemas.openxmlformats.org/officeDocument/2006/relationships/notesSlide" Target="../notesSlides/notesSlide53.xml"/></Relationships>
</file>

<file path=ppt/slides/_rels/slide7.xml.rels><?xml version="1.0" encoding="UTF-8" standalone="yes"?>
<Relationships xmlns="http://schemas.openxmlformats.org/package/2006/relationships"><Relationship Id="rId1" Type="http://schemas.openxmlformats.org/officeDocument/2006/relationships/tags" Target="../tags/tag216.xml"/><Relationship Id="rId2" Type="http://schemas.openxmlformats.org/officeDocument/2006/relationships/tags" Target="../tags/tag217.xml"/><Relationship Id="rId3" Type="http://schemas.openxmlformats.org/officeDocument/2006/relationships/slideLayout" Target="../slideLayouts/slideLayout7.xml"/><Relationship Id="rId4"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tags" Target="../tags/tag404.xml"/><Relationship Id="rId2" Type="http://schemas.openxmlformats.org/officeDocument/2006/relationships/tags" Target="../tags/tag405.xml"/><Relationship Id="rId3" Type="http://schemas.openxmlformats.org/officeDocument/2006/relationships/tags" Target="../tags/tag406.xml"/><Relationship Id="rId4" Type="http://schemas.openxmlformats.org/officeDocument/2006/relationships/tags" Target="../tags/tag407.xml"/><Relationship Id="rId5" Type="http://schemas.openxmlformats.org/officeDocument/2006/relationships/slideLayout" Target="../slideLayouts/slideLayout19.xml"/><Relationship Id="rId6" Type="http://schemas.openxmlformats.org/officeDocument/2006/relationships/notesSlide" Target="../notesSlides/notesSlide54.xml"/></Relationships>
</file>

<file path=ppt/slides/_rels/slide71.xml.rels><?xml version="1.0" encoding="UTF-8" standalone="yes"?>
<Relationships xmlns="http://schemas.openxmlformats.org/package/2006/relationships"><Relationship Id="rId1" Type="http://schemas.openxmlformats.org/officeDocument/2006/relationships/tags" Target="../tags/tag408.xml"/><Relationship Id="rId2" Type="http://schemas.openxmlformats.org/officeDocument/2006/relationships/tags" Target="../tags/tag409.xml"/><Relationship Id="rId3" Type="http://schemas.openxmlformats.org/officeDocument/2006/relationships/tags" Target="../tags/tag410.xml"/><Relationship Id="rId4" Type="http://schemas.openxmlformats.org/officeDocument/2006/relationships/tags" Target="../tags/tag411.xml"/><Relationship Id="rId5" Type="http://schemas.openxmlformats.org/officeDocument/2006/relationships/slideLayout" Target="../slideLayouts/slideLayout7.xml"/><Relationship Id="rId6" Type="http://schemas.openxmlformats.org/officeDocument/2006/relationships/notesSlide" Target="../notesSlides/notesSlide55.xml"/></Relationships>
</file>

<file path=ppt/slides/_rels/slide72.xml.rels><?xml version="1.0" encoding="UTF-8" standalone="yes"?>
<Relationships xmlns="http://schemas.openxmlformats.org/package/2006/relationships"><Relationship Id="rId1" Type="http://schemas.openxmlformats.org/officeDocument/2006/relationships/tags" Target="../tags/tag412.xml"/><Relationship Id="rId2" Type="http://schemas.openxmlformats.org/officeDocument/2006/relationships/image" Target="../media/image8.jpeg"/><Relationship Id="rId3"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tags" Target="../tags/tag413.xml"/><Relationship Id="rId2" Type="http://schemas.openxmlformats.org/officeDocument/2006/relationships/tags" Target="../tags/tag414.xml"/><Relationship Id="rId3" Type="http://schemas.openxmlformats.org/officeDocument/2006/relationships/tags" Target="../tags/tag415.xml"/><Relationship Id="rId4" Type="http://schemas.openxmlformats.org/officeDocument/2006/relationships/tags" Target="../tags/tag416.xml"/><Relationship Id="rId5" Type="http://schemas.openxmlformats.org/officeDocument/2006/relationships/slideLayout" Target="../slideLayouts/slideLayout7.xml"/><Relationship Id="rId6" Type="http://schemas.openxmlformats.org/officeDocument/2006/relationships/notesSlide" Target="../notesSlides/notesSlide56.xml"/></Relationships>
</file>

<file path=ppt/slides/_rels/slide74.xml.rels><?xml version="1.0" encoding="UTF-8" standalone="yes"?>
<Relationships xmlns="http://schemas.openxmlformats.org/package/2006/relationships"><Relationship Id="rId1" Type="http://schemas.openxmlformats.org/officeDocument/2006/relationships/tags" Target="../tags/tag417.xml"/><Relationship Id="rId2" Type="http://schemas.openxmlformats.org/officeDocument/2006/relationships/tags" Target="../tags/tag418.xml"/><Relationship Id="rId3" Type="http://schemas.openxmlformats.org/officeDocument/2006/relationships/tags" Target="../tags/tag419.xml"/><Relationship Id="rId4" Type="http://schemas.openxmlformats.org/officeDocument/2006/relationships/tags" Target="../tags/tag420.xml"/><Relationship Id="rId5" Type="http://schemas.openxmlformats.org/officeDocument/2006/relationships/slideLayout" Target="../slideLayouts/slideLayout19.xml"/><Relationship Id="rId6" Type="http://schemas.openxmlformats.org/officeDocument/2006/relationships/notesSlide" Target="../notesSlides/notesSlide57.xml"/></Relationships>
</file>

<file path=ppt/slides/_rels/slide75.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tags" Target="../tags/tag423.xml"/><Relationship Id="rId4" Type="http://schemas.openxmlformats.org/officeDocument/2006/relationships/tags" Target="../tags/tag424.xml"/><Relationship Id="rId5" Type="http://schemas.openxmlformats.org/officeDocument/2006/relationships/slideLayout" Target="../slideLayouts/slideLayout7.xml"/><Relationship Id="rId6" Type="http://schemas.openxmlformats.org/officeDocument/2006/relationships/notesSlide" Target="../notesSlides/notesSlide58.xml"/></Relationships>
</file>

<file path=ppt/slides/_rels/slide76.xml.rels><?xml version="1.0" encoding="UTF-8" standalone="yes"?>
<Relationships xmlns="http://schemas.openxmlformats.org/package/2006/relationships"><Relationship Id="rId1" Type="http://schemas.openxmlformats.org/officeDocument/2006/relationships/tags" Target="../tags/tag425.xml"/><Relationship Id="rId2" Type="http://schemas.openxmlformats.org/officeDocument/2006/relationships/tags" Target="../tags/tag426.xml"/><Relationship Id="rId3" Type="http://schemas.openxmlformats.org/officeDocument/2006/relationships/tags" Target="../tags/tag427.xml"/><Relationship Id="rId4" Type="http://schemas.openxmlformats.org/officeDocument/2006/relationships/tags" Target="../tags/tag428.xml"/><Relationship Id="rId5" Type="http://schemas.openxmlformats.org/officeDocument/2006/relationships/slideLayout" Target="../slideLayouts/slideLayout7.xml"/><Relationship Id="rId6" Type="http://schemas.openxmlformats.org/officeDocument/2006/relationships/notesSlide" Target="../notesSlides/notesSlide59.xml"/></Relationships>
</file>

<file path=ppt/slides/_rels/slide77.xml.rels><?xml version="1.0" encoding="UTF-8" standalone="yes"?>
<Relationships xmlns="http://schemas.openxmlformats.org/package/2006/relationships"><Relationship Id="rId1" Type="http://schemas.openxmlformats.org/officeDocument/2006/relationships/tags" Target="../tags/tag429.xml"/><Relationship Id="rId2" Type="http://schemas.openxmlformats.org/officeDocument/2006/relationships/tags" Target="../tags/tag430.xml"/><Relationship Id="rId3" Type="http://schemas.openxmlformats.org/officeDocument/2006/relationships/tags" Target="../tags/tag431.xml"/><Relationship Id="rId4" Type="http://schemas.openxmlformats.org/officeDocument/2006/relationships/slideLayout" Target="../slideLayouts/slideLayout19.xml"/><Relationship Id="rId5" Type="http://schemas.openxmlformats.org/officeDocument/2006/relationships/notesSlide" Target="../notesSlides/notesSlide60.xml"/></Relationships>
</file>

<file path=ppt/slides/_rels/slide78.xml.rels><?xml version="1.0" encoding="UTF-8" standalone="yes"?>
<Relationships xmlns="http://schemas.openxmlformats.org/package/2006/relationships"><Relationship Id="rId1" Type="http://schemas.openxmlformats.org/officeDocument/2006/relationships/tags" Target="../tags/tag432.xml"/><Relationship Id="rId2" Type="http://schemas.openxmlformats.org/officeDocument/2006/relationships/tags" Target="../tags/tag433.xml"/><Relationship Id="rId3" Type="http://schemas.openxmlformats.org/officeDocument/2006/relationships/tags" Target="../tags/tag434.xml"/><Relationship Id="rId4" Type="http://schemas.openxmlformats.org/officeDocument/2006/relationships/slideLayout" Target="../slideLayouts/slideLayout19.xml"/><Relationship Id="rId5" Type="http://schemas.openxmlformats.org/officeDocument/2006/relationships/notesSlide" Target="../notesSlides/notesSlide61.xml"/></Relationships>
</file>

<file path=ppt/slides/_rels/slide79.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image" Target="../media/image9.jpeg"/><Relationship Id="rId3" Type="http://schemas.openxmlformats.org/officeDocument/2006/relationships/slideLayout" Target="../slideLayouts/slideLayout7.xml"/><Relationship Id="rId4" Type="http://schemas.openxmlformats.org/officeDocument/2006/relationships/notesSlide" Target="../notesSlides/notesSlide62.xml"/></Relationships>
</file>

<file path=ppt/slides/_rels/slide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tags" Target="../tags/tag436.xml"/><Relationship Id="rId2" Type="http://schemas.openxmlformats.org/officeDocument/2006/relationships/tags" Target="../tags/tag437.xml"/><Relationship Id="rId3" Type="http://schemas.openxmlformats.org/officeDocument/2006/relationships/tags" Target="../tags/tag438.xml"/><Relationship Id="rId4" Type="http://schemas.openxmlformats.org/officeDocument/2006/relationships/slideLayout" Target="../slideLayouts/slideLayout19.xml"/><Relationship Id="rId5" Type="http://schemas.openxmlformats.org/officeDocument/2006/relationships/notesSlide" Target="../notesSlides/notesSlide63.xml"/></Relationships>
</file>

<file path=ppt/slides/_rels/slide81.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Layout" Target="../slideLayouts/slideLayout7.xml"/><Relationship Id="rId4" Type="http://schemas.openxmlformats.org/officeDocument/2006/relationships/notesSlide" Target="../notesSlides/notesSlide64.xml"/></Relationships>
</file>

<file path=ppt/slides/_rels/slide82.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Layout" Target="../slideLayouts/slideLayout7.xml"/><Relationship Id="rId4" Type="http://schemas.openxmlformats.org/officeDocument/2006/relationships/notesSlide" Target="../notesSlides/notesSlide65.xml"/></Relationships>
</file>

<file path=ppt/slides/_rels/slide83.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tags" Target="../tags/tag445.xml"/><Relationship Id="rId4" Type="http://schemas.openxmlformats.org/officeDocument/2006/relationships/slideLayout" Target="../slideLayouts/slideLayout19.xml"/><Relationship Id="rId5" Type="http://schemas.openxmlformats.org/officeDocument/2006/relationships/notesSlide" Target="../notesSlides/notesSlide66.xml"/></Relationships>
</file>

<file path=ppt/slides/_rels/slide84.xml.rels><?xml version="1.0" encoding="UTF-8" standalone="yes"?>
<Relationships xmlns="http://schemas.openxmlformats.org/package/2006/relationships"><Relationship Id="rId1" Type="http://schemas.openxmlformats.org/officeDocument/2006/relationships/tags" Target="../tags/tag446.xml"/><Relationship Id="rId2" Type="http://schemas.openxmlformats.org/officeDocument/2006/relationships/tags" Target="../tags/tag447.xml"/><Relationship Id="rId3" Type="http://schemas.openxmlformats.org/officeDocument/2006/relationships/tags" Target="../tags/tag448.xml"/><Relationship Id="rId4" Type="http://schemas.openxmlformats.org/officeDocument/2006/relationships/tags" Target="../tags/tag449.xml"/><Relationship Id="rId5" Type="http://schemas.openxmlformats.org/officeDocument/2006/relationships/tags" Target="../tags/tag450.xml"/><Relationship Id="rId6" Type="http://schemas.openxmlformats.org/officeDocument/2006/relationships/image" Target="../media/image2.png"/><Relationship Id="rId7" Type="http://schemas.openxmlformats.org/officeDocument/2006/relationships/tags" Target="../tags/tag451.xml"/><Relationship Id="rId8" Type="http://schemas.openxmlformats.org/officeDocument/2006/relationships/image" Target="../media/image1.png"/><Relationship Id="rId9"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tags" Target="../tags/tag452.xml"/><Relationship Id="rId2" Type="http://schemas.openxmlformats.org/officeDocument/2006/relationships/tags" Target="../tags/tag453.xml"/><Relationship Id="rId3" Type="http://schemas.openxmlformats.org/officeDocument/2006/relationships/tags" Target="../tags/tag454.xml"/><Relationship Id="rId4" Type="http://schemas.openxmlformats.org/officeDocument/2006/relationships/image" Target="../media/image10.jpeg"/><Relationship Id="rId5" Type="http://schemas.openxmlformats.org/officeDocument/2006/relationships/slideLayout" Target="../slideLayouts/slideLayout19.xml"/><Relationship Id="rId6" Type="http://schemas.openxmlformats.org/officeDocument/2006/relationships/notesSlide" Target="../notesSlides/notesSlide67.xml"/></Relationships>
</file>

<file path=ppt/slides/_rels/slide86.xml.rels><?xml version="1.0" encoding="UTF-8" standalone="yes"?>
<Relationships xmlns="http://schemas.openxmlformats.org/package/2006/relationships"><Relationship Id="rId1" Type="http://schemas.openxmlformats.org/officeDocument/2006/relationships/tags" Target="../tags/tag455.xml"/><Relationship Id="rId2" Type="http://schemas.openxmlformats.org/officeDocument/2006/relationships/tags" Target="../tags/tag456.xml"/><Relationship Id="rId3" Type="http://schemas.openxmlformats.org/officeDocument/2006/relationships/tags" Target="../tags/tag457.xml"/><Relationship Id="rId4" Type="http://schemas.openxmlformats.org/officeDocument/2006/relationships/image" Target="../media/image11.jpeg"/><Relationship Id="rId5" Type="http://schemas.openxmlformats.org/officeDocument/2006/relationships/slideLayout" Target="../slideLayouts/slideLayout7.xml"/><Relationship Id="rId6" Type="http://schemas.openxmlformats.org/officeDocument/2006/relationships/notesSlide" Target="../notesSlides/notesSlide68.xml"/></Relationships>
</file>

<file path=ppt/slides/_rels/slide87.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tags" Target="../tags/tag458.xml"/><Relationship Id="rId2" Type="http://schemas.openxmlformats.org/officeDocument/2006/relationships/tags" Target="../tags/tag459.xml"/><Relationship Id="rId3" Type="http://schemas.openxmlformats.org/officeDocument/2006/relationships/slideLayout" Target="../slideLayouts/slideLayout7.xml"/><Relationship Id="rId4" Type="http://schemas.openxmlformats.org/officeDocument/2006/relationships/notesSlide" Target="../notesSlides/notesSlide69.xml"/></Relationships>
</file>

<file path=ppt/slides/_rels/slide89.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tags" Target="../tags/tag460.xml"/><Relationship Id="rId3"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tags" Target="../tags/tag218.xml"/><Relationship Id="rId2" Type="http://schemas.openxmlformats.org/officeDocument/2006/relationships/tags" Target="../tags/tag219.xml"/><Relationship Id="rId3" Type="http://schemas.openxmlformats.org/officeDocument/2006/relationships/tags" Target="../tags/tag220.xml"/><Relationship Id="rId4" Type="http://schemas.openxmlformats.org/officeDocument/2006/relationships/slideLayout" Target="../slideLayouts/slideLayout7.xml"/><Relationship Id="rId5"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tags" Target="../tags/tag461.xml"/><Relationship Id="rId3"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tags" Target="../tags/tag462.xml"/><Relationship Id="rId2" Type="http://schemas.openxmlformats.org/officeDocument/2006/relationships/tags" Target="../tags/tag463.xml"/><Relationship Id="rId3" Type="http://schemas.openxmlformats.org/officeDocument/2006/relationships/tags" Target="../tags/tag464.xml"/><Relationship Id="rId4" Type="http://schemas.openxmlformats.org/officeDocument/2006/relationships/slideLayout" Target="../slideLayouts/slideLayout19.xml"/><Relationship Id="rId5" Type="http://schemas.openxmlformats.org/officeDocument/2006/relationships/notesSlide" Target="../notesSlides/notesSlide70.xml"/></Relationships>
</file>

<file path=ppt/slides/_rels/slide92.xml.rels><?xml version="1.0" encoding="UTF-8" standalone="yes"?>
<Relationships xmlns="http://schemas.openxmlformats.org/package/2006/relationships"><Relationship Id="rId1" Type="http://schemas.openxmlformats.org/officeDocument/2006/relationships/tags" Target="../tags/tag465.xml"/><Relationship Id="rId2" Type="http://schemas.openxmlformats.org/officeDocument/2006/relationships/tags" Target="../tags/tag466.xml"/><Relationship Id="rId3" Type="http://schemas.openxmlformats.org/officeDocument/2006/relationships/tags" Target="../tags/tag467.xml"/><Relationship Id="rId4" Type="http://schemas.openxmlformats.org/officeDocument/2006/relationships/slideLayout" Target="../slideLayouts/slideLayout7.xml"/><Relationship Id="rId5" Type="http://schemas.openxmlformats.org/officeDocument/2006/relationships/notesSlide" Target="../notesSlides/notesSlide71.xml"/></Relationships>
</file>

<file path=ppt/slides/_rels/slide93.xml.rels><?xml version="1.0" encoding="UTF-8" standalone="yes"?>
<Relationships xmlns="http://schemas.openxmlformats.org/package/2006/relationships"><Relationship Id="rId1" Type="http://schemas.openxmlformats.org/officeDocument/2006/relationships/tags" Target="../tags/tag468.xml"/><Relationship Id="rId2" Type="http://schemas.openxmlformats.org/officeDocument/2006/relationships/tags" Target="../tags/tag469.xml"/><Relationship Id="rId3" Type="http://schemas.openxmlformats.org/officeDocument/2006/relationships/tags" Target="../tags/tag470.xml"/><Relationship Id="rId4" Type="http://schemas.openxmlformats.org/officeDocument/2006/relationships/slideLayout" Target="../slideLayouts/slideLayout7.xml"/><Relationship Id="rId5" Type="http://schemas.openxmlformats.org/officeDocument/2006/relationships/notesSlide" Target="../notesSlides/notesSlide72.xml"/></Relationships>
</file>

<file path=ppt/slides/_rels/slide94.xml.rels><?xml version="1.0" encoding="UTF-8" standalone="yes"?>
<Relationships xmlns="http://schemas.openxmlformats.org/package/2006/relationships"><Relationship Id="rId1" Type="http://schemas.openxmlformats.org/officeDocument/2006/relationships/tags" Target="../tags/tag471.xml"/><Relationship Id="rId2" Type="http://schemas.openxmlformats.org/officeDocument/2006/relationships/tags" Target="../tags/tag472.xml"/><Relationship Id="rId3" Type="http://schemas.openxmlformats.org/officeDocument/2006/relationships/tags" Target="../tags/tag473.xml"/><Relationship Id="rId4" Type="http://schemas.openxmlformats.org/officeDocument/2006/relationships/slideLayout" Target="../slideLayouts/slideLayout7.xml"/><Relationship Id="rId5" Type="http://schemas.openxmlformats.org/officeDocument/2006/relationships/notesSlide" Target="../notesSlides/notesSlide73.xml"/></Relationships>
</file>

<file path=ppt/slides/_rels/slide95.xml.rels><?xml version="1.0" encoding="UTF-8" standalone="yes"?>
<Relationships xmlns="http://schemas.openxmlformats.org/package/2006/relationships"><Relationship Id="rId1" Type="http://schemas.openxmlformats.org/officeDocument/2006/relationships/tags" Target="../tags/tag474.xml"/><Relationship Id="rId2" Type="http://schemas.openxmlformats.org/officeDocument/2006/relationships/tags" Target="../tags/tag475.xml"/><Relationship Id="rId3" Type="http://schemas.openxmlformats.org/officeDocument/2006/relationships/tags" Target="../tags/tag476.xml"/><Relationship Id="rId4" Type="http://schemas.openxmlformats.org/officeDocument/2006/relationships/slideLayout" Target="../slideLayouts/slideLayout7.xml"/><Relationship Id="rId5" Type="http://schemas.openxmlformats.org/officeDocument/2006/relationships/notesSlide" Target="../notesSlides/notesSlide74.xml"/></Relationships>
</file>

<file path=ppt/slides/_rels/slide96.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tags" Target="../tags/tag478.xml"/><Relationship Id="rId3" Type="http://schemas.openxmlformats.org/officeDocument/2006/relationships/tags" Target="../tags/tag479.xml"/><Relationship Id="rId4" Type="http://schemas.openxmlformats.org/officeDocument/2006/relationships/slideLayout" Target="../slideLayouts/slideLayout7.xml"/><Relationship Id="rId5" Type="http://schemas.openxmlformats.org/officeDocument/2006/relationships/notesSlide" Target="../notesSlides/notesSlide75.xml"/></Relationships>
</file>

<file path=ppt/slides/_rels/slide97.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tags" Target="../tags/tag481.xml"/><Relationship Id="rId3" Type="http://schemas.openxmlformats.org/officeDocument/2006/relationships/tags" Target="../tags/tag482.xml"/><Relationship Id="rId4" Type="http://schemas.openxmlformats.org/officeDocument/2006/relationships/slideLayout" Target="../slideLayouts/slideLayout7.xml"/><Relationship Id="rId5" Type="http://schemas.openxmlformats.org/officeDocument/2006/relationships/notesSlide" Target="../notesSlides/notesSlide76.xml"/></Relationships>
</file>

<file path=ppt/slides/_rels/slide98.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tags" Target="../tags/tag484.xml"/><Relationship Id="rId3" Type="http://schemas.openxmlformats.org/officeDocument/2006/relationships/tags" Target="../tags/tag485.xml"/><Relationship Id="rId4" Type="http://schemas.openxmlformats.org/officeDocument/2006/relationships/slideLayout" Target="../slideLayouts/slideLayout7.xml"/><Relationship Id="rId5" Type="http://schemas.openxmlformats.org/officeDocument/2006/relationships/notesSlide" Target="../notesSlides/notesSlide77.xml"/></Relationships>
</file>

<file path=ppt/slides/_rels/slide99.xml.rels><?xml version="1.0" encoding="UTF-8" standalone="yes"?>
<Relationships xmlns="http://schemas.openxmlformats.org/package/2006/relationships"><Relationship Id="rId1" Type="http://schemas.openxmlformats.org/officeDocument/2006/relationships/tags" Target="../tags/tag486.xml"/><Relationship Id="rId2" Type="http://schemas.openxmlformats.org/officeDocument/2006/relationships/tags" Target="../tags/tag487.xml"/><Relationship Id="rId3" Type="http://schemas.openxmlformats.org/officeDocument/2006/relationships/tags" Target="../tags/tag488.xml"/><Relationship Id="rId4" Type="http://schemas.openxmlformats.org/officeDocument/2006/relationships/slideLayout" Target="../slideLayouts/slideLayout7.xml"/><Relationship Id="rId5" Type="http://schemas.openxmlformats.org/officeDocument/2006/relationships/notesSlide" Target="../notesSlides/notesSlide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90" name="文本框 8"/>
          <p:cNvSpPr txBox="1"/>
          <p:nvPr/>
        </p:nvSpPr>
        <p:spPr>
          <a:xfrm>
            <a:off x="0" y="1524000"/>
            <a:ext cx="12192635" cy="3216910"/>
          </a:xfrm>
          <a:prstGeom prst="rect"/>
          <a:solidFill>
            <a:schemeClr val="accent2">
              <a:lumMod val="20000"/>
              <a:lumOff val="80000"/>
            </a:schemeClr>
          </a:solidFill>
        </p:spPr>
        <p:txBody>
          <a:bodyPr rtlCol="0" wrap="square">
            <a:noAutofit/>
          </a:bodyPr>
          <a:p>
            <a:endParaRPr altLang="en-US" lang="zh-CN"/>
          </a:p>
        </p:txBody>
      </p:sp>
      <p:sp>
        <p:nvSpPr>
          <p:cNvPr id="1048591" name="文本框 99"/>
          <p:cNvSpPr txBox="1"/>
          <p:nvPr/>
        </p:nvSpPr>
        <p:spPr>
          <a:xfrm>
            <a:off x="279400" y="1830070"/>
            <a:ext cx="11449050" cy="2604770"/>
          </a:xfrm>
          <a:prstGeom prst="rect"/>
          <a:noFill/>
          <a:ln w="9525">
            <a:noFill/>
          </a:ln>
        </p:spPr>
        <p:txBody>
          <a:bodyPr wrap="square">
            <a:noAutofit/>
            <a:scene3d>
              <a:camera prst="orthographicFront"/>
              <a:lightRig dir="t" rig="threePt"/>
            </a:scene3d>
          </a:bodyPr>
          <a:p>
            <a:pPr algn="ctr" fontAlgn="auto" indent="0">
              <a:lnSpc>
                <a:spcPct val="150000"/>
              </a:lnSpc>
            </a:pPr>
            <a:r>
              <a:rPr altLang="zh-CN" b="1" dirty="0" sz="5000" lang="en-US" spc="300">
                <a:solidFill>
                  <a:srgbClr val="693325"/>
                </a:solidFill>
                <a:effectLst>
                  <a:outerShdw algn="ctr" blurRad="38100" dir="5400000" dist="25400"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2025</a:t>
            </a:r>
            <a:r>
              <a:rPr altLang="en-US" b="1" dirty="0" sz="5000" lang="zh-CN" spc="300">
                <a:solidFill>
                  <a:srgbClr val="693325"/>
                </a:solidFill>
                <a:effectLst>
                  <a:outerShdw algn="ctr" blurRad="38100" dir="5400000" dist="25400"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届高三</a:t>
            </a:r>
            <a:r>
              <a:rPr altLang="zh-CN" b="1" dirty="0" sz="5000" lang="en-US" spc="300">
                <a:solidFill>
                  <a:srgbClr val="693325"/>
                </a:solidFill>
                <a:effectLst>
                  <a:outerShdw algn="ctr" blurRad="38100" dir="5400000" dist="25400"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T8</a:t>
            </a:r>
            <a:r>
              <a:rPr altLang="en-US" b="1" dirty="0" sz="5000" lang="zh-CN" spc="300">
                <a:solidFill>
                  <a:srgbClr val="693325"/>
                </a:solidFill>
                <a:effectLst>
                  <a:outerShdw algn="ctr" blurRad="38100" dir="5400000" dist="25400"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第一次联考</a:t>
            </a:r>
            <a:r>
              <a:rPr b="1" dirty="0" sz="5000" lang="zh-CN" spc="300">
                <a:solidFill>
                  <a:srgbClr val="693325"/>
                </a:solidFill>
                <a:effectLst>
                  <a:outerShdw algn="ctr" blurRad="38100" dir="5400000" dist="25400"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语文试题解析</a:t>
            </a:r>
            <a:endParaRPr b="1" dirty="0" sz="5000" lang="zh-CN" spc="300">
              <a:solidFill>
                <a:srgbClr val="693325"/>
              </a:solidFill>
              <a:effectLst>
                <a:outerShdw algn="ctr" blurRad="38100" dir="5400000" dist="25400" rotWithShape="0">
                  <a:srgbClr val="6E747A">
                    <a:alpha val="43000"/>
                  </a:srgbClr>
                </a:outerShdw>
              </a:effectLst>
              <a:latin typeface="黑体" panose="02010609060101010101" charset="-122"/>
              <a:ea typeface="黑体" panose="02010609060101010101" charset="-122"/>
              <a:cs typeface="黑体" panose="02010609060101010101" charset="-122"/>
              <a:sym typeface="+mn-ea"/>
            </a:endParaRPr>
          </a:p>
        </p:txBody>
      </p:sp>
      <p:sp>
        <p:nvSpPr>
          <p:cNvPr id="1048592" name="文本框 4"/>
          <p:cNvSpPr txBox="1"/>
          <p:nvPr>
            <p:custDataLst>
              <p:tags r:id="rId1"/>
            </p:custDataLst>
          </p:nvPr>
        </p:nvSpPr>
        <p:spPr>
          <a:xfrm>
            <a:off x="4536440" y="5321300"/>
            <a:ext cx="3606165" cy="944880"/>
          </a:xfrm>
          <a:prstGeom prst="rect"/>
          <a:noFill/>
        </p:spPr>
        <p:txBody>
          <a:bodyPr anchor="t" rtlCol="0" wrap="square">
            <a:spAutoFit/>
          </a:bodyPr>
          <a:p>
            <a:pPr algn="ctr">
              <a:lnSpc>
                <a:spcPct val="80000"/>
              </a:lnSpc>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mn-ea"/>
              </a:rPr>
              <a:t>编拟：苏派高中语文团队</a:t>
            </a:r>
            <a:endParaRPr altLang="en-US" b="1" dirty="0" sz="2400" lang="zh-CN">
              <a:solidFill>
                <a:srgbClr val="000000"/>
              </a:solidFill>
              <a:latin typeface="仿宋" panose="02010609060101010101" charset="-122"/>
              <a:ea typeface="仿宋" panose="02010609060101010101" charset="-122"/>
              <a:cs typeface="仿宋" panose="02010609060101010101" charset="-122"/>
            </a:endParaRPr>
          </a:p>
          <a:p>
            <a:pPr algn="ctr">
              <a:lnSpc>
                <a:spcPct val="80000"/>
              </a:lnSpc>
            </a:pPr>
            <a:endParaRPr altLang="zh-CN" b="1" dirty="0" sz="2400" lang="en-US">
              <a:solidFill>
                <a:srgbClr val="000000"/>
              </a:solidFill>
              <a:latin typeface="仿宋" panose="02010609060101010101" charset="-122"/>
              <a:ea typeface="仿宋" panose="02010609060101010101" charset="-122"/>
              <a:cs typeface="仿宋" panose="02010609060101010101" charset="-122"/>
              <a:sym typeface="+mn-ea"/>
            </a:endParaRPr>
          </a:p>
          <a:p>
            <a:pPr algn="ctr">
              <a:lnSpc>
                <a:spcPct val="80000"/>
              </a:lnSpc>
            </a:pPr>
            <a:r>
              <a:rPr altLang="zh-CN" b="1" dirty="0" sz="2400" lang="en-US">
                <a:solidFill>
                  <a:srgbClr val="000000"/>
                </a:solidFill>
                <a:latin typeface="仿宋" panose="02010609060101010101" charset="-122"/>
                <a:ea typeface="仿宋" panose="02010609060101010101" charset="-122"/>
                <a:cs typeface="仿宋" panose="02010609060101010101" charset="-122"/>
                <a:sym typeface="+mn-ea"/>
              </a:rPr>
              <a:t>2024.12</a:t>
            </a:r>
            <a:endParaRPr altLang="zh-CN" b="1" dirty="0" sz="2400" lang="en-US">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048593" name="文本框 2"/>
          <p:cNvSpPr txBox="1"/>
          <p:nvPr>
            <p:custDataLst>
              <p:tags r:id="rId2"/>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52" name="图片 117"/>
          <p:cNvPicPr>
            <a:picLocks/>
          </p:cNvPicPr>
          <p:nvPr/>
        </p:nvPicPr>
        <p:blipFill>
          <a:blip xmlns:r="http://schemas.openxmlformats.org/officeDocument/2006/relationships" r:embed="rId3">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noFill/>
          <a:ln w="9525">
            <a:noFill/>
          </a:ln>
        </p:spPr>
      </p:pic>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661" name="文本框 28"/>
          <p:cNvSpPr txBox="1"/>
          <p:nvPr>
            <p:custDataLst>
              <p:tags r:id="rId1"/>
            </p:custDataLst>
          </p:nvPr>
        </p:nvSpPr>
        <p:spPr>
          <a:xfrm>
            <a:off x="2041525" y="67310"/>
            <a:ext cx="780415" cy="337185"/>
          </a:xfrm>
          <a:prstGeom prst="rect"/>
          <a:solidFill>
            <a:schemeClr val="accent1">
              <a:lumMod val="20000"/>
              <a:lumOff val="80000"/>
            </a:schemeClr>
          </a:solidFill>
        </p:spPr>
        <p:txBody>
          <a:bodyPr rtlCol="0" wrap="square">
            <a:spAutoFit/>
          </a:bodyPr>
          <a:p>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62" name="文本框 7"/>
          <p:cNvSpPr txBox="1"/>
          <p:nvPr>
            <p:custDataLst>
              <p:tags r:id="rId2"/>
            </p:custDataLst>
          </p:nvPr>
        </p:nvSpPr>
        <p:spPr>
          <a:xfrm>
            <a:off x="8790305" y="0"/>
            <a:ext cx="824865" cy="337185"/>
          </a:xfrm>
          <a:prstGeom prst="rect"/>
          <a:solidFill>
            <a:schemeClr val="accent1">
              <a:lumMod val="20000"/>
              <a:lumOff val="80000"/>
            </a:schemeClr>
          </a:solidFill>
        </p:spPr>
        <p:txBody>
          <a:bodyPr rtlCol="0" wrap="square">
            <a:spAutoFit/>
          </a:bodyPr>
          <a:p>
            <a:pPr algn="ct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63" name="文本框 8"/>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664" name="文本框 1"/>
          <p:cNvSpPr txBox="1"/>
          <p:nvPr/>
        </p:nvSpPr>
        <p:spPr>
          <a:xfrm>
            <a:off x="139700" y="466090"/>
            <a:ext cx="6962140" cy="6195695"/>
          </a:xfrm>
          <a:prstGeom prst="rect"/>
          <a:ln>
            <a:solidFill>
              <a:schemeClr val="accent1"/>
            </a:solidFill>
          </a:ln>
        </p:spPr>
        <p:txBody>
          <a:bodyPr wrap="square">
            <a:noAutofit/>
          </a:bodyPr>
          <a:p>
            <a:pPr algn="l" fontAlgn="auto" indent="457200"/>
            <a:r>
              <a:rPr altLang="en-US" sz="2400" lang="en-US">
                <a:solidFill>
                  <a:schemeClr val="tx1">
                    <a:lumMod val="95000"/>
                    <a:lumOff val="5000"/>
                  </a:schemeClr>
                </a:solidFill>
                <a:ea typeface="宋体" panose="02010600030101010101" pitchFamily="2" charset="-122"/>
                <a:sym typeface="+mn-ea"/>
              </a:rPr>
              <a:t>④</a:t>
            </a:r>
            <a:r>
              <a:rPr altLang="zh-CN" b="1" sz="2400" lang="en-US">
                <a:solidFill>
                  <a:srgbClr val="FF0000"/>
                </a:solidFill>
                <a:highlight>
                  <a:srgbClr val="FFFF00"/>
                </a:highlight>
                <a:latin typeface="Calibri" panose="020F0502020204030204"/>
                <a:ea typeface="宋体" panose="02010600030101010101" pitchFamily="2" charset="-122"/>
                <a:sym typeface="+mn-ea"/>
              </a:rPr>
              <a:t>2A</a:t>
            </a:r>
            <a:r>
              <a:rPr altLang="en-US" sz="2400" lang="zh-CN" u="sng">
                <a:solidFill>
                  <a:srgbClr val="FF0000"/>
                </a:solidFill>
                <a:ea typeface="宋体" panose="02010600030101010101" pitchFamily="2" charset="-122"/>
                <a:sym typeface="+mn-ea"/>
              </a:rPr>
              <a:t>为了检测其理解效果，研究者们引入了句读任务。在古典文史学习过程中，句读通常是必备的基本功。</a:t>
            </a:r>
            <a:r>
              <a:rPr altLang="en-US" sz="2400" lang="zh-CN">
                <a:solidFill>
                  <a:schemeClr val="tx1">
                    <a:lumMod val="95000"/>
                    <a:lumOff val="5000"/>
                  </a:schemeClr>
                </a:solidFill>
                <a:ea typeface="宋体" panose="02010600030101010101" pitchFamily="2" charset="-122"/>
                <a:sym typeface="+mn-ea"/>
              </a:rPr>
              <a:t>古文句读不仅需要考虑当前文本的语义和语境信息，还需要综合历史文化常识，对古汉语知识有较高要求。宋代大儒朱熹读韩愈文章，便有</a:t>
            </a:r>
            <a:r>
              <a:rPr altLang="zh-CN" sz="2400" lang="en-US">
                <a:solidFill>
                  <a:schemeClr val="tx1">
                    <a:lumMod val="95000"/>
                    <a:lumOff val="5000"/>
                  </a:schemeClr>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然不知此句当如何读</a:t>
            </a:r>
            <a:r>
              <a:rPr altLang="zh-CN" sz="2400" lang="en-US">
                <a:solidFill>
                  <a:schemeClr val="tx1">
                    <a:lumMod val="95000"/>
                    <a:lumOff val="5000"/>
                  </a:schemeClr>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之感。</a:t>
            </a:r>
            <a:r>
              <a:rPr altLang="zh-CN" b="1" sz="2400" lang="en-US">
                <a:solidFill>
                  <a:srgbClr val="FF0000"/>
                </a:solidFill>
                <a:highlight>
                  <a:srgbClr val="FFFF00"/>
                </a:highlight>
                <a:latin typeface="Calibri" panose="020F0502020204030204"/>
                <a:ea typeface="宋体" panose="02010600030101010101" pitchFamily="2" charset="-122"/>
                <a:sym typeface="+mn-ea"/>
              </a:rPr>
              <a:t>3</a:t>
            </a:r>
            <a:r>
              <a:rPr altLang="en-US" sz="2400" lang="zh-CN" u="sng">
                <a:solidFill>
                  <a:srgbClr val="FF0000"/>
                </a:solidFill>
                <a:ea typeface="宋体" panose="02010600030101010101" pitchFamily="2" charset="-122"/>
                <a:sym typeface="+mn-ea"/>
              </a:rPr>
              <a:t>在句读的过程中，有三项重要的技能点：利用古汉语特有的节奏和韵律感，联系上下文语境信息推敲求解，调用文本之外的历史文化知识。</a:t>
            </a:r>
            <a:endParaRPr altLang="en-US" sz="2400" lang="zh-CN">
              <a:solidFill>
                <a:schemeClr val="tx1">
                  <a:lumMod val="95000"/>
                  <a:lumOff val="5000"/>
                </a:schemeClr>
              </a:solidFill>
              <a:ea typeface="宋体" panose="02010600030101010101" pitchFamily="2" charset="-122"/>
              <a:sym typeface="+mn-ea"/>
            </a:endParaRPr>
          </a:p>
          <a:p>
            <a:pPr algn="l" fontAlgn="auto" indent="457200"/>
            <a:r>
              <a:rPr altLang="en-US" sz="2400" lang="en-US">
                <a:solidFill>
                  <a:schemeClr val="tx1">
                    <a:lumMod val="95000"/>
                    <a:lumOff val="5000"/>
                  </a:schemeClr>
                </a:solidFill>
                <a:ea typeface="宋体" panose="02010600030101010101" pitchFamily="2" charset="-122"/>
                <a:sym typeface="+mn-ea"/>
              </a:rPr>
              <a:t>⑤</a:t>
            </a:r>
            <a:r>
              <a:rPr altLang="zh-CN" b="1" sz="2400" lang="en-US">
                <a:solidFill>
                  <a:srgbClr val="FF0000"/>
                </a:solidFill>
                <a:highlight>
                  <a:srgbClr val="FFFF00"/>
                </a:highlight>
                <a:latin typeface="Calibri" panose="020F0502020204030204"/>
                <a:ea typeface="宋体" panose="02010600030101010101" pitchFamily="2" charset="-122"/>
                <a:sym typeface="+mn-ea"/>
              </a:rPr>
              <a:t>2B</a:t>
            </a:r>
            <a:r>
              <a:rPr altLang="en-US" sz="2400" lang="zh-CN" u="sng">
                <a:solidFill>
                  <a:srgbClr val="FF0000"/>
                </a:solidFill>
                <a:ea typeface="宋体" panose="02010600030101010101" pitchFamily="2" charset="-122"/>
                <a:sym typeface="+mn-ea"/>
              </a:rPr>
              <a:t>虽然现在很多古代经典都出版了标点本，但其中常常包含错误</a:t>
            </a:r>
            <a:r>
              <a:rPr altLang="en-US" sz="2400" lang="zh-CN">
                <a:solidFill>
                  <a:schemeClr val="tx1">
                    <a:lumMod val="95000"/>
                    <a:lumOff val="5000"/>
                  </a:schemeClr>
                </a:solidFill>
                <a:ea typeface="宋体" panose="02010600030101010101" pitchFamily="2" charset="-122"/>
                <a:sym typeface="+mn-ea"/>
              </a:rPr>
              <a:t>，并且，在现有的古籍数据中，大部分文献仍未实现句读。据统计，</a:t>
            </a:r>
            <a:r>
              <a:rPr altLang="zh-CN" sz="2400" lang="en-US">
                <a:solidFill>
                  <a:schemeClr val="tx1">
                    <a:lumMod val="95000"/>
                    <a:lumOff val="5000"/>
                  </a:schemeClr>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殆知闾</a:t>
            </a:r>
            <a:r>
              <a:rPr altLang="zh-CN" sz="2400" lang="en-US">
                <a:solidFill>
                  <a:schemeClr val="tx1">
                    <a:lumMod val="95000"/>
                    <a:lumOff val="5000"/>
                  </a:schemeClr>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古代文献藏书</a:t>
            </a:r>
            <a:r>
              <a:rPr altLang="zh-CN" sz="2400" lang="en-US">
                <a:solidFill>
                  <a:schemeClr val="tx1">
                    <a:lumMod val="95000"/>
                    <a:lumOff val="5000"/>
                  </a:schemeClr>
                </a:solidFill>
                <a:ea typeface="宋体" panose="02010600030101010101" pitchFamily="2" charset="-122"/>
                <a:sym typeface="+mn-ea"/>
              </a:rPr>
              <a:t>2.0</a:t>
            </a:r>
            <a:r>
              <a:rPr altLang="en-US" sz="2400" lang="zh-CN">
                <a:solidFill>
                  <a:schemeClr val="tx1">
                    <a:lumMod val="95000"/>
                    <a:lumOff val="5000"/>
                  </a:schemeClr>
                </a:solidFill>
                <a:ea typeface="宋体" panose="02010600030101010101" pitchFamily="2" charset="-122"/>
                <a:sym typeface="+mn-ea"/>
              </a:rPr>
              <a:t>版语料库规模约</a:t>
            </a:r>
            <a:r>
              <a:rPr altLang="zh-CN" sz="2400" lang="en-US">
                <a:solidFill>
                  <a:schemeClr val="tx1">
                    <a:lumMod val="95000"/>
                    <a:lumOff val="5000"/>
                  </a:schemeClr>
                </a:solidFill>
                <a:ea typeface="宋体" panose="02010600030101010101" pitchFamily="2" charset="-122"/>
                <a:sym typeface="+mn-ea"/>
              </a:rPr>
              <a:t>33</a:t>
            </a:r>
            <a:r>
              <a:rPr altLang="en-US" sz="2400" lang="zh-CN">
                <a:solidFill>
                  <a:schemeClr val="tx1">
                    <a:lumMod val="95000"/>
                    <a:lumOff val="5000"/>
                  </a:schemeClr>
                </a:solidFill>
                <a:ea typeface="宋体" panose="02010600030101010101" pitchFamily="2" charset="-122"/>
                <a:sym typeface="+mn-ea"/>
              </a:rPr>
              <a:t>亿字，其中仅</a:t>
            </a:r>
            <a:r>
              <a:rPr altLang="zh-CN" sz="2400" lang="en-US">
                <a:solidFill>
                  <a:schemeClr val="tx1">
                    <a:lumMod val="95000"/>
                    <a:lumOff val="5000"/>
                  </a:schemeClr>
                </a:solidFill>
                <a:ea typeface="宋体" panose="02010600030101010101" pitchFamily="2" charset="-122"/>
                <a:sym typeface="+mn-ea"/>
              </a:rPr>
              <a:t>25%</a:t>
            </a:r>
            <a:r>
              <a:rPr altLang="en-US" sz="2400" lang="zh-CN">
                <a:solidFill>
                  <a:schemeClr val="tx1">
                    <a:lumMod val="95000"/>
                    <a:lumOff val="5000"/>
                  </a:schemeClr>
                </a:solidFill>
                <a:ea typeface="宋体" panose="02010600030101010101" pitchFamily="2" charset="-122"/>
                <a:sym typeface="+mn-ea"/>
              </a:rPr>
              <a:t>左右的数据包含标点。如果依靠人工继续整理这些古籍，则不知何年何月才能整理到头。</a:t>
            </a:r>
            <a:r>
              <a:rPr altLang="zh-CN" b="1" sz="2400" lang="en-US">
                <a:solidFill>
                  <a:srgbClr val="FF0000"/>
                </a:solidFill>
                <a:highlight>
                  <a:srgbClr val="FFFF00"/>
                </a:highlight>
                <a:latin typeface="Calibri" panose="020F0502020204030204"/>
                <a:ea typeface="宋体" panose="02010600030101010101" pitchFamily="2" charset="-122"/>
                <a:sym typeface="+mn-ea"/>
              </a:rPr>
              <a:t>2B</a:t>
            </a:r>
            <a:r>
              <a:rPr altLang="en-US" sz="2400" lang="zh-CN" u="sng">
                <a:solidFill>
                  <a:srgbClr val="FF0000"/>
                </a:solidFill>
                <a:ea typeface="宋体" panose="02010600030101010101" pitchFamily="2" charset="-122"/>
                <a:sym typeface="+mn-ea"/>
              </a:rPr>
              <a:t>如果依靠计算机，现有的技术方法却普遍只能达到</a:t>
            </a:r>
            <a:r>
              <a:rPr altLang="zh-CN" sz="2400" lang="en-US" u="sng">
                <a:solidFill>
                  <a:srgbClr val="FF0000"/>
                </a:solidFill>
                <a:ea typeface="宋体" panose="02010600030101010101" pitchFamily="2" charset="-122"/>
                <a:sym typeface="+mn-ea"/>
              </a:rPr>
              <a:t>60%~70%</a:t>
            </a:r>
            <a:r>
              <a:rPr altLang="en-US" sz="2400" lang="zh-CN" u="sng">
                <a:solidFill>
                  <a:srgbClr val="FF0000"/>
                </a:solidFill>
                <a:ea typeface="宋体" panose="02010600030101010101" pitchFamily="2" charset="-122"/>
                <a:sym typeface="+mn-ea"/>
              </a:rPr>
              <a:t>的准确率，还很难为人所用。</a:t>
            </a:r>
            <a:endParaRPr altLang="en-US" sz="2400" lang="zh-CN" u="sng">
              <a:solidFill>
                <a:srgbClr val="FF0000"/>
              </a:solidFill>
              <a:ea typeface="宋体" panose="02010600030101010101" pitchFamily="2" charset="-122"/>
              <a:sym typeface="+mn-ea"/>
            </a:endParaRPr>
          </a:p>
        </p:txBody>
      </p:sp>
      <p:sp>
        <p:nvSpPr>
          <p:cNvPr id="1048665" name="文本框 2"/>
          <p:cNvSpPr txBox="1"/>
          <p:nvPr/>
        </p:nvSpPr>
        <p:spPr>
          <a:xfrm>
            <a:off x="7270115" y="337185"/>
            <a:ext cx="4770755" cy="6324600"/>
          </a:xfrm>
          <a:prstGeom prst="rect"/>
          <a:ln>
            <a:solidFill>
              <a:schemeClr val="accent1"/>
            </a:solidFill>
          </a:ln>
        </p:spPr>
        <p:txBody>
          <a:bodyPr wrap="square">
            <a:noAutofit/>
          </a:bodyPr>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rPr>
              <a:t>文章第四自然段写</a:t>
            </a:r>
            <a:r>
              <a:rPr altLang="zh-CN" sz="2400" lang="en-US">
                <a:solidFill>
                  <a:schemeClr val="tx1">
                    <a:lumMod val="95000"/>
                    <a:lumOff val="5000"/>
                  </a:schemeClr>
                </a:solidFill>
                <a:ea typeface="宋体" panose="02010600030101010101" pitchFamily="2" charset="-122"/>
                <a:sym typeface="+mn-ea"/>
              </a:rPr>
              <a:t>AI</a:t>
            </a:r>
            <a:r>
              <a:rPr altLang="en-US" b="1" sz="2400" lang="zh-CN">
                <a:solidFill>
                  <a:srgbClr val="FF0000"/>
                </a:solidFill>
                <a:latin typeface="Calibri" panose="020F0502020204030204"/>
                <a:ea typeface="宋体" panose="02010600030101010101" pitchFamily="2" charset="-122"/>
              </a:rPr>
              <a:t>技术的理解挑战是句读。</a:t>
            </a:r>
            <a:endParaRPr altLang="en-US" b="1" sz="2400" lang="zh-CN">
              <a:solidFill>
                <a:srgbClr val="FF0000"/>
              </a:solidFill>
              <a:latin typeface="Calibri" panose="020F0502020204030204"/>
              <a:ea typeface="宋体" panose="02010600030101010101" pitchFamily="2" charset="-122"/>
            </a:endParaRPr>
          </a:p>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rPr>
              <a:t>第五自然段写选用句读任务的原因，说明当代古籍整理中句读</a:t>
            </a:r>
            <a:r>
              <a:rPr altLang="en-US" b="1" sz="2400" lang="zh-CN">
                <a:solidFill>
                  <a:srgbClr val="FF0000"/>
                </a:solidFill>
                <a:latin typeface="Calibri" panose="020F0502020204030204"/>
                <a:ea typeface="宋体" panose="02010600030101010101" pitchFamily="2" charset="-122"/>
              </a:rPr>
              <a:t>任务仍然是十分艰巨。</a:t>
            </a:r>
            <a:endParaRPr altLang="zh-CN" sz="2400" lang="en-US">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rPr>
              <a:t>2A.</a:t>
            </a:r>
            <a:r>
              <a:rPr altLang="en-US" sz="2400" lang="zh-CN">
                <a:solidFill>
                  <a:schemeClr val="tx1">
                    <a:lumMod val="95000"/>
                    <a:lumOff val="5000"/>
                  </a:schemeClr>
                </a:solidFill>
                <a:latin typeface="Calibri" panose="020F0502020204030204"/>
                <a:ea typeface="宋体" panose="02010600030101010101" pitchFamily="2" charset="-122"/>
              </a:rPr>
              <a:t>研究者们之所以让语言模型解决句读问题，是为了用客观的方式测试模型的理解能力，考查其在古典文史阅读中的必备技能。</a:t>
            </a:r>
            <a:r>
              <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rPr>
              <a:t>√</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rPr>
              <a:t>2B.</a:t>
            </a:r>
            <a:r>
              <a:rPr altLang="en-US" sz="2400" lang="zh-CN">
                <a:solidFill>
                  <a:schemeClr val="tx1">
                    <a:lumMod val="95000"/>
                    <a:lumOff val="5000"/>
                  </a:schemeClr>
                </a:solidFill>
                <a:latin typeface="Calibri" panose="020F0502020204030204"/>
                <a:ea typeface="宋体" panose="02010600030101010101" pitchFamily="2" charset="-122"/>
              </a:rPr>
              <a:t>现在很多古代典籍都有了标点本，但总体上错漏较多。</a:t>
            </a:r>
            <a:r>
              <a:rPr altLang="en-US" b="1" sz="2400" lang="zh-CN">
                <a:solidFill>
                  <a:srgbClr val="FF0000"/>
                </a:solidFill>
                <a:latin typeface="Calibri" panose="020F0502020204030204"/>
                <a:ea typeface="宋体" panose="02010600030101010101" pitchFamily="2" charset="-122"/>
              </a:rPr>
              <a:t>因此现有的识别技术方法的准确率并不理想，依然很难为人们所使用。</a:t>
            </a:r>
            <a:r>
              <a:rPr altLang="en-US" sz="2400" lang="zh-CN">
                <a:solidFill>
                  <a:schemeClr val="tx1">
                    <a:lumMod val="95000"/>
                    <a:lumOff val="5000"/>
                  </a:schemeClr>
                </a:solidFill>
                <a:latin typeface="Arial" panose="020B0604020202020204" pitchFamily="34" charset="0"/>
                <a:ea typeface="宋体" panose="02010600030101010101" pitchFamily="2" charset="-122"/>
              </a:rPr>
              <a:t>×</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rPr>
              <a:t>3.</a:t>
            </a:r>
            <a:r>
              <a:rPr altLang="en-US" sz="2400" lang="zh-CN">
                <a:solidFill>
                  <a:schemeClr val="tx1">
                    <a:lumMod val="95000"/>
                    <a:lumOff val="5000"/>
                  </a:schemeClr>
                </a:solidFill>
                <a:latin typeface="Calibri" panose="020F0502020204030204"/>
                <a:ea typeface="宋体" panose="02010600030101010101" pitchFamily="2" charset="-122"/>
              </a:rPr>
              <a:t>下列案例中，哪一项最不适合作为论点</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语言模型具有句读三项重要的技能点</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的论据</a:t>
            </a:r>
            <a:r>
              <a:rPr altLang="zh-CN" sz="2400" lang="en-US">
                <a:solidFill>
                  <a:schemeClr val="tx1">
                    <a:lumMod val="95000"/>
                    <a:lumOff val="5000"/>
                  </a:schemeClr>
                </a:solidFill>
                <a:latin typeface="Calibri" panose="020F0502020204030204"/>
                <a:ea typeface="宋体" panose="02010600030101010101" pitchFamily="2" charset="-122"/>
              </a:rPr>
              <a:t>(3</a:t>
            </a:r>
            <a:r>
              <a:rPr altLang="en-US" sz="2400" lang="zh-CN">
                <a:solidFill>
                  <a:schemeClr val="tx1">
                    <a:lumMod val="95000"/>
                    <a:lumOff val="5000"/>
                  </a:schemeClr>
                </a:solidFill>
                <a:latin typeface="Calibri" panose="020F0502020204030204"/>
                <a:ea typeface="宋体" panose="02010600030101010101" pitchFamily="2" charset="-122"/>
              </a:rPr>
              <a:t>分</a:t>
            </a:r>
            <a:r>
              <a:rPr altLang="zh-CN" sz="2400" lang="en-US">
                <a:solidFill>
                  <a:schemeClr val="tx1">
                    <a:lumMod val="95000"/>
                    <a:lumOff val="5000"/>
                  </a:schemeClr>
                </a:solidFill>
                <a:latin typeface="Calibri" panose="020F0502020204030204"/>
                <a:ea typeface="宋体" panose="02010600030101010101" pitchFamily="2" charset="-122"/>
              </a:rPr>
              <a:t>)</a:t>
            </a:r>
            <a:endParaRPr altLang="zh-CN" sz="2400" lang="en-US">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altLang="en-US" sz="2400" lang="zh-CN">
                <a:solidFill>
                  <a:schemeClr val="tx1">
                    <a:lumMod val="95000"/>
                    <a:lumOff val="5000"/>
                  </a:schemeClr>
                </a:solidFill>
                <a:latin typeface="Calibri" panose="020F0502020204030204"/>
                <a:ea typeface="宋体" panose="02010600030101010101" pitchFamily="2" charset="-122"/>
              </a:rPr>
              <a:t>。</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endParaRPr altLang="zh-CN" sz="2400" lang="en-US">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endParaRPr altLang="zh-CN" sz="2400" lang="en-US">
              <a:latin typeface="Calibri" panose="020F0502020204030204"/>
              <a:ea typeface="宋体" panose="02010600030101010101" pitchFamily="2" charset="-122"/>
            </a:endParaRPr>
          </a:p>
          <a:p>
            <a:pPr algn="just" defTabSz="266700" fontAlgn="auto" indent="457200">
              <a:spcBef>
                <a:spcPct val="0"/>
              </a:spcBef>
              <a:spcAft>
                <a:spcPct val="0"/>
              </a:spcAft>
            </a:pPr>
            <a:endParaRPr altLang="zh-CN" sz="2400" lang="en-US">
              <a:latin typeface="Calibri" panose="020F0502020204030204"/>
              <a:ea typeface="宋体" panose="02010600030101010101" pitchFamily="2" charset="-122"/>
            </a:endParaRPr>
          </a:p>
          <a:p>
            <a:pPr algn="just" defTabSz="266700" fontAlgn="auto" indent="457200">
              <a:spcBef>
                <a:spcPct val="0"/>
              </a:spcBef>
              <a:spcAft>
                <a:spcPct val="0"/>
              </a:spcAft>
            </a:pPr>
            <a:endParaRPr altLang="zh-CN" sz="2400" lang="en-US">
              <a:latin typeface="Calibri" panose="020F0502020204030204"/>
              <a:ea typeface="宋体" panose="02010600030101010101" pitchFamily="2" charset="-122"/>
            </a:endParaRPr>
          </a:p>
          <a:p>
            <a:pPr algn="just" defTabSz="266700" fontAlgn="auto" indent="457200">
              <a:spcBef>
                <a:spcPct val="0"/>
              </a:spcBef>
              <a:spcAft>
                <a:spcPct val="0"/>
              </a:spcAft>
            </a:pPr>
            <a:r>
              <a:rPr altLang="zh-CN" sz="2400" lang="en-US">
                <a:latin typeface="Calibri" panose="020F0502020204030204"/>
                <a:ea typeface="宋体" panose="02010600030101010101" pitchFamily="2" charset="-122"/>
              </a:rPr>
              <a:t> </a:t>
            </a:r>
            <a:endParaRPr altLang="zh-CN" sz="2400" lang="en-US">
              <a:latin typeface="Calibri" panose="020F0502020204030204"/>
              <a:ea typeface="宋体" panose="02010600030101010101" pitchFamily="2" charset="-122"/>
            </a:endParaRP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9310"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11"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12"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13" name="文本框 1"/>
          <p:cNvSpPr txBox="1"/>
          <p:nvPr/>
        </p:nvSpPr>
        <p:spPr>
          <a:xfrm>
            <a:off x="111125" y="792480"/>
            <a:ext cx="4427855"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题阎典史祠</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节选</a:t>
            </a:r>
            <a:r>
              <a:rPr altLang="zh-CN" b="1" sz="2200" lang="en-US">
                <a:latin typeface="仿宋" panose="02010609060101010101" charset="-122"/>
                <a:ea typeface="仿宋" panose="02010609060101010101" charset="-122"/>
                <a:cs typeface="仿宋" panose="02010609060101010101" charset="-122"/>
              </a:rPr>
              <a:t>)</a:t>
            </a:r>
            <a:endParaRPr altLang="zh-CN" b="1" sz="2200" lang="en-US">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赵</a:t>
            </a:r>
            <a:r>
              <a:rPr altLang="zh-CN" b="1" sz="2200" lang="en-US">
                <a:latin typeface="仿宋" panose="02010609060101010101" charset="-122"/>
                <a:ea typeface="仿宋" panose="02010609060101010101" charset="-122"/>
                <a:cs typeface="仿宋" panose="02010609060101010101" charset="-122"/>
              </a:rPr>
              <a:t>  </a:t>
            </a:r>
            <a:r>
              <a:rPr altLang="en-US" b="1" sz="2200" lang="zh-CN">
                <a:latin typeface="仿宋" panose="02010609060101010101" charset="-122"/>
                <a:ea typeface="仿宋" panose="02010609060101010101" charset="-122"/>
                <a:cs typeface="仿宋" panose="02010609060101010101" charset="-122"/>
              </a:rPr>
              <a:t>翼</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明季虽多殉节臣，乙酉之变殊少人。</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将帅降幡蚤竖垒，公卿款表先趋尘。</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高门王谢献城亟，盛名粟由拜路频。</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何哉节烈奇男子，乃出区区一典史。</a:t>
            </a:r>
            <a:endParaRPr altLang="en-US" b="1" sz="2200" lang="zh-CN">
              <a:latin typeface="仿宋" panose="02010609060101010101" charset="-122"/>
              <a:ea typeface="仿宋" panose="02010609060101010101" charset="-122"/>
              <a:cs typeface="仿宋" panose="02010609060101010101" charset="-122"/>
            </a:endParaRPr>
          </a:p>
        </p:txBody>
      </p:sp>
      <p:sp>
        <p:nvSpPr>
          <p:cNvPr id="1049314" name="文本框 5"/>
          <p:cNvSpPr txBox="1"/>
          <p:nvPr/>
        </p:nvSpPr>
        <p:spPr>
          <a:xfrm>
            <a:off x="4648835" y="404495"/>
            <a:ext cx="7323455" cy="6133465"/>
          </a:xfrm>
          <a:prstGeom prst="rect"/>
          <a:ln>
            <a:solidFill>
              <a:schemeClr val="accent1"/>
            </a:solidFill>
          </a:ln>
        </p:spPr>
        <p:txBody>
          <a:bodyPr wrap="square">
            <a:noAutofit/>
          </a:bodyPr>
          <a:p>
            <a:pPr fontAlgn="auto" indent="457200"/>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这首诗是赵翼对阎典史在乙酉之变中表现出的忠诚和节烈的赞扬。</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突出了阎典史在乙酉之变中的节烈与其他官员的投降态度。</a:t>
            </a:r>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a:p>
            <a:pPr fontAlgn="auto" indent="457200"/>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首句“明季虽多殉节臣，乙酉之变殊少人”表明在明朝末年，</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殉节的官员很多，但在乙酉之变时，这样的官员却很少。</a:t>
            </a:r>
            <a:endParaRPr altLang="en-US" b="1" sz="2400" i="0" lang="zh-CN">
              <a:solidFill>
                <a:srgbClr val="FF0000"/>
              </a:solidFill>
              <a:latin typeface="楷体" panose="02010609060101010101" charset="-122"/>
              <a:ea typeface="楷体" panose="02010609060101010101" charset="-122"/>
              <a:cs typeface="楷体" panose="02010609060101010101" charset="-122"/>
              <a:sym typeface="+mn-ea"/>
            </a:endParaRPr>
          </a:p>
          <a:p>
            <a:pPr fontAlgn="auto" indent="457200"/>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“将帅降幡蚤竖垒，公卿款表先趋尘”描绘了许多将帅和公卿在乙酉之变时选择了投降，甚至早早地竖起了降旗，</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表现出他们的懦弱和投机。</a:t>
            </a:r>
            <a:r>
              <a:rPr altLang="en-US" b="1"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这里“蚤”通“早”，强调了投降的迅速和毫不犹豫。“趋尘”形象地描绘了他们</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卑躬屈膝、急于投降的姿态</a:t>
            </a:r>
            <a:r>
              <a:rPr altLang="en-US" b="1" sz="2400" lang="zh-CN">
                <a:solidFill>
                  <a:srgbClr val="FF0000"/>
                </a:solidFill>
                <a:latin typeface="仿宋" panose="02010609060101010101" charset="-122"/>
                <a:ea typeface="仿宋" panose="02010609060101010101" charset="-122"/>
                <a:sym typeface="+mn-ea"/>
              </a:rPr>
              <a:t>。</a:t>
            </a:r>
            <a:endParaRPr altLang="en-US" b="1" sz="2400" lang="zh-CN">
              <a:solidFill>
                <a:srgbClr val="FF0000"/>
              </a:solidFill>
              <a:latin typeface="仿宋" panose="02010609060101010101" charset="-122"/>
              <a:ea typeface="仿宋" panose="02010609060101010101" charset="-122"/>
              <a:sym typeface="+mn-ea"/>
            </a:endParaRPr>
          </a:p>
          <a:p>
            <a:pPr fontAlgn="auto" indent="457200"/>
            <a:r>
              <a:rPr altLang="en-US" b="1"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“高门王谢献城亟，盛名粟由拜路频”提到一些高门望族的官员</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为了保全自己的名利，纷纷献城投降，甚至频繁地低头拜路。</a:t>
            </a:r>
            <a:r>
              <a:rPr altLang="en-US" b="1"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这进一步说明了在末世之下，即便是曾经显赫一时的家族也难以坚守忠诚。</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457200"/>
            <a:endParaRPr altLang="en-US" b="1" sz="2400" lang="zh-CN">
              <a:solidFill>
                <a:srgbClr val="002060"/>
              </a:solidFill>
              <a:latin typeface="仿宋" panose="02010609060101010101" charset="-122"/>
              <a:ea typeface="仿宋" panose="02010609060101010101" charset="-122"/>
              <a:sym typeface="+mn-ea"/>
            </a:endParaRPr>
          </a:p>
          <a:p>
            <a:pPr fontAlgn="auto" indent="457200"/>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314"/>
                                        </p:tgtEl>
                                        <p:attrNameLst>
                                          <p:attrName>style.visibility</p:attrName>
                                        </p:attrNameLst>
                                      </p:cBhvr>
                                      <p:to>
                                        <p:strVal val="visible"/>
                                      </p:to>
                                    </p:set>
                                    <p:animEffect transition="in" filter="barn(inVertical)">
                                      <p:cBhvr>
                                        <p:cTn dur="500" id="7"/>
                                        <p:tgtEl>
                                          <p:spTgt spid="1049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14" grpId="0" bldLvl="0" animBg="1"/>
      <p:bldP spid="1049314"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9318"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19"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20"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21" name="文本框 1"/>
          <p:cNvSpPr txBox="1"/>
          <p:nvPr/>
        </p:nvSpPr>
        <p:spPr>
          <a:xfrm>
            <a:off x="111125" y="792480"/>
            <a:ext cx="4460875"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题阎典史祠</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节选</a:t>
            </a:r>
            <a:r>
              <a:rPr altLang="zh-CN" b="1" sz="2200" lang="en-US">
                <a:latin typeface="仿宋" panose="02010609060101010101" charset="-122"/>
                <a:ea typeface="仿宋" panose="02010609060101010101" charset="-122"/>
                <a:cs typeface="仿宋" panose="02010609060101010101" charset="-122"/>
              </a:rPr>
              <a:t>)</a:t>
            </a:r>
            <a:endParaRPr altLang="zh-CN" b="1" sz="2200" lang="en-US">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赵</a:t>
            </a:r>
            <a:r>
              <a:rPr altLang="zh-CN" b="1" sz="2200" lang="en-US">
                <a:latin typeface="仿宋" panose="02010609060101010101" charset="-122"/>
                <a:ea typeface="仿宋" panose="02010609060101010101" charset="-122"/>
                <a:cs typeface="仿宋" panose="02010609060101010101" charset="-122"/>
              </a:rPr>
              <a:t>  </a:t>
            </a:r>
            <a:r>
              <a:rPr altLang="en-US" b="1" sz="2200" lang="zh-CN">
                <a:latin typeface="仿宋" panose="02010609060101010101" charset="-122"/>
                <a:ea typeface="仿宋" panose="02010609060101010101" charset="-122"/>
                <a:cs typeface="仿宋" panose="02010609060101010101" charset="-122"/>
              </a:rPr>
              <a:t>翼</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明季虽多殉节臣，乙酉之变殊少人。</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将帅降幡蚤竖垒，公卿款表先趋尘。</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高门王谢献城亟，盛名粟由拜路频。</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何哉节烈奇男子，乃出区区一典史。</a:t>
            </a:r>
            <a:endParaRPr altLang="en-US" b="1" sz="2200" lang="zh-CN">
              <a:latin typeface="仿宋" panose="02010609060101010101" charset="-122"/>
              <a:ea typeface="仿宋" panose="02010609060101010101" charset="-122"/>
              <a:cs typeface="仿宋" panose="02010609060101010101" charset="-122"/>
            </a:endParaRPr>
          </a:p>
        </p:txBody>
      </p:sp>
      <p:sp>
        <p:nvSpPr>
          <p:cNvPr id="1049322" name="文本框 5"/>
          <p:cNvSpPr txBox="1"/>
          <p:nvPr/>
        </p:nvSpPr>
        <p:spPr>
          <a:xfrm>
            <a:off x="4878070" y="405130"/>
            <a:ext cx="6918960" cy="6287135"/>
          </a:xfrm>
          <a:prstGeom prst="rect"/>
          <a:ln>
            <a:solidFill>
              <a:schemeClr val="accent1"/>
            </a:solidFill>
          </a:ln>
        </p:spPr>
        <p:txBody>
          <a:bodyPr wrap="square">
            <a:noAutofit/>
          </a:bodyPr>
          <a:p>
            <a:pPr fontAlgn="auto" indent="457200">
              <a:lnSpc>
                <a:spcPct val="120000"/>
              </a:lnSpc>
              <a:spcBef>
                <a:spcPts val="0"/>
              </a:spcBef>
              <a:spcAft>
                <a:spcPts val="0"/>
              </a:spcAft>
            </a:pP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“何哉节烈奇男子，乃出区区一典史。”</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作者对阎典史表示钦佩和赞叹。</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尽管阎典史只是一个区区的典史（小官），但他却能够在乙酉之变中保持节烈，不屈服于外敌，这种品质令人敬佩</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endParaRPr altLang="en-US" b="1" sz="2400" i="0" lang="zh-CN">
              <a:solidFill>
                <a:srgbClr val="FF0000"/>
              </a:solidFill>
              <a:latin typeface="楷体" panose="02010609060101010101" charset="-122"/>
              <a:ea typeface="楷体" panose="02010609060101010101" charset="-122"/>
              <a:cs typeface="楷体" panose="02010609060101010101" charset="-122"/>
              <a:sym typeface="+mn-ea"/>
            </a:endParaRPr>
          </a:p>
          <a:p>
            <a:pPr fontAlgn="auto" indent="457200">
              <a:lnSpc>
                <a:spcPct val="120000"/>
              </a:lnSpc>
              <a:spcBef>
                <a:spcPts val="0"/>
              </a:spcBef>
              <a:spcAft>
                <a:spcPts val="0"/>
              </a:spcAft>
            </a:pPr>
            <a:r>
              <a:rPr altLang="en-US" b="1"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这里用“区区一典史”与前面的“高门王谢”、“盛名粟由”形成鲜明对比，突出了在末世之中，真正的忠诚和勇气往往来自于那些看似不起眼的小人物。</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457200">
              <a:lnSpc>
                <a:spcPct val="120000"/>
              </a:lnSpc>
              <a:spcBef>
                <a:spcPts val="0"/>
              </a:spcBef>
              <a:spcAft>
                <a:spcPts val="0"/>
              </a:spcAft>
            </a:pPr>
            <a:r>
              <a:rPr altLang="en-US" b="1"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整首诗通过对比和讽刺的手法</a:t>
            </a:r>
            <a:r>
              <a:rPr altLang="en-US" b="1" sz="2400" lang="zh-CN">
                <a:solidFill>
                  <a:srgbClr val="002060"/>
                </a:solidFill>
                <a:latin typeface="仿宋" panose="02010609060101010101" charset="-122"/>
                <a:ea typeface="仿宋" panose="02010609060101010101" charset="-122"/>
                <a:sym typeface="+mn-ea"/>
              </a:rPr>
              <a:t>，</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表达了在乙酉之变中，许多官员的投降行为与阎典史的节烈形成鲜明对比，</a:t>
            </a:r>
            <a:r>
              <a:rPr altLang="en-US" b="1"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揭示了明朝末年社会上层与基层在忠诚与背叛上的巨大反差。</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诗中充满了对阎典史忠诚和节烈的赞扬，</a:t>
            </a:r>
            <a:r>
              <a:rPr altLang="en-US" b="1"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对那些位高权重却轻易背叛的人进行了深刻的批判。</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反映了作者对当时社会风气的不满。</a:t>
            </a:r>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322"/>
                                        </p:tgtEl>
                                        <p:attrNameLst>
                                          <p:attrName>style.visibility</p:attrName>
                                        </p:attrNameLst>
                                      </p:cBhvr>
                                      <p:to>
                                        <p:strVal val="visible"/>
                                      </p:to>
                                    </p:set>
                                    <p:animEffect transition="in" filter="barn(inVertical)">
                                      <p:cBhvr>
                                        <p:cTn dur="500" id="7"/>
                                        <p:tgtEl>
                                          <p:spTgt spid="1049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22" grpId="0" bldLvl="0" animBg="1"/>
      <p:bldP spid="1049322"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9326" name="文本框 28"/>
          <p:cNvSpPr txBox="1"/>
          <p:nvPr>
            <p:custDataLst>
              <p:tags r:id="rId1"/>
            </p:custDataLst>
          </p:nvPr>
        </p:nvSpPr>
        <p:spPr>
          <a:xfrm>
            <a:off x="802005" y="466090"/>
            <a:ext cx="138366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27" name="文本框 7"/>
          <p:cNvSpPr txBox="1"/>
          <p:nvPr>
            <p:custDataLst>
              <p:tags r:id="rId2"/>
            </p:custDataLst>
          </p:nvPr>
        </p:nvSpPr>
        <p:spPr>
          <a:xfrm>
            <a:off x="5860415" y="202565"/>
            <a:ext cx="165862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28"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29" name="文本框 2"/>
          <p:cNvSpPr txBox="1"/>
          <p:nvPr/>
        </p:nvSpPr>
        <p:spPr>
          <a:xfrm>
            <a:off x="5974080" y="703580"/>
            <a:ext cx="5813425" cy="5956300"/>
          </a:xfrm>
          <a:prstGeom prst="rect"/>
          <a:ln>
            <a:solidFill>
              <a:schemeClr val="accent1"/>
            </a:solidFill>
          </a:ln>
        </p:spPr>
        <p:txBody>
          <a:bodyPr wrap="square">
            <a:noAutofit/>
          </a:bodyPr>
          <a:p>
            <a:pPr fontAlgn="auto" indent="0">
              <a:lnSpc>
                <a:spcPct val="100000"/>
              </a:lnSpc>
            </a:pPr>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考查目标】</a:t>
            </a:r>
            <a:endParaRPr b="0" sz="2400" lang="zh-CN">
              <a:solidFill>
                <a:srgbClr val="000000"/>
              </a:solidFill>
              <a:ea typeface="黑体" panose="02010609060101010101" charset="-122"/>
            </a:endParaRPr>
          </a:p>
          <a:p>
            <a:pPr fontAlgn="auto" indent="0">
              <a:lnSpc>
                <a:spcPct val="100000"/>
              </a:lnSpc>
            </a:pPr>
            <a:r>
              <a:rPr altLang="en-US" b="1" sz="2400" lang="zh-CN">
                <a:solidFill>
                  <a:srgbClr val="002060"/>
                </a:solidFill>
                <a:latin typeface="仿宋" panose="02010609060101010101" charset="-122"/>
                <a:ea typeface="仿宋" panose="02010609060101010101" charset="-122"/>
                <a:cs typeface="仿宋" panose="02010609060101010101" charset="-122"/>
                <a:sym typeface="+mn-ea"/>
              </a:rPr>
              <a:t>本题考查学生综合理解、赏析诗歌形象以及课内衔接比较的能力。</a:t>
            </a:r>
            <a:endParaRPr altLang="en-US" b="1" sz="2400" lang="zh-CN">
              <a:solidFill>
                <a:srgbClr val="002060"/>
              </a:solidFill>
              <a:latin typeface="仿宋" panose="02010609060101010101" charset="-122"/>
              <a:ea typeface="仿宋" panose="02010609060101010101" charset="-122"/>
              <a:cs typeface="仿宋" panose="02010609060101010101" charset="-122"/>
              <a:sym typeface="+mn-ea"/>
            </a:endParaRPr>
          </a:p>
          <a:p>
            <a:pPr fontAlgn="auto" indent="0">
              <a:lnSpc>
                <a:spcPct val="100000"/>
              </a:lnSpc>
            </a:pPr>
            <a:endParaRPr altLang="en-US" b="1" sz="2400" lang="en-US">
              <a:solidFill>
                <a:srgbClr val="002060"/>
              </a:solidFill>
              <a:latin typeface="仿宋" panose="02010609060101010101" charset="-122"/>
              <a:ea typeface="仿宋" panose="02010609060101010101" charset="-122"/>
              <a:cs typeface="仿宋" panose="02010609060101010101" charset="-122"/>
              <a:sym typeface="+mn-ea"/>
            </a:endParaRPr>
          </a:p>
          <a:p>
            <a:pPr fontAlgn="auto" indent="0">
              <a:lnSpc>
                <a:spcPct val="100000"/>
              </a:lnSpc>
            </a:pPr>
            <a:r>
              <a:rPr altLang="en-US" b="1" sz="2400" lang="zh-CN">
                <a:solidFill>
                  <a:srgbClr val="333333"/>
                </a:solidFill>
                <a:latin typeface="仿宋" panose="02010609060101010101" charset="-122"/>
                <a:ea typeface="仿宋" panose="02010609060101010101" charset="-122"/>
                <a:cs typeface="仿宋" panose="02010609060101010101" charset="-122"/>
                <a:sym typeface="+mn-ea"/>
              </a:rPr>
              <a:t>答案</a:t>
            </a:r>
            <a:r>
              <a:rPr altLang="en-US" sz="2400" lang="zh-CN">
                <a:solidFill>
                  <a:srgbClr val="333333"/>
                </a:solidFill>
                <a:latin typeface="仿宋" panose="02010609060101010101" charset="-122"/>
                <a:ea typeface="仿宋" panose="02010609060101010101" charset="-122"/>
                <a:cs typeface="仿宋" panose="02010609060101010101" charset="-122"/>
                <a:sym typeface="+mn-ea"/>
              </a:rPr>
              <a:t>：</a:t>
            </a:r>
            <a:r>
              <a:rPr altLang="zh-CN" sz="2400" lang="en-US">
                <a:solidFill>
                  <a:srgbClr val="000000"/>
                </a:solidFill>
                <a:ea typeface="黑体" panose="02010609060101010101" charset="-122"/>
                <a:sym typeface="+mn-ea"/>
              </a:rPr>
              <a:t>C</a:t>
            </a:r>
            <a:endParaRPr altLang="en-US" sz="2400" lang="zh-CN">
              <a:solidFill>
                <a:srgbClr val="333333"/>
              </a:solidFill>
              <a:latin typeface="仿宋" panose="02010609060101010101" charset="-122"/>
              <a:ea typeface="仿宋" panose="02010609060101010101" charset="-122"/>
              <a:cs typeface="仿宋" panose="02010609060101010101" charset="-122"/>
              <a:sym typeface="+mn-ea"/>
            </a:endParaRPr>
          </a:p>
          <a:p>
            <a:pPr fontAlgn="auto" indent="0">
              <a:lnSpc>
                <a:spcPct val="100000"/>
              </a:lnSpc>
            </a:pPr>
            <a:endParaRPr altLang="en-US" sz="2400" lang="zh-CN">
              <a:solidFill>
                <a:srgbClr val="333333"/>
              </a:solidFill>
              <a:latin typeface="仿宋" panose="02010609060101010101" charset="-122"/>
              <a:ea typeface="仿宋" panose="02010609060101010101" charset="-122"/>
              <a:cs typeface="仿宋" panose="02010609060101010101" charset="-122"/>
              <a:sym typeface="+mn-ea"/>
            </a:endParaRPr>
          </a:p>
          <a:p>
            <a:pPr fontAlgn="auto" indent="0">
              <a:lnSpc>
                <a:spcPct val="100000"/>
              </a:lnSpc>
              <a:spcAft>
                <a:spcPct val="0"/>
              </a:spcAft>
            </a:pPr>
            <a:r>
              <a:rPr sz="2400" lang="zh-CN">
                <a:solidFill>
                  <a:srgbClr val="000000"/>
                </a:solidFill>
                <a:ea typeface="黑体" panose="02010609060101010101" charset="-122"/>
                <a:sym typeface="+mn-ea"/>
              </a:rPr>
              <a:t>【解题思路】</a:t>
            </a:r>
            <a:endParaRPr sz="2400" lang="zh-CN">
              <a:solidFill>
                <a:srgbClr val="000000"/>
              </a:solidFill>
              <a:ea typeface="黑体" panose="02010609060101010101" charset="-122"/>
              <a:sym typeface="+mn-ea"/>
            </a:endParaRPr>
          </a:p>
          <a:p>
            <a:pPr fontAlgn="auto" indent="558800">
              <a:lnSpc>
                <a:spcPct val="100000"/>
              </a:lnSpc>
              <a:spcAft>
                <a:spcPct val="0"/>
              </a:spcAft>
            </a:pPr>
            <a:r>
              <a:rPr altLang="zh-CN" b="0" sz="2400" lang="en-US">
                <a:solidFill>
                  <a:srgbClr val="000000"/>
                </a:solidFill>
                <a:ea typeface="黑体" panose="02010609060101010101" charset="-122"/>
              </a:rPr>
              <a:t>C</a:t>
            </a:r>
            <a:r>
              <a:rPr altLang="en-US" b="0" sz="2400" lang="zh-CN">
                <a:solidFill>
                  <a:srgbClr val="000000"/>
                </a:solidFill>
                <a:ea typeface="黑体" panose="02010609060101010101" charset="-122"/>
              </a:rPr>
              <a:t>项，与辛词中的立意完全不同，王诗是采用虚实结合的方式将不同时空的情景组合，更突出百姓在几百年后依然纪念和传颂着</a:t>
            </a:r>
            <a:r>
              <a:rPr altLang="en-US" b="0" sz="2400" lang="zh-CN">
                <a:solidFill>
                  <a:srgbClr val="FF0000"/>
                </a:solidFill>
                <a:ea typeface="黑体" panose="02010609060101010101" charset="-122"/>
              </a:rPr>
              <a:t>阎典史及其部下英勇抗敌的事迹</a:t>
            </a:r>
            <a:r>
              <a:rPr altLang="en-US" b="0" sz="2400" lang="zh-CN">
                <a:solidFill>
                  <a:srgbClr val="000000"/>
                </a:solidFill>
                <a:ea typeface="黑体" panose="02010609060101010101" charset="-122"/>
              </a:rPr>
              <a:t>。辛词中</a:t>
            </a:r>
            <a:r>
              <a:rPr altLang="zh-CN" b="0" sz="2400" lang="en-US">
                <a:solidFill>
                  <a:srgbClr val="000000"/>
                </a:solidFill>
                <a:ea typeface="黑体" panose="02010609060101010101" charset="-122"/>
              </a:rPr>
              <a:t>“</a:t>
            </a:r>
            <a:r>
              <a:rPr altLang="en-US" b="0" sz="2400" lang="zh-CN">
                <a:solidFill>
                  <a:srgbClr val="000000"/>
                </a:solidFill>
                <a:ea typeface="黑体" panose="02010609060101010101" charset="-122"/>
              </a:rPr>
              <a:t>可堪回首，佛狸祠下，一片神鸦社鼓</a:t>
            </a:r>
            <a:r>
              <a:rPr altLang="zh-CN" b="0" sz="2400" lang="en-US">
                <a:solidFill>
                  <a:srgbClr val="000000"/>
                </a:solidFill>
                <a:ea typeface="黑体" panose="02010609060101010101" charset="-122"/>
              </a:rPr>
              <a:t>”</a:t>
            </a:r>
            <a:r>
              <a:rPr altLang="en-US" b="0" sz="2400" lang="zh-CN">
                <a:solidFill>
                  <a:srgbClr val="000000"/>
                </a:solidFill>
                <a:ea typeface="黑体" panose="02010609060101010101" charset="-122"/>
              </a:rPr>
              <a:t>的描写是为了</a:t>
            </a:r>
            <a:r>
              <a:rPr altLang="en-US" b="0" sz="2400" lang="zh-CN">
                <a:solidFill>
                  <a:srgbClr val="FF0000"/>
                </a:solidFill>
                <a:ea typeface="黑体" panose="02010609060101010101" charset="-122"/>
              </a:rPr>
              <a:t>表达对百姓忘却历史、安于现状的忧虑。</a:t>
            </a:r>
            <a:endParaRPr altLang="en-US" b="0" sz="2400" lang="zh-CN">
              <a:solidFill>
                <a:srgbClr val="FF0000"/>
              </a:solidFill>
              <a:ea typeface="黑体" panose="02010609060101010101" charset="-122"/>
            </a:endParaRPr>
          </a:p>
        </p:txBody>
      </p:sp>
      <p:sp>
        <p:nvSpPr>
          <p:cNvPr id="1049330" name="文本框 5"/>
          <p:cNvSpPr txBox="1"/>
          <p:nvPr/>
        </p:nvSpPr>
        <p:spPr>
          <a:xfrm>
            <a:off x="106680" y="988695"/>
            <a:ext cx="5648960" cy="5262245"/>
          </a:xfrm>
          <a:prstGeom prst="rect"/>
          <a:noFill/>
          <a:ln>
            <a:solidFill>
              <a:schemeClr val="accent1"/>
            </a:solidFill>
          </a:ln>
        </p:spPr>
        <p:txBody>
          <a:bodyPr anchor="t" rtlCol="0" wrap="square">
            <a:spAutoFit/>
          </a:bodyPr>
          <a:p>
            <a:pPr fontAlgn="auto" indent="0">
              <a:lnSpc>
                <a:spcPct val="100000"/>
              </a:lnSpc>
              <a:spcAft>
                <a:spcPct val="0"/>
              </a:spcAft>
            </a:pP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15.</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下列对这两首诗的理解和赏析，不正确的一项是</a:t>
            </a: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(3</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分</a:t>
            </a: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a:t>
            </a:r>
            <a:endPar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endParaRPr>
          </a:p>
          <a:p>
            <a:pPr fontAlgn="auto" indent="0">
              <a:lnSpc>
                <a:spcPct val="100000"/>
              </a:lnSpc>
              <a:spcAft>
                <a:spcPct val="0"/>
              </a:spcAft>
            </a:pP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A.</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王诗开篇以夸张的笔法描摹出阎典史率义军坚守的孤弱无援的江阴小城，守城将士们遗发明志，以死捍卫家园。</a:t>
            </a:r>
            <a:endPar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endParaRPr>
          </a:p>
          <a:p>
            <a:pPr fontAlgn="auto" indent="0">
              <a:lnSpc>
                <a:spcPct val="100000"/>
              </a:lnSpc>
              <a:spcAft>
                <a:spcPct val="0"/>
              </a:spcAft>
            </a:pP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B.</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赵诗以宏大的历史叙事开篇，讲述了明朝末年乙酉之变，清兵南下之际，阎典史抗击清军的可歌可泣的英雄事迹。</a:t>
            </a:r>
            <a:endPar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endParaRPr>
          </a:p>
          <a:p>
            <a:pPr fontAlgn="auto" indent="0">
              <a:lnSpc>
                <a:spcPct val="100000"/>
              </a:lnSpc>
              <a:spcAft>
                <a:spcPct val="0"/>
              </a:spcAft>
            </a:pP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C.</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王诗借</a:t>
            </a: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冠裳</a:t>
            </a: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俎豆</a:t>
            </a: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表现了百姓告祭英烈的场景，与辛弃疾《京口北固亭怀古》中</a:t>
            </a: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一片神鸦社鼓</a:t>
            </a: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的</a:t>
            </a:r>
            <a:r>
              <a:rPr altLang="en-US" sz="2400" lang="zh-CN">
                <a:solidFill>
                  <a:srgbClr val="FF0000"/>
                </a:solidFill>
                <a:latin typeface="Arial" panose="020B0604020202020204" pitchFamily="34" charset="0"/>
                <a:ea typeface="仿宋" panose="02010609060101010101" charset="-122"/>
                <a:cs typeface="仿宋" panose="02010609060101010101" charset="-122"/>
                <a:sym typeface="+mn-ea"/>
              </a:rPr>
              <a:t>立意一致</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a:t>
            </a:r>
            <a:r>
              <a:rPr altLang="en-US" sz="2400" lang="zh-CN">
                <a:solidFill>
                  <a:srgbClr val="FF0000"/>
                </a:solidFill>
                <a:latin typeface="Arial" panose="020B0604020202020204" pitchFamily="34" charset="0"/>
                <a:ea typeface="仿宋" panose="02010609060101010101" charset="-122"/>
                <a:cs typeface="仿宋" panose="02010609060101010101" charset="-122"/>
                <a:sym typeface="+mn-ea"/>
              </a:rPr>
              <a:t>×</a:t>
            </a:r>
            <a:endPar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endParaRPr>
          </a:p>
          <a:p>
            <a:pPr fontAlgn="auto" indent="0">
              <a:lnSpc>
                <a:spcPct val="100000"/>
              </a:lnSpc>
              <a:spcAft>
                <a:spcPct val="0"/>
              </a:spcAft>
            </a:pPr>
            <a:r>
              <a:rPr altLang="zh-CN" sz="2400" lang="en-US">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D.</a:t>
            </a:r>
            <a:r>
              <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rPr>
              <a:t>赵诗结句采用反问手法加强抒情，诗人表面质疑阎典史此类节烈非凡的英勇将领的出现，实则对其充满赞叹与敬佩。</a:t>
            </a:r>
            <a:endParaRPr altLang="en-US" sz="2400" lang="zh-CN">
              <a:solidFill>
                <a:schemeClr val="tx1">
                  <a:lumMod val="95000"/>
                  <a:lumOff val="5000"/>
                </a:schemeClr>
              </a:solidFill>
              <a:latin typeface="Arial" panose="020B0604020202020204" pitchFamily="34" charset="0"/>
              <a:ea typeface="仿宋" panose="02010609060101010101" charset="-122"/>
              <a:cs typeface="仿宋" panose="02010609060101010101" charset="-122"/>
              <a:sym typeface="+mn-ea"/>
            </a:endParaRPr>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sp>
        <p:nvSpPr>
          <p:cNvPr id="1049334" name="文本框 28"/>
          <p:cNvSpPr txBox="1"/>
          <p:nvPr>
            <p:custDataLst>
              <p:tags r:id="rId1"/>
            </p:custDataLst>
          </p:nvPr>
        </p:nvSpPr>
        <p:spPr>
          <a:xfrm>
            <a:off x="5340350" y="202565"/>
            <a:ext cx="881380" cy="337185"/>
          </a:xfrm>
          <a:prstGeom prst="rect"/>
          <a:solidFill>
            <a:schemeClr val="accent1">
              <a:lumMod val="20000"/>
              <a:lumOff val="80000"/>
            </a:schemeClr>
          </a:solidFill>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35" name="文本框 7"/>
          <p:cNvSpPr txBox="1"/>
          <p:nvPr>
            <p:custDataLst>
              <p:tags r:id="rId2"/>
            </p:custDataLst>
          </p:nvPr>
        </p:nvSpPr>
        <p:spPr>
          <a:xfrm>
            <a:off x="107315" y="3260725"/>
            <a:ext cx="107759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9336" name="文本框 8"/>
          <p:cNvSpPr txBox="1"/>
          <p:nvPr>
            <p:custDataLst>
              <p:tags r:id="rId3"/>
            </p:custDataLst>
          </p:nvPr>
        </p:nvSpPr>
        <p:spPr>
          <a:xfrm>
            <a:off x="107315" y="3639820"/>
            <a:ext cx="11971020" cy="3134995"/>
          </a:xfrm>
          <a:prstGeom prst="rect"/>
          <a:noFill/>
          <a:ln w="9525">
            <a:solidFill>
              <a:schemeClr val="accent1"/>
            </a:solidFill>
          </a:ln>
        </p:spPr>
        <p:txBody>
          <a:bodyPr wrap="square">
            <a:noAutofit/>
          </a:bodyPr>
          <a:p>
            <a:pPr fontAlgn="auto" indent="0">
              <a:lnSpc>
                <a:spcPct val="90000"/>
              </a:lnSpc>
            </a:pPr>
            <a:r>
              <a:rPr b="0" sz="2400" lang="zh-CN">
                <a:solidFill>
                  <a:srgbClr val="000000"/>
                </a:solidFill>
                <a:ea typeface="宋体" panose="02010600030101010101" pitchFamily="2" charset="-122"/>
              </a:rPr>
              <a:t>【</a:t>
            </a:r>
            <a:r>
              <a:rPr b="0" sz="2400" lang="zh-CN">
                <a:solidFill>
                  <a:srgbClr val="000000"/>
                </a:solidFill>
                <a:ea typeface="黑体" panose="02010609060101010101" charset="-122"/>
              </a:rPr>
              <a:t>考查目标】</a:t>
            </a:r>
            <a:r>
              <a:rPr altLang="en-US" b="0" sz="2400" lang="zh-CN">
                <a:solidFill>
                  <a:srgbClr val="000000"/>
                </a:solidFill>
                <a:ea typeface="黑体" panose="02010609060101010101" charset="-122"/>
              </a:rPr>
              <a:t>本题考查学生诗歌比较鉴赏的能力以及逻辑分析的高阶思维能力。</a:t>
            </a:r>
            <a:endParaRPr altLang="en-US" b="0" sz="2400" lang="zh-CN">
              <a:solidFill>
                <a:srgbClr val="000000"/>
              </a:solidFill>
              <a:ea typeface="黑体" panose="02010609060101010101" charset="-122"/>
            </a:endParaRPr>
          </a:p>
          <a:p>
            <a:pPr fontAlgn="auto" indent="0">
              <a:lnSpc>
                <a:spcPct val="90000"/>
              </a:lnSpc>
            </a:pPr>
            <a:r>
              <a:rPr sz="2400" lang="zh-CN">
                <a:solidFill>
                  <a:srgbClr val="000000"/>
                </a:solidFill>
                <a:ea typeface="黑体" panose="02010609060101010101" charset="-122"/>
                <a:sym typeface="+mn-ea"/>
              </a:rPr>
              <a:t>【答案】</a:t>
            </a:r>
            <a:r>
              <a:rPr altLang="en-US" sz="2400" lang="en-US">
                <a:solidFill>
                  <a:srgbClr val="000000"/>
                </a:solidFill>
                <a:latin typeface="楷体" panose="02010609060101010101" charset="-122"/>
                <a:ea typeface="楷体" panose="02010609060101010101" charset="-122"/>
                <a:cs typeface="楷体" panose="02010609060101010101" charset="-122"/>
                <a:sym typeface="+mn-ea"/>
              </a:rPr>
              <a:t>①</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王诗从作战的角度切入，</a:t>
            </a:r>
            <a:r>
              <a:rPr altLang="en-US" sz="2400" lang="zh-CN">
                <a:solidFill>
                  <a:srgbClr val="FF0000"/>
                </a:solidFill>
                <a:latin typeface="楷体" panose="02010609060101010101" charset="-122"/>
                <a:ea typeface="楷体" panose="02010609060101010101" charset="-122"/>
                <a:cs typeface="楷体" panose="02010609060101010101" charset="-122"/>
                <a:sym typeface="+mn-ea"/>
              </a:rPr>
              <a:t>侧重于正面描写阎典史率领义军抗击外侮的英勇事迹。</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诗的首联、</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颔联着重描绘阎典史及其部下坚守孤城、誓死不屈的英勇形象，并通过战争期间的艰难生活进一步强化为国捐躯的悲壮场景。颈联和尾联中则侧重抒情，阎典史的英勇精神永存，激励着后人坚守正义、誓死报国。</a:t>
            </a:r>
            <a:endParaRPr altLang="en-US" sz="2400" lang="zh-CN">
              <a:solidFill>
                <a:srgbClr val="000000"/>
              </a:solidFill>
              <a:latin typeface="楷体" panose="02010609060101010101" charset="-122"/>
              <a:ea typeface="楷体" panose="02010609060101010101" charset="-122"/>
              <a:cs typeface="楷体" panose="02010609060101010101" charset="-122"/>
              <a:sym typeface="+mn-ea"/>
            </a:endParaRPr>
          </a:p>
          <a:p>
            <a:pPr fontAlgn="auto" indent="0">
              <a:lnSpc>
                <a:spcPct val="90000"/>
              </a:lnSpc>
            </a:pPr>
            <a:r>
              <a:rPr altLang="en-US" sz="2400" lang="en-US">
                <a:solidFill>
                  <a:srgbClr val="000000"/>
                </a:solidFill>
                <a:latin typeface="楷体" panose="02010609060101010101" charset="-122"/>
                <a:ea typeface="楷体" panose="02010609060101010101" charset="-122"/>
                <a:cs typeface="楷体" panose="02010609060101010101" charset="-122"/>
                <a:sym typeface="+mn-ea"/>
              </a:rPr>
              <a:t>②</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赵诗</a:t>
            </a:r>
            <a:r>
              <a:rPr altLang="en-US" sz="2400" lang="zh-CN">
                <a:solidFill>
                  <a:srgbClr val="FF0000"/>
                </a:solidFill>
                <a:latin typeface="楷体" panose="02010609060101010101" charset="-122"/>
                <a:ea typeface="楷体" panose="02010609060101010101" charset="-122"/>
                <a:cs typeface="楷体" panose="02010609060101010101" charset="-122"/>
                <a:sym typeface="+mn-ea"/>
              </a:rPr>
              <a:t>更侧重于将其置于历史背景中，通过对比更突显阎典史的节烈精神</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。诗歌开篇即对比明朝末年众多殉节之臣与乙酉之变中屈指可数的真正坚守节操之士，为后文突出阎典史的节烈精神做了铺垫。接着，</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颔</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联和颈联则通过列举将帅、公卿、高门贵族等人在关键时刻的背叛行为，与阎典史的坚守形成了鲜明对比，凸显其精神的可贵与难得。</a:t>
            </a:r>
            <a:endParaRPr altLang="en-US" sz="2400" lang="zh-CN">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1049337" name="文本框 4"/>
          <p:cNvSpPr txBox="1"/>
          <p:nvPr>
            <p:custDataLst>
              <p:tags r:id="rId4"/>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38" name="文本框 12"/>
          <p:cNvSpPr txBox="1"/>
          <p:nvPr>
            <p:custDataLst>
              <p:tags r:id="rId5"/>
            </p:custDataLst>
          </p:nvPr>
        </p:nvSpPr>
        <p:spPr>
          <a:xfrm>
            <a:off x="2161540" y="67310"/>
            <a:ext cx="770255" cy="337185"/>
          </a:xfrm>
          <a:prstGeom prst="rect"/>
          <a:solidFill>
            <a:schemeClr val="accent1">
              <a:lumMod val="20000"/>
              <a:lumOff val="80000"/>
            </a:schemeClr>
          </a:solidFill>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39" name="文本框 1"/>
          <p:cNvSpPr txBox="1"/>
          <p:nvPr/>
        </p:nvSpPr>
        <p:spPr>
          <a:xfrm>
            <a:off x="107315" y="404495"/>
            <a:ext cx="11662410" cy="2813685"/>
          </a:xfrm>
          <a:prstGeom prst="rect"/>
          <a:ln>
            <a:solidFill>
              <a:schemeClr val="accent1"/>
            </a:solidFill>
          </a:ln>
        </p:spPr>
        <p:txBody>
          <a:bodyPr wrap="square">
            <a:noAutofit/>
          </a:bodyPr>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00000"/>
              </a:lnSpc>
              <a:spcBef>
                <a:spcPts val="0"/>
              </a:spcBef>
              <a:spcAft>
                <a:spcPts val="0"/>
              </a:spcAft>
            </a:pPr>
            <a:r>
              <a:rPr altLang="zh-CN" b="1" sz="2000" lang="en-US">
                <a:latin typeface="宋体" panose="02010600030101010101" pitchFamily="2" charset="-122"/>
                <a:ea typeface="宋体" panose="02010600030101010101" pitchFamily="2" charset="-122"/>
                <a:cs typeface="宋体" panose="02010600030101010101" pitchFamily="2" charset="-122"/>
                <a:sym typeface="+mn-ea"/>
              </a:rPr>
              <a:t>16.</a:t>
            </a:r>
            <a:r>
              <a:rPr altLang="en-US" b="1" sz="2000" lang="zh-CN">
                <a:latin typeface="宋体" panose="02010600030101010101" pitchFamily="2" charset="-122"/>
                <a:ea typeface="宋体" panose="02010600030101010101" pitchFamily="2" charset="-122"/>
                <a:cs typeface="宋体" panose="02010600030101010101" pitchFamily="2" charset="-122"/>
                <a:sym typeface="+mn-ea"/>
              </a:rPr>
              <a:t>两首诗均展现了对历史英雄阎典史的敬仰与怀念，但描写角度和侧重点有所不同。请结合诗句作具体分析。</a:t>
            </a:r>
            <a:r>
              <a:rPr altLang="zh-CN" b="1" sz="2000" lang="en-US">
                <a:latin typeface="宋体" panose="02010600030101010101" pitchFamily="2" charset="-122"/>
                <a:ea typeface="宋体" panose="02010600030101010101" pitchFamily="2" charset="-122"/>
                <a:cs typeface="宋体" panose="02010600030101010101" pitchFamily="2" charset="-122"/>
                <a:sym typeface="+mn-ea"/>
              </a:rPr>
              <a:t>(6</a:t>
            </a:r>
            <a:r>
              <a:rPr altLang="en-US" b="1" sz="2000" lang="zh-CN">
                <a:latin typeface="宋体" panose="02010600030101010101" pitchFamily="2" charset="-122"/>
                <a:ea typeface="宋体" panose="02010600030101010101" pitchFamily="2" charset="-122"/>
                <a:cs typeface="宋体" panose="02010600030101010101" pitchFamily="2" charset="-122"/>
                <a:sym typeface="+mn-ea"/>
              </a:rPr>
              <a:t>分</a:t>
            </a:r>
            <a:r>
              <a:rPr altLang="zh-CN" b="1" sz="2000" lang="en-US">
                <a:latin typeface="宋体" panose="02010600030101010101" pitchFamily="2" charset="-122"/>
                <a:ea typeface="宋体" panose="02010600030101010101" pitchFamily="2" charset="-122"/>
                <a:cs typeface="宋体" panose="02010600030101010101" pitchFamily="2" charset="-122"/>
                <a:sym typeface="+mn-ea"/>
              </a:rPr>
              <a:t>)</a:t>
            </a: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9340" name="文本框 2"/>
          <p:cNvSpPr txBox="1"/>
          <p:nvPr/>
        </p:nvSpPr>
        <p:spPr>
          <a:xfrm>
            <a:off x="347980" y="535305"/>
            <a:ext cx="5596255" cy="1938020"/>
          </a:xfrm>
          <a:prstGeom prst="rect"/>
        </p:spPr>
        <p:txBody>
          <a:bodyPr wrap="square">
            <a:spAutoFit/>
          </a:bodyPr>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阎典史</a:t>
            </a:r>
            <a:r>
              <a:rPr altLang="zh-CN" baseline="30000" b="1" sz="2000" lang="en-US">
                <a:solidFill>
                  <a:srgbClr val="000000"/>
                </a:solidFill>
                <a:latin typeface="楷体" panose="02010609060101010101" charset="-122"/>
                <a:ea typeface="楷体" panose="02010609060101010101" charset="-122"/>
                <a:cs typeface="楷体" panose="02010609060101010101" charset="-122"/>
              </a:rPr>
              <a:t>①</a:t>
            </a:r>
            <a:r>
              <a:rPr altLang="en-US" b="1" sz="2000" lang="zh-CN">
                <a:solidFill>
                  <a:srgbClr val="000000"/>
                </a:solidFill>
                <a:latin typeface="楷体" panose="02010609060101010101" charset="-122"/>
                <a:ea typeface="楷体" panose="02010609060101010101" charset="-122"/>
                <a:cs typeface="楷体" panose="02010609060101010101" charset="-122"/>
              </a:rPr>
              <a:t>祠</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zh-CN" b="1" sz="2000" lang="en-US">
                <a:solidFill>
                  <a:srgbClr val="000000"/>
                </a:solidFill>
                <a:latin typeface="楷体" panose="02010609060101010101" charset="-122"/>
                <a:ea typeface="楷体" panose="02010609060101010101" charset="-122"/>
                <a:cs typeface="楷体" panose="02010609060101010101" charset="-122"/>
              </a:rPr>
              <a:t>[</a:t>
            </a:r>
            <a:r>
              <a:rPr altLang="en-US" b="1" sz="2000" lang="zh-CN">
                <a:solidFill>
                  <a:srgbClr val="000000"/>
                </a:solidFill>
                <a:latin typeface="楷体" panose="02010609060101010101" charset="-122"/>
                <a:ea typeface="楷体" panose="02010609060101010101" charset="-122"/>
                <a:cs typeface="楷体" panose="02010609060101010101" charset="-122"/>
              </a:rPr>
              <a:t>清</a:t>
            </a:r>
            <a:r>
              <a:rPr altLang="zh-CN" b="1" sz="2000" lang="en-US">
                <a:solidFill>
                  <a:srgbClr val="000000"/>
                </a:solidFill>
                <a:latin typeface="楷体" panose="02010609060101010101" charset="-122"/>
                <a:ea typeface="楷体" panose="02010609060101010101" charset="-122"/>
                <a:cs typeface="楷体" panose="02010609060101010101" charset="-122"/>
              </a:rPr>
              <a:t>]</a:t>
            </a:r>
            <a:r>
              <a:rPr altLang="en-US" b="1" sz="2000" lang="zh-CN">
                <a:solidFill>
                  <a:srgbClr val="000000"/>
                </a:solidFill>
                <a:latin typeface="楷体" panose="02010609060101010101" charset="-122"/>
                <a:ea typeface="楷体" panose="02010609060101010101" charset="-122"/>
                <a:cs typeface="楷体" panose="02010609060101010101" charset="-122"/>
              </a:rPr>
              <a:t>王家枚</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斗大孤城扼暨阳</a:t>
            </a:r>
            <a:r>
              <a:rPr altLang="zh-CN" baseline="30000" b="1" sz="2000" lang="en-US">
                <a:solidFill>
                  <a:srgbClr val="000000"/>
                </a:solidFill>
                <a:latin typeface="楷体" panose="02010609060101010101" charset="-122"/>
                <a:ea typeface="楷体" panose="02010609060101010101" charset="-122"/>
                <a:cs typeface="楷体" panose="02010609060101010101" charset="-122"/>
              </a:rPr>
              <a:t>②</a:t>
            </a:r>
            <a:r>
              <a:rPr altLang="en-US" b="1" sz="2000" lang="zh-CN">
                <a:solidFill>
                  <a:srgbClr val="000000"/>
                </a:solidFill>
                <a:latin typeface="楷体" panose="02010609060101010101" charset="-122"/>
                <a:ea typeface="楷体" panose="02010609060101010101" charset="-122"/>
                <a:cs typeface="楷体" panose="02010609060101010101" charset="-122"/>
              </a:rPr>
              <a:t>，留将遗发见高皇。</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惨罗雀鼠充军食，尽化沙虫吊围殇。</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此日冠裳新俎豆，当年竹木旧戈枪。</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阴风萧飒栖霞寺，毅魄常存振大纲。</a:t>
            </a:r>
            <a:endParaRPr altLang="en-US" b="1" sz="2000" lang="zh-CN">
              <a:solidFill>
                <a:srgbClr val="000000"/>
              </a:solidFill>
              <a:latin typeface="楷体" panose="02010609060101010101" charset="-122"/>
              <a:ea typeface="楷体" panose="02010609060101010101" charset="-122"/>
              <a:cs typeface="楷体" panose="02010609060101010101" charset="-122"/>
            </a:endParaRPr>
          </a:p>
        </p:txBody>
      </p:sp>
      <p:sp>
        <p:nvSpPr>
          <p:cNvPr id="1049341" name="文本框 3"/>
          <p:cNvSpPr txBox="1"/>
          <p:nvPr/>
        </p:nvSpPr>
        <p:spPr>
          <a:xfrm>
            <a:off x="6474460" y="539750"/>
            <a:ext cx="5080000" cy="1938020"/>
          </a:xfrm>
          <a:prstGeom prst="rect"/>
        </p:spPr>
        <p:txBody>
          <a:bodyPr>
            <a:spAutoFit/>
          </a:bodyPr>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题阎典史祠(节选)</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[清]赵  翼</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明季虽多殉节臣，乙酉之变殊少人。</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将帅降幡蚤竖垒，公卿款表先趋尘。</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高门王谢献城亟，盛名粟由拜路频。</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marL="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何哉节烈奇男子，乃出区区一典史。</a:t>
            </a:r>
            <a:endParaRPr altLang="en-US" b="1" sz="2000" lang="zh-CN">
              <a:solidFill>
                <a:srgbClr val="00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9345" name="文本框 28"/>
          <p:cNvSpPr txBox="1"/>
          <p:nvPr>
            <p:custDataLst>
              <p:tags r:id="rId1"/>
            </p:custDataLst>
          </p:nvPr>
        </p:nvSpPr>
        <p:spPr>
          <a:xfrm>
            <a:off x="5340350" y="202565"/>
            <a:ext cx="881380" cy="337185"/>
          </a:xfrm>
          <a:prstGeom prst="rect"/>
          <a:solidFill>
            <a:schemeClr val="accent1">
              <a:lumMod val="20000"/>
              <a:lumOff val="80000"/>
            </a:schemeClr>
          </a:solidFill>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46" name="文本框 7"/>
          <p:cNvSpPr txBox="1"/>
          <p:nvPr>
            <p:custDataLst>
              <p:tags r:id="rId2"/>
            </p:custDataLst>
          </p:nvPr>
        </p:nvSpPr>
        <p:spPr>
          <a:xfrm>
            <a:off x="107315" y="3260725"/>
            <a:ext cx="107759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9347" name="文本框 8"/>
          <p:cNvSpPr txBox="1"/>
          <p:nvPr>
            <p:custDataLst>
              <p:tags r:id="rId3"/>
            </p:custDataLst>
          </p:nvPr>
        </p:nvSpPr>
        <p:spPr>
          <a:xfrm>
            <a:off x="107315" y="3639820"/>
            <a:ext cx="11971020" cy="3134995"/>
          </a:xfrm>
          <a:prstGeom prst="rect"/>
          <a:noFill/>
          <a:ln w="9525">
            <a:solidFill>
              <a:schemeClr val="accent1"/>
            </a:solidFill>
          </a:ln>
        </p:spPr>
        <p:txBody>
          <a:bodyPr wrap="square">
            <a:noAutofit/>
          </a:bodyPr>
          <a:p>
            <a:pPr fontAlgn="auto" indent="0">
              <a:lnSpc>
                <a:spcPct val="90000"/>
              </a:lnSpc>
            </a:pP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highlight>
                  <a:srgbClr val="00FFFF"/>
                </a:highlight>
                <a:latin typeface="楷体" panose="02010609060101010101" charset="-122"/>
                <a:ea typeface="楷体" panose="02010609060101010101" charset="-122"/>
                <a:cs typeface="楷体" panose="02010609060101010101" charset="-122"/>
                <a:sym typeface="+mn-ea"/>
              </a:rPr>
              <a:t>解题思路】</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本题将两首诗的相同点</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对历史英雄阎典史的敬仰与怀念</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作为题干，要求考生从</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描写角度和侧重点的方面分析二者的不同</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。考生应该首先对两首诗的具体内容进行理解分析，比较</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同为敬仰和怀念</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但描写角度和侧重点不同。</a:t>
            </a:r>
            <a:endParaRPr altLang="en-US" b="1" sz="2400" lang="zh-CN">
              <a:solidFill>
                <a:srgbClr val="000000"/>
              </a:solidFill>
              <a:latin typeface="楷体" panose="02010609060101010101" charset="-122"/>
              <a:ea typeface="楷体" panose="02010609060101010101" charset="-122"/>
              <a:cs typeface="楷体" panose="02010609060101010101" charset="-122"/>
              <a:sym typeface="+mn-ea"/>
            </a:endParaRPr>
          </a:p>
          <a:p>
            <a:pPr fontAlgn="auto" indent="0">
              <a:lnSpc>
                <a:spcPct val="90000"/>
              </a:lnSpc>
            </a:pP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可以从</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内容、手法、艺术效果等角度进行思考。</a:t>
            </a:r>
            <a:endParaRPr altLang="en-US" b="1" sz="2400" lang="zh-CN">
              <a:solidFill>
                <a:srgbClr val="000000"/>
              </a:solidFill>
              <a:latin typeface="楷体" panose="02010609060101010101" charset="-122"/>
              <a:ea typeface="楷体" panose="02010609060101010101" charset="-122"/>
              <a:cs typeface="楷体" panose="02010609060101010101" charset="-122"/>
              <a:sym typeface="+mn-ea"/>
            </a:endParaRPr>
          </a:p>
          <a:p>
            <a:pPr fontAlgn="auto" indent="0">
              <a:lnSpc>
                <a:spcPct val="90000"/>
              </a:lnSpc>
            </a:pPr>
            <a:r>
              <a:rPr altLang="en-US" b="1" sz="2400" lang="zh-CN">
                <a:solidFill>
                  <a:srgbClr val="000000"/>
                </a:solidFill>
                <a:highlight>
                  <a:srgbClr val="00FFFF"/>
                </a:highlight>
                <a:latin typeface="楷体" panose="02010609060101010101" charset="-122"/>
                <a:ea typeface="楷体" panose="02010609060101010101" charset="-122"/>
                <a:cs typeface="楷体" panose="02010609060101010101" charset="-122"/>
                <a:sym typeface="+mn-ea"/>
              </a:rPr>
              <a:t>【评分标准】</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描写角度</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分，第一首诗答（阎典史）</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作战</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的场面或回顾</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作战</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的经历</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等均可得</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分，第二首诗答先</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回顾明代历史背景</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等得</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a:t>
            </a:r>
            <a:endParaRPr altLang="en-US" b="1" sz="2400" lang="zh-CN">
              <a:solidFill>
                <a:srgbClr val="000000"/>
              </a:solidFill>
              <a:latin typeface="楷体" panose="02010609060101010101" charset="-122"/>
              <a:ea typeface="楷体" panose="02010609060101010101" charset="-122"/>
              <a:cs typeface="楷体" panose="02010609060101010101" charset="-122"/>
              <a:sym typeface="+mn-ea"/>
            </a:endParaRPr>
          </a:p>
          <a:p>
            <a:pPr fontAlgn="auto" indent="0">
              <a:lnSpc>
                <a:spcPct val="90000"/>
              </a:lnSpc>
            </a:pP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另外，侧重点上，第一首诗必须答出</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“正面描写</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或</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人物（阎典史）形象</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，第二首诗必须答出</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对比”</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，均可得</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a:t>
            </a:r>
            <a:r>
              <a:rPr altLang="zh-CN" b="1" sz="2400" lang="en-US">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结合具体诗句</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a:t>
            </a:r>
            <a:endParaRPr altLang="en-US" b="1" sz="2400" lang="zh-CN">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1049348" name="文本框 4"/>
          <p:cNvSpPr txBox="1"/>
          <p:nvPr>
            <p:custDataLst>
              <p:tags r:id="rId4"/>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49" name="文本框 12"/>
          <p:cNvSpPr txBox="1"/>
          <p:nvPr>
            <p:custDataLst>
              <p:tags r:id="rId5"/>
            </p:custDataLst>
          </p:nvPr>
        </p:nvSpPr>
        <p:spPr>
          <a:xfrm>
            <a:off x="2161540" y="67310"/>
            <a:ext cx="770255" cy="337185"/>
          </a:xfrm>
          <a:prstGeom prst="rect"/>
          <a:solidFill>
            <a:schemeClr val="accent1">
              <a:lumMod val="20000"/>
              <a:lumOff val="80000"/>
            </a:schemeClr>
          </a:solidFill>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50" name="文本框 1"/>
          <p:cNvSpPr txBox="1"/>
          <p:nvPr/>
        </p:nvSpPr>
        <p:spPr>
          <a:xfrm>
            <a:off x="107315" y="404495"/>
            <a:ext cx="11662410" cy="2813685"/>
          </a:xfrm>
          <a:prstGeom prst="rect"/>
          <a:ln>
            <a:solidFill>
              <a:schemeClr val="accent1"/>
            </a:solidFill>
          </a:ln>
        </p:spPr>
        <p:txBody>
          <a:bodyPr wrap="square">
            <a:noAutofit/>
          </a:bodyPr>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ctr"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00000"/>
              </a:lnSpc>
              <a:spcBef>
                <a:spcPts val="0"/>
              </a:spcBef>
              <a:spcAft>
                <a:spcPts val="0"/>
              </a:spcAft>
            </a:pP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00000"/>
              </a:lnSpc>
              <a:spcBef>
                <a:spcPts val="0"/>
              </a:spcBef>
              <a:spcAft>
                <a:spcPts val="0"/>
              </a:spcAft>
            </a:pPr>
            <a:r>
              <a:rPr altLang="zh-CN" b="1" sz="2000" lang="en-US">
                <a:latin typeface="宋体" panose="02010600030101010101" pitchFamily="2" charset="-122"/>
                <a:ea typeface="宋体" panose="02010600030101010101" pitchFamily="2" charset="-122"/>
                <a:cs typeface="宋体" panose="02010600030101010101" pitchFamily="2" charset="-122"/>
                <a:sym typeface="+mn-ea"/>
              </a:rPr>
              <a:t>16.</a:t>
            </a:r>
            <a:r>
              <a:rPr altLang="en-US" b="1" sz="2000" lang="zh-CN">
                <a:latin typeface="宋体" panose="02010600030101010101" pitchFamily="2" charset="-122"/>
                <a:ea typeface="宋体" panose="02010600030101010101" pitchFamily="2" charset="-122"/>
                <a:cs typeface="宋体" panose="02010600030101010101" pitchFamily="2" charset="-122"/>
                <a:sym typeface="+mn-ea"/>
              </a:rPr>
              <a:t>两首诗均展现了对历史英雄阎典史的敬仰与怀念，但描写角度和侧重点有所不同。请结合诗句作具体分析。</a:t>
            </a:r>
            <a:r>
              <a:rPr altLang="zh-CN" b="1" sz="2000" lang="en-US">
                <a:latin typeface="宋体" panose="02010600030101010101" pitchFamily="2" charset="-122"/>
                <a:ea typeface="宋体" panose="02010600030101010101" pitchFamily="2" charset="-122"/>
                <a:cs typeface="宋体" panose="02010600030101010101" pitchFamily="2" charset="-122"/>
                <a:sym typeface="+mn-ea"/>
              </a:rPr>
              <a:t>(6</a:t>
            </a:r>
            <a:r>
              <a:rPr altLang="en-US" b="1" sz="2000" lang="zh-CN">
                <a:latin typeface="宋体" panose="02010600030101010101" pitchFamily="2" charset="-122"/>
                <a:ea typeface="宋体" panose="02010600030101010101" pitchFamily="2" charset="-122"/>
                <a:cs typeface="宋体" panose="02010600030101010101" pitchFamily="2" charset="-122"/>
                <a:sym typeface="+mn-ea"/>
              </a:rPr>
              <a:t>分</a:t>
            </a:r>
            <a:r>
              <a:rPr altLang="zh-CN" b="1" sz="2000" lang="en-US">
                <a:latin typeface="宋体" panose="02010600030101010101" pitchFamily="2" charset="-122"/>
                <a:ea typeface="宋体" panose="02010600030101010101" pitchFamily="2" charset="-122"/>
                <a:cs typeface="宋体" panose="02010600030101010101" pitchFamily="2" charset="-122"/>
                <a:sym typeface="+mn-ea"/>
              </a:rPr>
              <a:t>)</a:t>
            </a:r>
            <a:endParaRPr altLang="zh-CN" b="1" sz="2000" lang="en-US">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9351" name="文本框 2"/>
          <p:cNvSpPr txBox="1"/>
          <p:nvPr/>
        </p:nvSpPr>
        <p:spPr>
          <a:xfrm>
            <a:off x="347980" y="535305"/>
            <a:ext cx="5596255" cy="1938020"/>
          </a:xfrm>
          <a:prstGeom prst="rect"/>
        </p:spPr>
        <p:txBody>
          <a:bodyPr wrap="square">
            <a:spAutoFit/>
          </a:bodyPr>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阎典史</a:t>
            </a:r>
            <a:r>
              <a:rPr altLang="zh-CN" baseline="30000" b="1" sz="2000" lang="en-US">
                <a:solidFill>
                  <a:srgbClr val="000000"/>
                </a:solidFill>
                <a:latin typeface="楷体" panose="02010609060101010101" charset="-122"/>
                <a:ea typeface="楷体" panose="02010609060101010101" charset="-122"/>
                <a:cs typeface="楷体" panose="02010609060101010101" charset="-122"/>
              </a:rPr>
              <a:t>①</a:t>
            </a:r>
            <a:r>
              <a:rPr altLang="en-US" b="1" sz="2000" lang="zh-CN">
                <a:solidFill>
                  <a:srgbClr val="000000"/>
                </a:solidFill>
                <a:latin typeface="楷体" panose="02010609060101010101" charset="-122"/>
                <a:ea typeface="楷体" panose="02010609060101010101" charset="-122"/>
                <a:cs typeface="楷体" panose="02010609060101010101" charset="-122"/>
              </a:rPr>
              <a:t>祠</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zh-CN" b="1" sz="2000" lang="en-US">
                <a:solidFill>
                  <a:srgbClr val="000000"/>
                </a:solidFill>
                <a:latin typeface="楷体" panose="02010609060101010101" charset="-122"/>
                <a:ea typeface="楷体" panose="02010609060101010101" charset="-122"/>
                <a:cs typeface="楷体" panose="02010609060101010101" charset="-122"/>
              </a:rPr>
              <a:t>[</a:t>
            </a:r>
            <a:r>
              <a:rPr altLang="en-US" b="1" sz="2000" lang="zh-CN">
                <a:solidFill>
                  <a:srgbClr val="000000"/>
                </a:solidFill>
                <a:latin typeface="楷体" panose="02010609060101010101" charset="-122"/>
                <a:ea typeface="楷体" panose="02010609060101010101" charset="-122"/>
                <a:cs typeface="楷体" panose="02010609060101010101" charset="-122"/>
              </a:rPr>
              <a:t>清</a:t>
            </a:r>
            <a:r>
              <a:rPr altLang="zh-CN" b="1" sz="2000" lang="en-US">
                <a:solidFill>
                  <a:srgbClr val="000000"/>
                </a:solidFill>
                <a:latin typeface="楷体" panose="02010609060101010101" charset="-122"/>
                <a:ea typeface="楷体" panose="02010609060101010101" charset="-122"/>
                <a:cs typeface="楷体" panose="02010609060101010101" charset="-122"/>
              </a:rPr>
              <a:t>]</a:t>
            </a:r>
            <a:r>
              <a:rPr altLang="en-US" b="1" sz="2000" lang="zh-CN">
                <a:solidFill>
                  <a:srgbClr val="000000"/>
                </a:solidFill>
                <a:latin typeface="楷体" panose="02010609060101010101" charset="-122"/>
                <a:ea typeface="楷体" panose="02010609060101010101" charset="-122"/>
                <a:cs typeface="楷体" panose="02010609060101010101" charset="-122"/>
              </a:rPr>
              <a:t>王家枚</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斗大孤城扼暨阳</a:t>
            </a:r>
            <a:r>
              <a:rPr altLang="zh-CN" baseline="30000" b="1" sz="2000" lang="en-US">
                <a:solidFill>
                  <a:srgbClr val="000000"/>
                </a:solidFill>
                <a:latin typeface="楷体" panose="02010609060101010101" charset="-122"/>
                <a:ea typeface="楷体" panose="02010609060101010101" charset="-122"/>
                <a:cs typeface="楷体" panose="02010609060101010101" charset="-122"/>
              </a:rPr>
              <a:t>②</a:t>
            </a:r>
            <a:r>
              <a:rPr altLang="en-US" b="1" sz="2000" lang="zh-CN">
                <a:solidFill>
                  <a:srgbClr val="000000"/>
                </a:solidFill>
                <a:latin typeface="楷体" panose="02010609060101010101" charset="-122"/>
                <a:ea typeface="楷体" panose="02010609060101010101" charset="-122"/>
                <a:cs typeface="楷体" panose="02010609060101010101" charset="-122"/>
              </a:rPr>
              <a:t>，留将遗发见高皇。</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惨罗雀鼠充军食，尽化沙虫吊围殇。</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此日冠裳新俎豆，当年竹木旧戈枪。</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fontAlgn="auto" indent="0">
              <a:spcBef>
                <a:spcPct val="0"/>
              </a:spcBef>
              <a:spcAft>
                <a:spcPct val="0"/>
              </a:spcAft>
            </a:pPr>
            <a:r>
              <a:rPr altLang="en-US" b="1" sz="2000" lang="zh-CN">
                <a:solidFill>
                  <a:srgbClr val="000000"/>
                </a:solidFill>
                <a:latin typeface="楷体" panose="02010609060101010101" charset="-122"/>
                <a:ea typeface="楷体" panose="02010609060101010101" charset="-122"/>
                <a:cs typeface="楷体" panose="02010609060101010101" charset="-122"/>
              </a:rPr>
              <a:t>阴风萧飒栖霞寺，毅魄常存振大纲。</a:t>
            </a:r>
            <a:endParaRPr altLang="en-US" b="1" sz="2000" lang="zh-CN">
              <a:solidFill>
                <a:srgbClr val="000000"/>
              </a:solidFill>
              <a:latin typeface="楷体" panose="02010609060101010101" charset="-122"/>
              <a:ea typeface="楷体" panose="02010609060101010101" charset="-122"/>
              <a:cs typeface="楷体" panose="02010609060101010101" charset="-122"/>
            </a:endParaRPr>
          </a:p>
        </p:txBody>
      </p:sp>
      <p:sp>
        <p:nvSpPr>
          <p:cNvPr id="1049352" name="文本框 3"/>
          <p:cNvSpPr txBox="1"/>
          <p:nvPr/>
        </p:nvSpPr>
        <p:spPr>
          <a:xfrm>
            <a:off x="6474460" y="539750"/>
            <a:ext cx="5080000" cy="1938020"/>
          </a:xfrm>
          <a:prstGeom prst="rect"/>
        </p:spPr>
        <p:txBody>
          <a:bodyPr>
            <a:spAutoFit/>
          </a:bodyPr>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题阎典史祠(节选)</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[清]赵  翼</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明季虽多殉节臣，乙酉之变殊少人。</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将帅降幡蚤竖垒，公卿款表先趋尘。</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高门王谢献城亟，盛名粟由拜路频。</a:t>
            </a:r>
            <a:endParaRPr altLang="en-US" b="1" sz="2000" lang="zh-CN">
              <a:solidFill>
                <a:srgbClr val="000000"/>
              </a:solidFill>
              <a:latin typeface="楷体" panose="02010609060101010101" charset="-122"/>
              <a:ea typeface="楷体" panose="02010609060101010101" charset="-122"/>
              <a:cs typeface="楷体" panose="02010609060101010101" charset="-122"/>
            </a:endParaRPr>
          </a:p>
          <a:p>
            <a:pPr algn="ctr" defTabSz="266700" marL="0">
              <a:buClrTx/>
              <a:buSzTx/>
              <a:buNone/>
            </a:pPr>
            <a:r>
              <a:rPr altLang="en-US" b="1" sz="2000" lang="zh-CN">
                <a:solidFill>
                  <a:srgbClr val="000000"/>
                </a:solidFill>
                <a:latin typeface="楷体" panose="02010609060101010101" charset="-122"/>
                <a:ea typeface="楷体" panose="02010609060101010101" charset="-122"/>
                <a:cs typeface="楷体" panose="02010609060101010101" charset="-122"/>
              </a:rPr>
              <a:t>何哉节烈奇男子，乃出区区一典史。</a:t>
            </a:r>
            <a:endParaRPr altLang="en-US" b="1" sz="2000" lang="zh-CN">
              <a:solidFill>
                <a:srgbClr val="00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453" name=""/>
        <p:cNvGrpSpPr/>
        <p:nvPr/>
      </p:nvGrpSpPr>
      <p:grpSpPr>
        <a:xfrm>
          <a:off x="0" y="0"/>
          <a:ext cx="0" cy="0"/>
          <a:chOff x="0" y="0"/>
          <a:chExt cx="0" cy="0"/>
        </a:xfrm>
      </p:grpSpPr>
      <p:sp>
        <p:nvSpPr>
          <p:cNvPr id="1049356" name="文本框 7"/>
          <p:cNvSpPr txBox="1"/>
          <p:nvPr/>
        </p:nvSpPr>
        <p:spPr>
          <a:xfrm>
            <a:off x="0" y="1524000"/>
            <a:ext cx="12192635" cy="3216910"/>
          </a:xfrm>
          <a:prstGeom prst="rect"/>
          <a:solidFill>
            <a:schemeClr val="accent2">
              <a:lumMod val="20000"/>
              <a:lumOff val="80000"/>
            </a:schemeClr>
          </a:solidFill>
        </p:spPr>
        <p:txBody>
          <a:bodyPr rtlCol="0" wrap="square">
            <a:noAutofit/>
          </a:bodyPr>
          <a:p>
            <a:endParaRPr altLang="en-US" lang="zh-CN"/>
          </a:p>
        </p:txBody>
      </p:sp>
      <p:cxnSp>
        <p:nvCxnSpPr>
          <p:cNvPr id="3145740" name="直接连接符 8"/>
          <p:cNvCxnSpPr>
            <a:cxnSpLocks/>
          </p:cNvCxnSpPr>
          <p:nvPr>
            <p:custDataLst>
              <p:tags r:id="rId1"/>
            </p:custDataLst>
          </p:nvPr>
        </p:nvCxnSpPr>
        <p:spPr>
          <a:xfrm flipH="1">
            <a:off x="7966490" y="1664782"/>
            <a:ext cx="553017" cy="1000521"/>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45741" name="直接连接符 28"/>
          <p:cNvCxnSpPr>
            <a:cxnSpLocks/>
          </p:cNvCxnSpPr>
          <p:nvPr>
            <p:custDataLst>
              <p:tags r:id="rId2"/>
            </p:custDataLst>
          </p:nvPr>
        </p:nvCxnSpPr>
        <p:spPr>
          <a:xfrm flipH="1">
            <a:off x="5356638" y="3796946"/>
            <a:ext cx="435733" cy="685314"/>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9357" name="文本框 17"/>
          <p:cNvSpPr txBox="1"/>
          <p:nvPr/>
        </p:nvSpPr>
        <p:spPr>
          <a:xfrm>
            <a:off x="3330575" y="1869440"/>
            <a:ext cx="2299335" cy="2646045"/>
          </a:xfrm>
          <a:prstGeom prst="rect"/>
          <a:noFill/>
        </p:spPr>
        <p:txBody>
          <a:bodyPr rtlCol="0" wrap="square">
            <a:spAutoFit/>
          </a:bodyPr>
          <a:p>
            <a:pPr algn="dist"/>
            <a:r>
              <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049358" name="文本框 15"/>
          <p:cNvSpPr txBox="1"/>
          <p:nvPr>
            <p:custDataLst>
              <p:tags r:id="rId3"/>
            </p:custDataLst>
          </p:nvPr>
        </p:nvSpPr>
        <p:spPr>
          <a:xfrm>
            <a:off x="5316220" y="2797175"/>
            <a:ext cx="4058920" cy="768350"/>
          </a:xfrm>
          <a:prstGeom prst="rect"/>
          <a:noFill/>
        </p:spPr>
        <p:txBody>
          <a:bodyPr rtlCol="0" wrap="square">
            <a:spAutoFit/>
          </a:bodyPr>
          <a:p>
            <a:pPr algn="ctr"/>
            <a:r>
              <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rPr>
              <a:t>名篇名句默写</a:t>
            </a:r>
            <a:endPar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1049359" name="文本框 99"/>
          <p:cNvSpPr txBox="1"/>
          <p:nvPr>
            <p:custDataLst>
              <p:tags r:id="rId4"/>
            </p:custDataLst>
          </p:nvPr>
        </p:nvSpPr>
        <p:spPr>
          <a:xfrm>
            <a:off x="6245860" y="3565525"/>
            <a:ext cx="2273935" cy="368300"/>
          </a:xfrm>
          <a:prstGeom prst="rect"/>
          <a:noFill/>
          <a:ln w="9525">
            <a:noFill/>
          </a:ln>
        </p:spPr>
        <p:txBody>
          <a:bodyPr wrap="square">
            <a:spAutoFit/>
          </a:bodyPr>
          <a:p>
            <a:pPr indent="0"/>
            <a:r>
              <a:rPr b="0" lang="zh-CN">
                <a:solidFill>
                  <a:srgbClr val="000000"/>
                </a:solidFill>
                <a:ea typeface="宋体" panose="02010600030101010101" pitchFamily="2" charset="-122"/>
              </a:rPr>
              <a:t>(本题共1小题，6分)</a:t>
            </a:r>
            <a:endParaRPr altLang="en-US" b="0" lang="zh-CN">
              <a:solidFill>
                <a:srgbClr val="000000"/>
              </a:solidFill>
              <a:ea typeface="宋体" panose="02010600030101010101" pitchFamily="2" charset="-122"/>
            </a:endParaRPr>
          </a:p>
        </p:txBody>
      </p:sp>
      <p:pic>
        <p:nvPicPr>
          <p:cNvPr id="2097174" name="图片 4" descr="图标镂空"/>
          <p:cNvPicPr>
            <a:picLocks noChangeAspect="1"/>
          </p:cNvPicPr>
          <p:nvPr>
            <p:custDataLst>
              <p:tags r:id="rId5"/>
            </p:custDataLst>
          </p:nvPr>
        </p:nvPicPr>
        <p:blipFill>
          <a:blip xmlns:r="http://schemas.openxmlformats.org/officeDocument/2006/relationships" r:embed="rId6"/>
          <a:srcRect l="12064" t="11428" r="12701" b="13975"/>
          <a:stretch>
            <a:fillRect/>
          </a:stretch>
        </p:blipFill>
        <p:spPr>
          <a:xfrm>
            <a:off x="9138285" y="2572385"/>
            <a:ext cx="472440" cy="469265"/>
          </a:xfrm>
          <a:prstGeom prst="rect"/>
        </p:spPr>
      </p:pic>
      <p:sp>
        <p:nvSpPr>
          <p:cNvPr id="1049360" name="文本框 2"/>
          <p:cNvSpPr txBox="1"/>
          <p:nvPr>
            <p:custDataLst>
              <p:tags r:id="rId7"/>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75" name="图片 1"/>
          <p:cNvPicPr>
            <a:picLocks/>
          </p:cNvPicPr>
          <p:nvPr/>
        </p:nvPicPr>
        <p:blipFill>
          <a:blip xmlns:r="http://schemas.openxmlformats.org/officeDocument/2006/relationships"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noFill/>
          <a:ln w="9525">
            <a:noFill/>
          </a:ln>
        </p:spPr>
      </p:pic>
    </p:spTree>
  </p:cSld>
  <p:clrMapOvr>
    <a:masterClrMapping/>
  </p:clrMapOvr>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454" name=""/>
        <p:cNvGrpSpPr/>
        <p:nvPr/>
      </p:nvGrpSpPr>
      <p:grpSpPr>
        <a:xfrm>
          <a:off x="0" y="0"/>
          <a:ext cx="0" cy="0"/>
          <a:chOff x="0" y="0"/>
          <a:chExt cx="0" cy="0"/>
        </a:xfrm>
      </p:grpSpPr>
      <p:sp>
        <p:nvSpPr>
          <p:cNvPr id="1049361" name="文本框 28"/>
          <p:cNvSpPr txBox="1"/>
          <p:nvPr>
            <p:custDataLst>
              <p:tags r:id="rId1"/>
            </p:custDataLst>
          </p:nvPr>
        </p:nvSpPr>
        <p:spPr>
          <a:xfrm>
            <a:off x="2194560" y="128905"/>
            <a:ext cx="780415"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62" name="文本框 7"/>
          <p:cNvSpPr txBox="1"/>
          <p:nvPr>
            <p:custDataLst>
              <p:tags r:id="rId2"/>
            </p:custDataLst>
          </p:nvPr>
        </p:nvSpPr>
        <p:spPr>
          <a:xfrm>
            <a:off x="5488940" y="67310"/>
            <a:ext cx="103695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63" name="文本框 5"/>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名篇名句默写</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64" name="文本框 8"/>
          <p:cNvSpPr txBox="1"/>
          <p:nvPr>
            <p:custDataLst>
              <p:tags r:id="rId4"/>
            </p:custDataLst>
          </p:nvPr>
        </p:nvSpPr>
        <p:spPr>
          <a:xfrm>
            <a:off x="4829175" y="404495"/>
            <a:ext cx="6978650" cy="2918460"/>
          </a:xfrm>
          <a:prstGeom prst="rect"/>
          <a:noFill/>
          <a:ln w="9525">
            <a:solidFill>
              <a:schemeClr val="accent1"/>
            </a:solidFill>
          </a:ln>
        </p:spPr>
        <p:txBody>
          <a:bodyPr wrap="square">
            <a:noAutofit/>
          </a:bodyPr>
          <a:p>
            <a:pPr fontAlgn="auto" indent="0">
              <a:lnSpc>
                <a:spcPct val="150000"/>
              </a:lnSpc>
            </a:pPr>
            <a:r>
              <a:rPr b="0" sz="2400" lang="zh-CN">
                <a:solidFill>
                  <a:srgbClr val="000000"/>
                </a:solidFill>
                <a:ea typeface="宋体" panose="02010600030101010101" pitchFamily="2" charset="-122"/>
              </a:rPr>
              <a:t>【</a:t>
            </a:r>
            <a:r>
              <a:rPr b="0" sz="2400" lang="zh-CN">
                <a:solidFill>
                  <a:srgbClr val="000000"/>
                </a:solidFill>
                <a:ea typeface="黑体" panose="02010609060101010101" charset="-122"/>
              </a:rPr>
              <a:t>考查目标】</a:t>
            </a:r>
            <a:r>
              <a:rPr altLang="en-US" sz="2400" lang="zh-CN">
                <a:solidFill>
                  <a:srgbClr val="002060"/>
                </a:solidFill>
                <a:latin typeface="楷体" panose="02010609060101010101" charset="-122"/>
                <a:ea typeface="楷体" panose="02010609060101010101" charset="-122"/>
                <a:cs typeface="楷体" panose="02010609060101010101" charset="-122"/>
                <a:sym typeface="+mn-ea"/>
              </a:rPr>
              <a:t>本题考查学生默写常见的名句名篇的能力。</a:t>
            </a:r>
            <a:endParaRPr altLang="en-US" sz="2400" lang="zh-CN">
              <a:solidFill>
                <a:srgbClr val="002060"/>
              </a:solidFill>
              <a:latin typeface="楷体" panose="02010609060101010101" charset="-122"/>
              <a:ea typeface="楷体" panose="02010609060101010101" charset="-122"/>
              <a:cs typeface="楷体" panose="02010609060101010101" charset="-122"/>
              <a:sym typeface="+mn-ea"/>
            </a:endParaRPr>
          </a:p>
          <a:p>
            <a:pPr fontAlgn="auto" indent="0">
              <a:lnSpc>
                <a:spcPct val="150000"/>
              </a:lnSpc>
            </a:pPr>
            <a:r>
              <a:rPr sz="2400" lang="zh-CN">
                <a:solidFill>
                  <a:srgbClr val="000000"/>
                </a:solidFill>
                <a:ea typeface="黑体" panose="02010609060101010101" charset="-122"/>
                <a:sym typeface="+mn-ea"/>
              </a:rPr>
              <a:t>【</a:t>
            </a:r>
            <a:r>
              <a:rPr sz="2400" lang="zh-CN">
                <a:solidFill>
                  <a:srgbClr val="000000"/>
                </a:solidFill>
                <a:ea typeface="黑体" panose="02010609060101010101" charset="-122"/>
                <a:sym typeface="+mn-ea"/>
              </a:rPr>
              <a:t>解题思路</a:t>
            </a:r>
            <a:r>
              <a:rPr sz="2400" lang="zh-CN">
                <a:solidFill>
                  <a:srgbClr val="000000"/>
                </a:solidFill>
                <a:ea typeface="黑体" panose="02010609060101010101" charset="-122"/>
                <a:sym typeface="+mn-ea"/>
              </a:rPr>
              <a:t>】</a:t>
            </a:r>
            <a:r>
              <a:rPr sz="2400" lang="zh-CN">
                <a:solidFill>
                  <a:srgbClr val="002060"/>
                </a:solidFill>
                <a:latin typeface="仿宋" panose="02010609060101010101" charset="-122"/>
                <a:ea typeface="仿宋" panose="02010609060101010101" charset="-122"/>
                <a:cs typeface="仿宋" panose="02010609060101010101" charset="-122"/>
                <a:sym typeface="+mn-ea"/>
              </a:rPr>
              <a:t>锁定指向篇目，结合前后语境，寻找符合问题要求的诗句，关注句意，不写错别字。</a:t>
            </a:r>
            <a:r>
              <a:rPr altLang="en-US" sz="2400" lang="zh-CN">
                <a:solidFill>
                  <a:srgbClr val="002060"/>
                </a:solidFill>
                <a:latin typeface="仿宋" panose="02010609060101010101" charset="-122"/>
                <a:ea typeface="仿宋" panose="02010609060101010101" charset="-122"/>
                <a:cs typeface="仿宋" panose="02010609060101010101" charset="-122"/>
                <a:sym typeface="+mn-ea"/>
              </a:rPr>
              <a:t>易错字词</a:t>
            </a:r>
            <a:r>
              <a:rPr altLang="zh-CN" sz="2400" lang="en-US">
                <a:solidFill>
                  <a:srgbClr val="002060"/>
                </a:solidFill>
                <a:latin typeface="仿宋" panose="02010609060101010101" charset="-122"/>
                <a:ea typeface="仿宋" panose="02010609060101010101" charset="-122"/>
                <a:cs typeface="仿宋" panose="02010609060101010101" charset="-122"/>
                <a:sym typeface="+mn-ea"/>
              </a:rPr>
              <a:t>“</a:t>
            </a:r>
            <a:r>
              <a:rPr altLang="en-US" sz="2400" lang="zh-CN">
                <a:solidFill>
                  <a:srgbClr val="002060"/>
                </a:solidFill>
                <a:latin typeface="楷体" panose="02010609060101010101" charset="-122"/>
                <a:ea typeface="楷体" panose="02010609060101010101" charset="-122"/>
                <a:cs typeface="楷体" panose="02010609060101010101" charset="-122"/>
                <a:sym typeface="+mn-ea"/>
              </a:rPr>
              <a:t>舫</a:t>
            </a:r>
            <a:r>
              <a:rPr altLang="zh-CN" sz="2400" lang="en-US">
                <a:solidFill>
                  <a:srgbClr val="002060"/>
                </a:solidFill>
                <a:latin typeface="仿宋" panose="02010609060101010101" charset="-122"/>
                <a:ea typeface="仿宋" panose="02010609060101010101" charset="-122"/>
                <a:cs typeface="仿宋" panose="02010609060101010101" charset="-122"/>
                <a:sym typeface="+mn-ea"/>
              </a:rPr>
              <a:t>”“</a:t>
            </a:r>
            <a:r>
              <a:rPr altLang="en-US" sz="2400" lang="zh-CN">
                <a:solidFill>
                  <a:srgbClr val="002060"/>
                </a:solidFill>
                <a:latin typeface="仿宋" panose="02010609060101010101" charset="-122"/>
                <a:ea typeface="仿宋" panose="02010609060101010101" charset="-122"/>
                <a:cs typeface="仿宋" panose="02010609060101010101" charset="-122"/>
                <a:sym typeface="+mn-ea"/>
              </a:rPr>
              <a:t>唯</a:t>
            </a:r>
            <a:r>
              <a:rPr altLang="zh-CN" sz="2400" lang="en-US">
                <a:solidFill>
                  <a:srgbClr val="002060"/>
                </a:solidFill>
                <a:latin typeface="仿宋" panose="02010609060101010101" charset="-122"/>
                <a:ea typeface="仿宋" panose="02010609060101010101" charset="-122"/>
                <a:cs typeface="仿宋" panose="02010609060101010101" charset="-122"/>
                <a:sym typeface="+mn-ea"/>
              </a:rPr>
              <a:t>”</a:t>
            </a:r>
            <a:r>
              <a:rPr altLang="en-US" sz="2400" lang="zh-CN">
                <a:solidFill>
                  <a:srgbClr val="002060"/>
                </a:solidFill>
                <a:latin typeface="仿宋" panose="02010609060101010101" charset="-122"/>
                <a:ea typeface="仿宋" panose="02010609060101010101" charset="-122"/>
                <a:cs typeface="仿宋" panose="02010609060101010101" charset="-122"/>
                <a:sym typeface="+mn-ea"/>
              </a:rPr>
              <a:t>等。</a:t>
            </a:r>
            <a:endParaRPr altLang="en-US" sz="2400" lang="zh-CN">
              <a:solidFill>
                <a:srgbClr val="002060"/>
              </a:solidFill>
              <a:latin typeface="仿宋" panose="02010609060101010101" charset="-122"/>
              <a:ea typeface="仿宋" panose="02010609060101010101" charset="-122"/>
              <a:cs typeface="仿宋" panose="02010609060101010101" charset="-122"/>
            </a:endParaRPr>
          </a:p>
          <a:p>
            <a:pPr fontAlgn="auto" indent="0">
              <a:lnSpc>
                <a:spcPct val="150000"/>
              </a:lnSpc>
            </a:pPr>
            <a:r>
              <a:rPr b="0" sz="2400" lang="en-US">
                <a:solidFill>
                  <a:srgbClr val="000000"/>
                </a:solidFill>
                <a:latin typeface="宋体" panose="02010600030101010101" pitchFamily="2" charset="-122"/>
              </a:rPr>
              <a:t>  </a:t>
            </a:r>
            <a:endParaRPr b="0" sz="2400" lang="en-US">
              <a:solidFill>
                <a:srgbClr val="000000"/>
              </a:solidFill>
              <a:latin typeface="宋体" panose="02010600030101010101" pitchFamily="2" charset="-122"/>
            </a:endParaRPr>
          </a:p>
          <a:p>
            <a:pPr fontAlgn="auto" indent="0"/>
            <a:r>
              <a:rPr sz="2400" lang="en-US">
                <a:solidFill>
                  <a:srgbClr val="000000"/>
                </a:solidFill>
                <a:latin typeface="宋体" panose="02010600030101010101" pitchFamily="2" charset="-122"/>
                <a:ea typeface="黑体" panose="02010609060101010101" charset="-122"/>
                <a:sym typeface="+mn-ea"/>
              </a:rPr>
              <a:t> </a:t>
            </a:r>
            <a:r>
              <a:rPr b="0" sz="2400" lang="en-US">
                <a:solidFill>
                  <a:srgbClr val="000000"/>
                </a:solidFill>
                <a:latin typeface="宋体" panose="02010600030101010101" pitchFamily="2" charset="-122"/>
              </a:rPr>
              <a:t> </a:t>
            </a:r>
            <a:endParaRPr altLang="en-US" b="0" sz="2400" lang="en-US">
              <a:solidFill>
                <a:srgbClr val="000000"/>
              </a:solidFill>
              <a:latin typeface="宋体" panose="02010600030101010101" pitchFamily="2" charset="-122"/>
            </a:endParaRPr>
          </a:p>
        </p:txBody>
      </p:sp>
      <p:sp>
        <p:nvSpPr>
          <p:cNvPr id="1049365" name="文本框 1"/>
          <p:cNvSpPr txBox="1"/>
          <p:nvPr/>
        </p:nvSpPr>
        <p:spPr>
          <a:xfrm>
            <a:off x="179070" y="539750"/>
            <a:ext cx="4512310" cy="6216015"/>
          </a:xfrm>
          <a:prstGeom prst="rect"/>
          <a:ln>
            <a:solidFill>
              <a:schemeClr val="accent1"/>
            </a:solidFill>
          </a:ln>
        </p:spPr>
        <p:txBody>
          <a:bodyPr wrap="square">
            <a:noAutofit/>
          </a:bodyPr>
          <a:p>
            <a:pPr algn="l" defTabSz="266700" fontAlgn="auto" indent="0">
              <a:lnSpc>
                <a:spcPct val="90000"/>
              </a:lnSpc>
              <a:spcAft>
                <a:spcPct val="0"/>
              </a:spcAft>
            </a:pP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17.</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补写出下列句子中的空缺部分。</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(6</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分</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90000"/>
              </a:lnSpc>
              <a:spcAft>
                <a:spcPct val="0"/>
              </a:spcAft>
            </a:pP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(1)</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荀子《劝学》中</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青，取之于蓝，而青于蓝</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表明师生之间可以教学相长，这与韩愈《师说》中</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200" lang="zh-CN"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理想的师生关系一致。</a:t>
            </a:r>
            <a:endPar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90000"/>
              </a:lnSpc>
              <a:spcAft>
                <a:spcPct val="0"/>
              </a:spcAft>
            </a:pP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(2)</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《明湖居听书》描写听众被琵琶声深深吸引，仿佛时间都静止了的句子</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满园子的人都屏气凝神，不敢少动，忽听霍然一声，人弦俱寂</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，与《琵琶行》中用明月侧面表现琵琶女高超技艺的诗句</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200" lang="zh-CN"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有着异曲同工之妙。</a:t>
            </a:r>
            <a:endPar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90000"/>
              </a:lnSpc>
              <a:spcAft>
                <a:spcPct val="0"/>
              </a:spcAft>
            </a:pP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(3)</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黛玉葬花以</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一朝春尽红颜老，花落人亡两不知</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，悲泣春花，哀叹命运。在古诗词中，不乏含</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花</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字且借以抒发悲凉之意的佳句，比如</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200" lang="zh-CN"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049366" name="文本框 9"/>
          <p:cNvSpPr txBox="1"/>
          <p:nvPr>
            <p:custDataLst>
              <p:tags r:id="rId5"/>
            </p:custDataLst>
          </p:nvPr>
        </p:nvSpPr>
        <p:spPr>
          <a:xfrm>
            <a:off x="5270500" y="3512185"/>
            <a:ext cx="7033260" cy="429895"/>
          </a:xfrm>
          <a:prstGeom prst="rect"/>
          <a:noFill/>
          <a:ln w="9525">
            <a:noFill/>
          </a:ln>
        </p:spPr>
        <p:txBody>
          <a:bodyPr wrap="square">
            <a:spAutoFit/>
          </a:bodyPr>
          <a:p>
            <a:pPr fontAlgn="auto" indent="0"/>
            <a:r>
              <a:rPr sz="2200" lang="zh-CN">
                <a:solidFill>
                  <a:srgbClr val="000000"/>
                </a:solidFill>
                <a:ea typeface="黑体" panose="02010609060101010101" charset="-122"/>
                <a:sym typeface="+mn-ea"/>
              </a:rPr>
              <a:t>【参考答案】</a:t>
            </a:r>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endParaRPr altLang="en-US" b="0" sz="2200" lang="en-US">
              <a:solidFill>
                <a:srgbClr val="000000"/>
              </a:solidFill>
              <a:latin typeface="宋体" panose="02010600030101010101" pitchFamily="2" charset="-122"/>
            </a:endParaRPr>
          </a:p>
        </p:txBody>
      </p:sp>
      <p:sp>
        <p:nvSpPr>
          <p:cNvPr id="1049367" name="文本框 13"/>
          <p:cNvSpPr txBox="1"/>
          <p:nvPr>
            <p:custDataLst>
              <p:tags r:id="rId6"/>
            </p:custDataLst>
          </p:nvPr>
        </p:nvSpPr>
        <p:spPr>
          <a:xfrm>
            <a:off x="5160645" y="4302125"/>
            <a:ext cx="6481445" cy="1924050"/>
          </a:xfrm>
          <a:prstGeom prst="rect"/>
          <a:noFill/>
          <a:ln>
            <a:solidFill>
              <a:schemeClr val="accent1"/>
            </a:solidFill>
          </a:ln>
        </p:spPr>
        <p:txBody>
          <a:bodyPr anchor="t" rtlCol="0" wrap="square">
            <a:noAutofit/>
          </a:bodyPr>
          <a:p>
            <a:pPr fontAlgn="auto" indent="0">
              <a:lnSpc>
                <a:spcPct val="95000"/>
              </a:lnSpc>
            </a:pPr>
            <a:r>
              <a:rPr altLang="zh-CN" sz="2800" lang="en-US">
                <a:solidFill>
                  <a:srgbClr val="002060"/>
                </a:solidFill>
                <a:latin typeface="楷体" panose="02010609060101010101" charset="-122"/>
                <a:ea typeface="楷体" panose="02010609060101010101" charset="-122"/>
                <a:cs typeface="楷体" panose="02010609060101010101" charset="-122"/>
              </a:rPr>
              <a:t>(1)</a:t>
            </a:r>
            <a:r>
              <a:rPr altLang="en-US" sz="2800" lang="zh-CN">
                <a:solidFill>
                  <a:srgbClr val="002060"/>
                </a:solidFill>
                <a:latin typeface="楷体" panose="02010609060101010101" charset="-122"/>
                <a:ea typeface="楷体" panose="02010609060101010101" charset="-122"/>
                <a:cs typeface="楷体" panose="02010609060101010101" charset="-122"/>
              </a:rPr>
              <a:t>是故弟子不必不如师</a:t>
            </a:r>
            <a:r>
              <a:rPr altLang="zh-CN" sz="2800" lang="en-US">
                <a:solidFill>
                  <a:srgbClr val="002060"/>
                </a:solidFill>
                <a:latin typeface="楷体" panose="02010609060101010101" charset="-122"/>
                <a:ea typeface="楷体" panose="02010609060101010101" charset="-122"/>
                <a:cs typeface="楷体" panose="02010609060101010101" charset="-122"/>
              </a:rPr>
              <a:t> </a:t>
            </a:r>
            <a:r>
              <a:rPr altLang="en-US" sz="2800" lang="zh-CN">
                <a:solidFill>
                  <a:srgbClr val="002060"/>
                </a:solidFill>
                <a:latin typeface="楷体" panose="02010609060101010101" charset="-122"/>
                <a:ea typeface="楷体" panose="02010609060101010101" charset="-122"/>
                <a:cs typeface="楷体" panose="02010609060101010101" charset="-122"/>
              </a:rPr>
              <a:t>师不必贤于弟子</a:t>
            </a:r>
            <a:endParaRPr altLang="en-US" sz="28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zh-CN" sz="2800" lang="en-US">
                <a:solidFill>
                  <a:srgbClr val="002060"/>
                </a:solidFill>
                <a:latin typeface="楷体" panose="02010609060101010101" charset="-122"/>
                <a:ea typeface="楷体" panose="02010609060101010101" charset="-122"/>
                <a:cs typeface="楷体" panose="02010609060101010101" charset="-122"/>
              </a:rPr>
              <a:t>(2)</a:t>
            </a:r>
            <a:r>
              <a:rPr altLang="en-US" sz="2800" lang="zh-CN">
                <a:solidFill>
                  <a:srgbClr val="002060"/>
                </a:solidFill>
                <a:latin typeface="楷体" panose="02010609060101010101" charset="-122"/>
                <a:ea typeface="楷体" panose="02010609060101010101" charset="-122"/>
                <a:cs typeface="楷体" panose="02010609060101010101" charset="-122"/>
              </a:rPr>
              <a:t>东船西肪悄无言</a:t>
            </a:r>
            <a:r>
              <a:rPr altLang="zh-CN" sz="2800" lang="en-US">
                <a:solidFill>
                  <a:srgbClr val="002060"/>
                </a:solidFill>
                <a:latin typeface="楷体" panose="02010609060101010101" charset="-122"/>
                <a:ea typeface="楷体" panose="02010609060101010101" charset="-122"/>
                <a:cs typeface="楷体" panose="02010609060101010101" charset="-122"/>
              </a:rPr>
              <a:t> </a:t>
            </a:r>
            <a:r>
              <a:rPr altLang="en-US" sz="2800" lang="zh-CN">
                <a:solidFill>
                  <a:srgbClr val="002060"/>
                </a:solidFill>
                <a:latin typeface="楷体" panose="02010609060101010101" charset="-122"/>
                <a:ea typeface="楷体" panose="02010609060101010101" charset="-122"/>
                <a:cs typeface="楷体" panose="02010609060101010101" charset="-122"/>
              </a:rPr>
              <a:t>唯见江心秋月白</a:t>
            </a:r>
            <a:endParaRPr altLang="en-US" sz="2800" lang="zh-CN">
              <a:solidFill>
                <a:srgbClr val="00206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367"/>
                                        </p:tgtEl>
                                        <p:attrNameLst>
                                          <p:attrName>style.visibility</p:attrName>
                                        </p:attrNameLst>
                                      </p:cBhvr>
                                      <p:to>
                                        <p:strVal val="visible"/>
                                      </p:to>
                                    </p:set>
                                    <p:animEffect transition="in" filter="barn(inVertical)">
                                      <p:cBhvr>
                                        <p:cTn dur="500" id="7"/>
                                        <p:tgtEl>
                                          <p:spTgt spid="1049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67" grpId="0" bldLvl="0" animBg="1"/>
      <p:bldP spid="1049367" grpId="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457" name=""/>
        <p:cNvGrpSpPr/>
        <p:nvPr/>
      </p:nvGrpSpPr>
      <p:grpSpPr>
        <a:xfrm>
          <a:off x="0" y="0"/>
          <a:ext cx="0" cy="0"/>
          <a:chOff x="0" y="0"/>
          <a:chExt cx="0" cy="0"/>
        </a:xfrm>
      </p:grpSpPr>
      <p:sp>
        <p:nvSpPr>
          <p:cNvPr id="1049371" name="文本框 28"/>
          <p:cNvSpPr txBox="1"/>
          <p:nvPr>
            <p:custDataLst>
              <p:tags r:id="rId1"/>
            </p:custDataLst>
          </p:nvPr>
        </p:nvSpPr>
        <p:spPr>
          <a:xfrm>
            <a:off x="2194560" y="128905"/>
            <a:ext cx="780415"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72" name="文本框 7"/>
          <p:cNvSpPr txBox="1"/>
          <p:nvPr>
            <p:custDataLst>
              <p:tags r:id="rId2"/>
            </p:custDataLst>
          </p:nvPr>
        </p:nvSpPr>
        <p:spPr>
          <a:xfrm>
            <a:off x="5488940" y="67310"/>
            <a:ext cx="103695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73" name="文本框 5"/>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名篇名句默写</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74" name="文本框 11"/>
          <p:cNvSpPr txBox="1"/>
          <p:nvPr>
            <p:custDataLst>
              <p:tags r:id="rId4"/>
            </p:custDataLst>
          </p:nvPr>
        </p:nvSpPr>
        <p:spPr>
          <a:xfrm>
            <a:off x="5095240" y="1527810"/>
            <a:ext cx="7033260" cy="429895"/>
          </a:xfrm>
          <a:prstGeom prst="rect"/>
          <a:noFill/>
          <a:ln w="9525">
            <a:noFill/>
          </a:ln>
        </p:spPr>
        <p:txBody>
          <a:bodyPr wrap="square">
            <a:spAutoFit/>
          </a:bodyPr>
          <a:p>
            <a:pPr fontAlgn="auto" indent="0"/>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endParaRPr altLang="en-US" b="0" sz="2200" lang="en-US">
              <a:solidFill>
                <a:srgbClr val="000000"/>
              </a:solidFill>
              <a:latin typeface="宋体" panose="02010600030101010101" pitchFamily="2" charset="-122"/>
            </a:endParaRPr>
          </a:p>
        </p:txBody>
      </p:sp>
      <p:sp>
        <p:nvSpPr>
          <p:cNvPr id="1049375" name="文本框 1"/>
          <p:cNvSpPr txBox="1"/>
          <p:nvPr/>
        </p:nvSpPr>
        <p:spPr>
          <a:xfrm>
            <a:off x="179070" y="539750"/>
            <a:ext cx="4424680" cy="6216015"/>
          </a:xfrm>
          <a:prstGeom prst="rect"/>
          <a:ln>
            <a:solidFill>
              <a:schemeClr val="accent1"/>
            </a:solidFill>
          </a:ln>
        </p:spPr>
        <p:txBody>
          <a:bodyPr wrap="square">
            <a:noAutofit/>
          </a:bodyPr>
          <a:p>
            <a:pPr algn="l" defTabSz="266700" fontAlgn="auto" indent="0">
              <a:lnSpc>
                <a:spcPct val="90000"/>
              </a:lnSpc>
              <a:spcAft>
                <a:spcPct val="0"/>
              </a:spcAft>
            </a:pP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17.</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补写出下列句子中的空缺部分。</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(6</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分</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90000"/>
              </a:lnSpc>
              <a:spcAft>
                <a:spcPct val="0"/>
              </a:spcAft>
            </a:pP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(1)</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荀子《劝学》中</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青，取之于蓝，而青于蓝</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表明师生之间可以教学相长，这与韩愈《师说》中</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200" lang="zh-CN"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理想的师生关系一致。</a:t>
            </a:r>
            <a:endPar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90000"/>
              </a:lnSpc>
              <a:spcAft>
                <a:spcPct val="0"/>
              </a:spcAft>
            </a:pP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(2)</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《明湖居听书》描写听众被琵琶声深深吸引，仿佛时间都静止了的句子</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满园子的人都屏气凝神，不敢少动，忽听霍然一声，人弦俱寂</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，与《琵琶行》中用明月侧面表现琵琶女高超技艺的诗句</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200" lang="zh-CN"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有着异曲同工之妙。</a:t>
            </a:r>
            <a:endPar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90000"/>
              </a:lnSpc>
              <a:spcAft>
                <a:spcPct val="0"/>
              </a:spcAft>
            </a:pP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(3)</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黛玉葬花以</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一朝春尽红颜老，花落人亡两不知</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，悲泣春花，哀叹命运。在古诗词中，不乏含</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花</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字且借以抒发悲凉之意的佳句，比如</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200" lang="zh-CN"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zh-CN" sz="2200" lang="en-US" u="sng">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zh-CN" sz="22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altLang="en-US" sz="2200" lang="zh-CN">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049376" name="文本框 9"/>
          <p:cNvSpPr txBox="1"/>
          <p:nvPr>
            <p:custDataLst>
              <p:tags r:id="rId5"/>
            </p:custDataLst>
          </p:nvPr>
        </p:nvSpPr>
        <p:spPr>
          <a:xfrm>
            <a:off x="4734560" y="656590"/>
            <a:ext cx="7033260" cy="429895"/>
          </a:xfrm>
          <a:prstGeom prst="rect"/>
          <a:noFill/>
          <a:ln w="9525">
            <a:noFill/>
          </a:ln>
        </p:spPr>
        <p:txBody>
          <a:bodyPr wrap="square">
            <a:spAutoFit/>
          </a:bodyPr>
          <a:p>
            <a:pPr fontAlgn="auto" indent="0"/>
            <a:r>
              <a:rPr sz="2200" lang="zh-CN">
                <a:solidFill>
                  <a:srgbClr val="000000"/>
                </a:solidFill>
                <a:ea typeface="黑体" panose="02010609060101010101" charset="-122"/>
                <a:sym typeface="+mn-ea"/>
              </a:rPr>
              <a:t>【参考答案】</a:t>
            </a:r>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endParaRPr altLang="en-US" b="0" sz="2200" lang="en-US">
              <a:solidFill>
                <a:srgbClr val="000000"/>
              </a:solidFill>
              <a:latin typeface="宋体" panose="02010600030101010101" pitchFamily="2" charset="-122"/>
            </a:endParaRPr>
          </a:p>
        </p:txBody>
      </p:sp>
      <p:sp>
        <p:nvSpPr>
          <p:cNvPr id="1049377" name="文本框 13"/>
          <p:cNvSpPr txBox="1"/>
          <p:nvPr>
            <p:custDataLst>
              <p:tags r:id="rId6"/>
            </p:custDataLst>
          </p:nvPr>
        </p:nvSpPr>
        <p:spPr>
          <a:xfrm>
            <a:off x="4843780" y="1086485"/>
            <a:ext cx="7127240" cy="5445760"/>
          </a:xfrm>
          <a:prstGeom prst="rect"/>
          <a:noFill/>
          <a:ln>
            <a:solidFill>
              <a:schemeClr val="accent1"/>
            </a:solidFill>
          </a:ln>
        </p:spPr>
        <p:txBody>
          <a:bodyPr anchor="t" rtlCol="0" wrap="square">
            <a:noAutofit/>
          </a:bodyPr>
          <a:p>
            <a:pPr fontAlgn="auto" indent="0">
              <a:lnSpc>
                <a:spcPct val="95000"/>
              </a:lnSpc>
            </a:pPr>
            <a:r>
              <a:rPr altLang="zh-CN" sz="2400" lang="en-US">
                <a:solidFill>
                  <a:srgbClr val="002060"/>
                </a:solidFill>
                <a:latin typeface="楷体" panose="02010609060101010101" charset="-122"/>
                <a:ea typeface="楷体" panose="02010609060101010101" charset="-122"/>
                <a:cs typeface="楷体" panose="02010609060101010101" charset="-122"/>
              </a:rPr>
              <a:t>(3)</a:t>
            </a:r>
            <a:r>
              <a:rPr altLang="en-US" sz="2400" lang="zh-CN">
                <a:solidFill>
                  <a:srgbClr val="002060"/>
                </a:solidFill>
                <a:latin typeface="楷体" panose="02010609060101010101" charset="-122"/>
                <a:ea typeface="楷体" panose="02010609060101010101" charset="-122"/>
                <a:cs typeface="楷体" panose="02010609060101010101" charset="-122"/>
              </a:rPr>
              <a:t>示例</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帘卷西风人比黄花瘦</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花有重开日人无再少年</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杨花落尽子规啼闻道龙标过五溪</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相见时难别亦难</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东风无力百花残</a:t>
            </a:r>
            <a:endParaRPr altLang="zh-CN" sz="2400" lang="en-US">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浔阳江头夜送客</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枫叶荻花秋瑟瑟</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夜来风雨声花落知多少</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满地黄花堆积憔悴损</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【评分细则】每答对一空给</a:t>
            </a:r>
            <a:r>
              <a:rPr altLang="zh-CN" sz="2400" lang="en-US">
                <a:solidFill>
                  <a:srgbClr val="002060"/>
                </a:solidFill>
                <a:latin typeface="楷体" panose="02010609060101010101" charset="-122"/>
                <a:ea typeface="楷体" panose="02010609060101010101" charset="-122"/>
                <a:cs typeface="楷体" panose="02010609060101010101" charset="-122"/>
              </a:rPr>
              <a:t> 1</a:t>
            </a:r>
            <a:r>
              <a:rPr altLang="en-US" sz="2400" lang="zh-CN">
                <a:solidFill>
                  <a:srgbClr val="002060"/>
                </a:solidFill>
                <a:latin typeface="楷体" panose="02010609060101010101" charset="-122"/>
                <a:ea typeface="楷体" panose="02010609060101010101" charset="-122"/>
                <a:cs typeface="楷体" panose="02010609060101010101" charset="-122"/>
              </a:rPr>
              <a:t>分，共</a:t>
            </a:r>
            <a:r>
              <a:rPr altLang="zh-CN" sz="2400" lang="en-US">
                <a:solidFill>
                  <a:srgbClr val="002060"/>
                </a:solidFill>
                <a:latin typeface="楷体" panose="02010609060101010101" charset="-122"/>
                <a:ea typeface="楷体" panose="02010609060101010101" charset="-122"/>
                <a:cs typeface="楷体" panose="02010609060101010101" charset="-122"/>
              </a:rPr>
              <a:t> 6</a:t>
            </a:r>
            <a:r>
              <a:rPr altLang="en-US" sz="2400" lang="zh-CN">
                <a:solidFill>
                  <a:srgbClr val="002060"/>
                </a:solidFill>
                <a:latin typeface="楷体" panose="02010609060101010101" charset="-122"/>
                <a:ea typeface="楷体" panose="02010609060101010101" charset="-122"/>
                <a:cs typeface="楷体" panose="02010609060101010101" charset="-122"/>
              </a:rPr>
              <a:t>分。</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第（</a:t>
            </a:r>
            <a:r>
              <a:rPr altLang="zh-CN" sz="2400" lang="en-US">
                <a:solidFill>
                  <a:srgbClr val="002060"/>
                </a:solidFill>
                <a:latin typeface="楷体" panose="02010609060101010101" charset="-122"/>
                <a:ea typeface="楷体" panose="02010609060101010101" charset="-122"/>
                <a:cs typeface="楷体" panose="02010609060101010101" charset="-122"/>
              </a:rPr>
              <a:t>1</a:t>
            </a:r>
            <a:r>
              <a:rPr altLang="en-US" sz="2400" lang="zh-CN">
                <a:solidFill>
                  <a:srgbClr val="002060"/>
                </a:solidFill>
                <a:latin typeface="楷体" panose="02010609060101010101" charset="-122"/>
                <a:ea typeface="楷体" panose="02010609060101010101" charset="-122"/>
                <a:cs typeface="楷体" panose="02010609060101010101" charset="-122"/>
              </a:rPr>
              <a:t>）题，没写</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是故</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也可以给分。</a:t>
            </a:r>
            <a:endParaRPr altLang="en-US" sz="2400" lang="zh-CN">
              <a:solidFill>
                <a:srgbClr val="002060"/>
              </a:solidFill>
              <a:latin typeface="楷体" panose="02010609060101010101" charset="-122"/>
              <a:ea typeface="楷体" panose="02010609060101010101" charset="-122"/>
              <a:cs typeface="楷体" panose="02010609060101010101" charset="-122"/>
            </a:endParaRPr>
          </a:p>
          <a:p>
            <a:pPr fontAlgn="auto" indent="0">
              <a:lnSpc>
                <a:spcPct val="95000"/>
              </a:lnSpc>
            </a:pPr>
            <a:r>
              <a:rPr altLang="en-US" sz="2400" lang="zh-CN">
                <a:solidFill>
                  <a:srgbClr val="002060"/>
                </a:solidFill>
                <a:latin typeface="楷体" panose="02010609060101010101" charset="-122"/>
                <a:ea typeface="楷体" panose="02010609060101010101" charset="-122"/>
                <a:cs typeface="楷体" panose="02010609060101010101" charset="-122"/>
              </a:rPr>
              <a:t>第（</a:t>
            </a:r>
            <a:r>
              <a:rPr altLang="zh-CN" sz="2400" lang="en-US">
                <a:solidFill>
                  <a:srgbClr val="002060"/>
                </a:solidFill>
                <a:latin typeface="楷体" panose="02010609060101010101" charset="-122"/>
                <a:ea typeface="楷体" panose="02010609060101010101" charset="-122"/>
                <a:cs typeface="楷体" panose="02010609060101010101" charset="-122"/>
              </a:rPr>
              <a:t>3</a:t>
            </a:r>
            <a:r>
              <a:rPr altLang="en-US" sz="2400" lang="zh-CN">
                <a:solidFill>
                  <a:srgbClr val="002060"/>
                </a:solidFill>
                <a:latin typeface="楷体" panose="02010609060101010101" charset="-122"/>
                <a:ea typeface="楷体" panose="02010609060101010101" charset="-122"/>
                <a:cs typeface="楷体" panose="02010609060101010101" charset="-122"/>
              </a:rPr>
              <a:t>）题，紧扣</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古诗词</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花</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悲凉</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，有其他答案符合语境亦可，但用具体的花名的句子不给分，如</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试问卷帘人，却道海棠依旧</a:t>
            </a:r>
            <a:r>
              <a:rPr altLang="zh-CN" sz="2400" lang="en-US">
                <a:solidFill>
                  <a:srgbClr val="002060"/>
                </a:solidFill>
                <a:latin typeface="楷体" panose="02010609060101010101" charset="-122"/>
                <a:ea typeface="楷体" panose="02010609060101010101" charset="-122"/>
                <a:cs typeface="楷体" panose="02010609060101010101" charset="-122"/>
              </a:rPr>
              <a:t>”</a:t>
            </a:r>
            <a:r>
              <a:rPr altLang="en-US" sz="2400" lang="zh-CN">
                <a:solidFill>
                  <a:srgbClr val="002060"/>
                </a:solidFill>
                <a:latin typeface="楷体" panose="02010609060101010101" charset="-122"/>
                <a:ea typeface="楷体" panose="02010609060101010101" charset="-122"/>
                <a:cs typeface="楷体" panose="02010609060101010101" charset="-122"/>
              </a:rPr>
              <a:t>等。有错别字、添字、漏字，则该空不给分。</a:t>
            </a:r>
            <a:endParaRPr altLang="en-US" sz="2400" lang="zh-CN">
              <a:solidFill>
                <a:srgbClr val="00206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377"/>
                                        </p:tgtEl>
                                        <p:attrNameLst>
                                          <p:attrName>style.visibility</p:attrName>
                                        </p:attrNameLst>
                                      </p:cBhvr>
                                      <p:to>
                                        <p:strVal val="visible"/>
                                      </p:to>
                                    </p:set>
                                    <p:animEffect transition="in" filter="barn(inVertical)">
                                      <p:cBhvr>
                                        <p:cTn dur="500" id="7"/>
                                        <p:tgtEl>
                                          <p:spTgt spid="1049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77" grpId="0" bldLvl="0" animBg="1"/>
      <p:bldP spid="1049377" grpId="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460" name=""/>
        <p:cNvGrpSpPr/>
        <p:nvPr/>
      </p:nvGrpSpPr>
      <p:grpSpPr>
        <a:xfrm>
          <a:off x="0" y="0"/>
          <a:ext cx="0" cy="0"/>
          <a:chOff x="0" y="0"/>
          <a:chExt cx="0" cy="0"/>
        </a:xfrm>
      </p:grpSpPr>
      <p:sp>
        <p:nvSpPr>
          <p:cNvPr id="1049381" name="文本框 7"/>
          <p:cNvSpPr txBox="1"/>
          <p:nvPr/>
        </p:nvSpPr>
        <p:spPr>
          <a:xfrm>
            <a:off x="0" y="1524000"/>
            <a:ext cx="12192635" cy="3216910"/>
          </a:xfrm>
          <a:prstGeom prst="rect"/>
          <a:solidFill>
            <a:schemeClr val="accent2">
              <a:lumMod val="20000"/>
              <a:lumOff val="80000"/>
            </a:schemeClr>
          </a:solidFill>
        </p:spPr>
        <p:txBody>
          <a:bodyPr rtlCol="0" wrap="square">
            <a:noAutofit/>
          </a:bodyPr>
          <a:p>
            <a:endParaRPr altLang="en-US" lang="zh-CN"/>
          </a:p>
        </p:txBody>
      </p:sp>
      <p:cxnSp>
        <p:nvCxnSpPr>
          <p:cNvPr id="3145742" name="直接连接符 8"/>
          <p:cNvCxnSpPr>
            <a:cxnSpLocks/>
          </p:cNvCxnSpPr>
          <p:nvPr>
            <p:custDataLst>
              <p:tags r:id="rId1"/>
            </p:custDataLst>
          </p:nvPr>
        </p:nvCxnSpPr>
        <p:spPr>
          <a:xfrm flipH="1">
            <a:off x="7966490" y="1664782"/>
            <a:ext cx="553017" cy="1000521"/>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45743" name="直接连接符 28"/>
          <p:cNvCxnSpPr>
            <a:cxnSpLocks/>
          </p:cNvCxnSpPr>
          <p:nvPr>
            <p:custDataLst>
              <p:tags r:id="rId2"/>
            </p:custDataLst>
          </p:nvPr>
        </p:nvCxnSpPr>
        <p:spPr>
          <a:xfrm flipH="1">
            <a:off x="5356638" y="3796946"/>
            <a:ext cx="435733" cy="685314"/>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9382" name="文本框 17"/>
          <p:cNvSpPr txBox="1"/>
          <p:nvPr/>
        </p:nvSpPr>
        <p:spPr>
          <a:xfrm>
            <a:off x="3330575" y="1869440"/>
            <a:ext cx="2299335" cy="2646045"/>
          </a:xfrm>
          <a:prstGeom prst="rect"/>
          <a:noFill/>
        </p:spPr>
        <p:txBody>
          <a:bodyPr rtlCol="0" wrap="square">
            <a:spAutoFit/>
          </a:bodyPr>
          <a:p>
            <a:pPr algn="dist"/>
            <a:r>
              <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03</a:t>
            </a:r>
            <a:endPar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049383" name="文本框 15"/>
          <p:cNvSpPr txBox="1"/>
          <p:nvPr>
            <p:custDataLst>
              <p:tags r:id="rId3"/>
            </p:custDataLst>
          </p:nvPr>
        </p:nvSpPr>
        <p:spPr>
          <a:xfrm>
            <a:off x="5316220" y="2797175"/>
            <a:ext cx="4463415" cy="768350"/>
          </a:xfrm>
          <a:prstGeom prst="rect"/>
          <a:noFill/>
        </p:spPr>
        <p:txBody>
          <a:bodyPr rtlCol="0" wrap="square">
            <a:spAutoFit/>
          </a:bodyPr>
          <a:p>
            <a:pPr algn="ctr"/>
            <a:r>
              <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rPr>
              <a:t>语言文字运用</a:t>
            </a:r>
            <a:endPar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sym typeface="+mn-ea"/>
            </a:endParaRPr>
          </a:p>
        </p:txBody>
      </p:sp>
      <p:sp>
        <p:nvSpPr>
          <p:cNvPr id="1049384" name="文本框 99"/>
          <p:cNvSpPr txBox="1"/>
          <p:nvPr>
            <p:custDataLst>
              <p:tags r:id="rId4"/>
            </p:custDataLst>
          </p:nvPr>
        </p:nvSpPr>
        <p:spPr>
          <a:xfrm>
            <a:off x="6245860" y="3565525"/>
            <a:ext cx="2273935" cy="368300"/>
          </a:xfrm>
          <a:prstGeom prst="rect"/>
          <a:noFill/>
          <a:ln w="9525">
            <a:noFill/>
          </a:ln>
        </p:spPr>
        <p:txBody>
          <a:bodyPr wrap="square">
            <a:spAutoFit/>
          </a:bodyPr>
          <a:p>
            <a:pPr indent="0"/>
            <a:r>
              <a:rPr b="0" lang="zh-CN">
                <a:solidFill>
                  <a:srgbClr val="000000"/>
                </a:solidFill>
                <a:ea typeface="宋体" panose="02010600030101010101" pitchFamily="2" charset="-122"/>
              </a:rPr>
              <a:t>(本题共</a:t>
            </a:r>
            <a:r>
              <a:rPr altLang="zh-CN" b="0" lang="en-US">
                <a:solidFill>
                  <a:srgbClr val="000000"/>
                </a:solidFill>
                <a:ea typeface="宋体" panose="02010600030101010101" pitchFamily="2" charset="-122"/>
              </a:rPr>
              <a:t>5</a:t>
            </a:r>
            <a:r>
              <a:rPr b="0" lang="zh-CN">
                <a:solidFill>
                  <a:srgbClr val="000000"/>
                </a:solidFill>
                <a:ea typeface="宋体" panose="02010600030101010101" pitchFamily="2" charset="-122"/>
              </a:rPr>
              <a:t>小题，</a:t>
            </a:r>
            <a:r>
              <a:rPr altLang="zh-CN" b="0" lang="en-US">
                <a:solidFill>
                  <a:srgbClr val="000000"/>
                </a:solidFill>
                <a:ea typeface="宋体" panose="02010600030101010101" pitchFamily="2" charset="-122"/>
              </a:rPr>
              <a:t>19</a:t>
            </a:r>
            <a:r>
              <a:rPr b="0" lang="zh-CN">
                <a:solidFill>
                  <a:srgbClr val="000000"/>
                </a:solidFill>
                <a:ea typeface="宋体" panose="02010600030101010101" pitchFamily="2" charset="-122"/>
              </a:rPr>
              <a:t>分)</a:t>
            </a:r>
            <a:endParaRPr altLang="en-US" b="0" lang="zh-CN">
              <a:solidFill>
                <a:srgbClr val="000000"/>
              </a:solidFill>
              <a:ea typeface="宋体" panose="02010600030101010101" pitchFamily="2" charset="-122"/>
            </a:endParaRPr>
          </a:p>
        </p:txBody>
      </p:sp>
      <p:pic>
        <p:nvPicPr>
          <p:cNvPr id="2097176" name="图片 4" descr="图标镂空"/>
          <p:cNvPicPr>
            <a:picLocks noChangeAspect="1"/>
          </p:cNvPicPr>
          <p:nvPr>
            <p:custDataLst>
              <p:tags r:id="rId5"/>
            </p:custDataLst>
          </p:nvPr>
        </p:nvPicPr>
        <p:blipFill>
          <a:blip xmlns:r="http://schemas.openxmlformats.org/officeDocument/2006/relationships" r:embed="rId6"/>
          <a:srcRect l="12064" t="11428" r="12701" b="13975"/>
          <a:stretch>
            <a:fillRect/>
          </a:stretch>
        </p:blipFill>
        <p:spPr>
          <a:xfrm>
            <a:off x="9493885" y="2572385"/>
            <a:ext cx="472440" cy="469265"/>
          </a:xfrm>
          <a:prstGeom prst="rect"/>
        </p:spPr>
      </p:pic>
      <p:sp>
        <p:nvSpPr>
          <p:cNvPr id="1049385" name="文本框 2"/>
          <p:cNvSpPr txBox="1"/>
          <p:nvPr>
            <p:custDataLst>
              <p:tags r:id="rId7"/>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77" name="图片 117"/>
          <p:cNvPicPr>
            <a:picLocks/>
          </p:cNvPicPr>
          <p:nvPr/>
        </p:nvPicPr>
        <p:blipFill>
          <a:blip xmlns:r="http://schemas.openxmlformats.org/officeDocument/2006/relationships"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noFill/>
          <a:ln w="9525">
            <a:noFill/>
          </a:ln>
        </p:spPr>
      </p:pic>
    </p:spTree>
  </p:cSld>
  <p:clrMapOvr>
    <a:masterClrMapping/>
  </p:clrMapOvr>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9386" name="文本框 7"/>
          <p:cNvSpPr txBox="1"/>
          <p:nvPr>
            <p:custDataLst>
              <p:tags r:id="rId1"/>
            </p:custDataLst>
          </p:nvPr>
        </p:nvSpPr>
        <p:spPr>
          <a:xfrm>
            <a:off x="193675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【试题整体分析】</a:t>
            </a:r>
            <a:endParaRPr altLang="en-US" b="0" sz="2400" lang="zh-CN">
              <a:solidFill>
                <a:schemeClr val="accent1"/>
              </a:solidFill>
              <a:ea typeface="黑体" panose="02010609060101010101" charset="-122"/>
            </a:endParaRPr>
          </a:p>
        </p:txBody>
      </p:sp>
      <p:sp>
        <p:nvSpPr>
          <p:cNvPr id="1049387" name="文本框 15"/>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88" name="文本框 1"/>
          <p:cNvSpPr txBox="1"/>
          <p:nvPr>
            <p:custDataLst>
              <p:tags r:id="rId3"/>
            </p:custDataLst>
          </p:nvPr>
        </p:nvSpPr>
        <p:spPr>
          <a:xfrm>
            <a:off x="496570" y="527685"/>
            <a:ext cx="11029315" cy="5981065"/>
          </a:xfrm>
          <a:prstGeom prst="rect"/>
          <a:noFill/>
          <a:ln>
            <a:solidFill>
              <a:schemeClr val="accent1"/>
            </a:solidFill>
          </a:ln>
        </p:spPr>
        <p:txBody>
          <a:bodyPr anchor="t" rtlCol="0" wrap="square">
            <a:noAutofit/>
          </a:bodyPr>
          <a:p>
            <a:pPr indent="609600">
              <a:lnSpc>
                <a:spcPct val="150000"/>
              </a:lnSpc>
              <a:buClrTx/>
              <a:buSzTx/>
              <a:buFontTx/>
              <a:buNone/>
            </a:pPr>
            <a:r>
              <a:rPr altLang="en-US" sz="2400" lang="zh-CN">
                <a:latin typeface="楷体" panose="02010609060101010101" charset="-122"/>
                <a:ea typeface="楷体" panose="02010609060101010101" charset="-122"/>
                <a:cs typeface="楷体" panose="02010609060101010101" charset="-122"/>
                <a:sym typeface="+mn-ea"/>
              </a:rPr>
              <a:t>本部分写门多萨和加西亚</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马尔克斯二人交谈写作的奥秘。</a:t>
            </a:r>
            <a:r>
              <a:rPr altLang="en-US" sz="2400" lang="zh-CN">
                <a:latin typeface="楷体" panose="02010609060101010101" charset="-122"/>
                <a:ea typeface="楷体" panose="02010609060101010101" charset="-122"/>
                <a:cs typeface="楷体" panose="02010609060101010101" charset="-122"/>
                <a:sym typeface="+mn-ea"/>
              </a:rPr>
              <a:t>门多萨</a:t>
            </a:r>
            <a:r>
              <a:rPr altLang="en-US" sz="2400" lang="zh-CN">
                <a:latin typeface="楷体" panose="02010609060101010101" charset="-122"/>
                <a:ea typeface="楷体" panose="02010609060101010101" charset="-122"/>
                <a:cs typeface="楷体" panose="02010609060101010101" charset="-122"/>
                <a:sym typeface="+mn-ea"/>
              </a:rPr>
              <a:t>认为</a:t>
            </a:r>
            <a:r>
              <a:rPr altLang="en-US" sz="2400" lang="zh-CN">
                <a:latin typeface="楷体" panose="02010609060101010101" charset="-122"/>
                <a:ea typeface="楷体" panose="02010609060101010101" charset="-122"/>
                <a:cs typeface="楷体" panose="02010609060101010101" charset="-122"/>
                <a:sym typeface="+mn-ea"/>
              </a:rPr>
              <a:t>加西亚</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马尔克斯</a:t>
            </a:r>
            <a:r>
              <a:rPr altLang="en-US" sz="2400" lang="zh-CN">
                <a:latin typeface="楷体" panose="02010609060101010101" charset="-122"/>
                <a:ea typeface="楷体" panose="02010609060101010101" charset="-122"/>
                <a:cs typeface="楷体" panose="02010609060101010101" charset="-122"/>
                <a:sym typeface="+mn-ea"/>
              </a:rPr>
              <a:t>已经驾驭文字的技巧，而</a:t>
            </a:r>
            <a:r>
              <a:rPr altLang="en-US" sz="2400" lang="zh-CN">
                <a:latin typeface="楷体" panose="02010609060101010101" charset="-122"/>
                <a:ea typeface="楷体" panose="02010609060101010101" charset="-122"/>
                <a:cs typeface="楷体" panose="02010609060101010101" charset="-122"/>
                <a:sym typeface="+mn-ea"/>
              </a:rPr>
              <a:t>加西亚</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马尔克斯</a:t>
            </a:r>
            <a:r>
              <a:rPr altLang="en-US" sz="2400" lang="zh-CN">
                <a:latin typeface="楷体" panose="02010609060101010101" charset="-122"/>
                <a:ea typeface="楷体" panose="02010609060101010101" charset="-122"/>
                <a:cs typeface="楷体" panose="02010609060101010101" charset="-122"/>
                <a:sym typeface="+mn-ea"/>
              </a:rPr>
              <a:t>认为在写作过程中应该有责任心，应该从现实生活中汲取素材，灵感是是作家坚韧不拔的精神和精湛技巧同表达主题的一种和解。</a:t>
            </a:r>
            <a:endParaRPr altLang="en-US" sz="2400" lang="zh-CN">
              <a:latin typeface="楷体" panose="02010609060101010101" charset="-122"/>
              <a:ea typeface="楷体" panose="02010609060101010101" charset="-122"/>
              <a:cs typeface="楷体" panose="02010609060101010101" charset="-122"/>
              <a:sym typeface="+mn-ea"/>
            </a:endParaRPr>
          </a:p>
          <a:p>
            <a:pPr indent="609600">
              <a:lnSpc>
                <a:spcPct val="150000"/>
              </a:lnSpc>
              <a:buClrTx/>
              <a:buSzTx/>
              <a:buFontTx/>
              <a:buNone/>
            </a:pPr>
            <a:r>
              <a:rPr altLang="en-US" sz="2400" lang="zh-CN">
                <a:latin typeface="楷体" panose="02010609060101010101" charset="-122"/>
                <a:ea typeface="楷体" panose="02010609060101010101" charset="-122"/>
                <a:cs typeface="楷体" panose="02010609060101010101" charset="-122"/>
                <a:sym typeface="+mn-ea"/>
              </a:rPr>
              <a:t>试题考点的综合性比较强，考查的都是近几年高考中常见的题型</a:t>
            </a:r>
            <a:r>
              <a:rPr sz="2400" lang="zh-CN">
                <a:latin typeface="楷体" panose="02010609060101010101" charset="-122"/>
                <a:ea typeface="楷体" panose="02010609060101010101" charset="-122"/>
                <a:cs typeface="楷体" panose="02010609060101010101" charset="-122"/>
                <a:sym typeface="+mn-ea"/>
              </a:rPr>
              <a:t>，与高考同频共振</a:t>
            </a:r>
            <a:r>
              <a:rPr altLang="en-US" sz="2400" lang="zh-CN">
                <a:latin typeface="楷体" panose="02010609060101010101" charset="-122"/>
                <a:ea typeface="楷体" panose="02010609060101010101" charset="-122"/>
                <a:cs typeface="楷体" panose="02010609060101010101" charset="-122"/>
                <a:sym typeface="+mn-ea"/>
              </a:rPr>
              <a:t>。主要考查了五个题目，分别是补写成语，补写句子，修改病句，概括词语义项，赏析人称变换的效果。</a:t>
            </a:r>
            <a:r>
              <a:rPr altLang="zh-CN" sz="2400" lang="en-US">
                <a:latin typeface="楷体" panose="02010609060101010101" charset="-122"/>
                <a:ea typeface="楷体" panose="02010609060101010101" charset="-122"/>
                <a:cs typeface="楷体" panose="02010609060101010101" charset="-122"/>
                <a:sym typeface="+mn-ea"/>
              </a:rPr>
              <a:t>21</a:t>
            </a:r>
            <a:r>
              <a:rPr altLang="en-US" sz="2400" lang="zh-CN">
                <a:latin typeface="楷体" panose="02010609060101010101" charset="-122"/>
                <a:ea typeface="楷体" panose="02010609060101010101" charset="-122"/>
                <a:cs typeface="楷体" panose="02010609060101010101" charset="-122"/>
                <a:sym typeface="+mn-ea"/>
              </a:rPr>
              <a:t>题和</a:t>
            </a:r>
            <a:r>
              <a:rPr altLang="zh-CN" sz="2400" lang="en-US">
                <a:latin typeface="楷体" panose="02010609060101010101" charset="-122"/>
                <a:ea typeface="楷体" panose="02010609060101010101" charset="-122"/>
                <a:cs typeface="楷体" panose="02010609060101010101" charset="-122"/>
                <a:sym typeface="+mn-ea"/>
              </a:rPr>
              <a:t>22</a:t>
            </a:r>
            <a:r>
              <a:rPr altLang="en-US" sz="2400" lang="zh-CN">
                <a:latin typeface="楷体" panose="02010609060101010101" charset="-122"/>
                <a:ea typeface="楷体" panose="02010609060101010101" charset="-122"/>
                <a:cs typeface="楷体" panose="02010609060101010101" charset="-122"/>
                <a:sym typeface="+mn-ea"/>
              </a:rPr>
              <a:t>题为创新题型，</a:t>
            </a:r>
            <a:r>
              <a:rPr altLang="zh-CN" sz="2400" lang="en-US">
                <a:latin typeface="楷体" panose="02010609060101010101" charset="-122"/>
                <a:ea typeface="楷体" panose="02010609060101010101" charset="-122"/>
                <a:cs typeface="楷体" panose="02010609060101010101" charset="-122"/>
                <a:sym typeface="+mn-ea"/>
              </a:rPr>
              <a:t>21</a:t>
            </a:r>
            <a:r>
              <a:rPr altLang="en-US" sz="2400" lang="zh-CN">
                <a:latin typeface="楷体" panose="02010609060101010101" charset="-122"/>
                <a:ea typeface="楷体" panose="02010609060101010101" charset="-122"/>
                <a:cs typeface="楷体" panose="02010609060101010101" charset="-122"/>
                <a:sym typeface="+mn-ea"/>
              </a:rPr>
              <a:t>题考查</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可</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字的用法。将文本中出现</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可</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字语跟所给的例句进行义项归类，让学生根据语意情景自主阐释</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可</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的意思。考查字在现代汉语中情境的应用，并且锻炼学生的概括总结能力。</a:t>
            </a:r>
            <a:r>
              <a:rPr altLang="zh-CN" sz="2400" lang="en-US">
                <a:latin typeface="楷体" panose="02010609060101010101" charset="-122"/>
                <a:ea typeface="楷体" panose="02010609060101010101" charset="-122"/>
                <a:cs typeface="楷体" panose="02010609060101010101" charset="-122"/>
                <a:sym typeface="+mn-ea"/>
              </a:rPr>
              <a:t>22</a:t>
            </a:r>
            <a:r>
              <a:rPr altLang="en-US" sz="2400" lang="zh-CN">
                <a:latin typeface="楷体" panose="02010609060101010101" charset="-122"/>
                <a:ea typeface="楷体" panose="02010609060101010101" charset="-122"/>
                <a:cs typeface="楷体" panose="02010609060101010101" charset="-122"/>
                <a:sym typeface="+mn-ea"/>
              </a:rPr>
              <a:t>题考查人称的变化的效果，需要</a:t>
            </a:r>
            <a:r>
              <a:rPr altLang="en-US" sz="2400" lang="zh-CN">
                <a:latin typeface="楷体" panose="02010609060101010101" charset="-122"/>
                <a:ea typeface="楷体" panose="02010609060101010101" charset="-122"/>
                <a:cs typeface="楷体" panose="02010609060101010101" charset="-122"/>
                <a:sym typeface="+mn-ea"/>
              </a:rPr>
              <a:t>学生分析同一人称采用不同称呼所起到的</a:t>
            </a:r>
            <a:r>
              <a:rPr altLang="en-US" sz="2400" lang="zh-CN">
                <a:latin typeface="楷体" panose="02010609060101010101" charset="-122"/>
                <a:ea typeface="楷体" panose="02010609060101010101" charset="-122"/>
                <a:cs typeface="楷体" panose="02010609060101010101" charset="-122"/>
                <a:sym typeface="+mn-ea"/>
              </a:rPr>
              <a:t>作用。</a:t>
            </a:r>
            <a:endParaRPr altLang="en-US" sz="2400" lang="zh-CN">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69" name="文本框 28"/>
          <p:cNvSpPr txBox="1"/>
          <p:nvPr>
            <p:custDataLst>
              <p:tags r:id="rId1"/>
            </p:custDataLst>
          </p:nvPr>
        </p:nvSpPr>
        <p:spPr>
          <a:xfrm>
            <a:off x="1944370" y="67310"/>
            <a:ext cx="780415" cy="337185"/>
          </a:xfrm>
          <a:prstGeom prst="rect"/>
          <a:solidFill>
            <a:schemeClr val="accent1">
              <a:lumMod val="20000"/>
              <a:lumOff val="80000"/>
            </a:schemeClr>
          </a:solidFill>
        </p:spPr>
        <p:txBody>
          <a:bodyPr rtlCol="0" wrap="square">
            <a:spAutoFit/>
          </a:bodyPr>
          <a:p>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70" name="文本框 7"/>
          <p:cNvSpPr txBox="1"/>
          <p:nvPr>
            <p:custDataLst>
              <p:tags r:id="rId2"/>
            </p:custDataLst>
          </p:nvPr>
        </p:nvSpPr>
        <p:spPr>
          <a:xfrm>
            <a:off x="7973060" y="67310"/>
            <a:ext cx="824865" cy="337185"/>
          </a:xfrm>
          <a:prstGeom prst="rect"/>
          <a:solidFill>
            <a:schemeClr val="accent1">
              <a:lumMod val="20000"/>
              <a:lumOff val="80000"/>
            </a:schemeClr>
          </a:solidFill>
        </p:spPr>
        <p:txBody>
          <a:bodyPr rtlCol="0" wrap="square">
            <a:spAutoFit/>
          </a:bodyPr>
          <a:p>
            <a:pPr algn="ct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71" name="文本框 8"/>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672" name="文本框 1"/>
          <p:cNvSpPr txBox="1"/>
          <p:nvPr/>
        </p:nvSpPr>
        <p:spPr>
          <a:xfrm>
            <a:off x="253365" y="526415"/>
            <a:ext cx="6482715" cy="6189345"/>
          </a:xfrm>
          <a:prstGeom prst="rect"/>
          <a:ln w="12700">
            <a:solidFill>
              <a:schemeClr val="tx1"/>
            </a:solidFill>
          </a:ln>
        </p:spPr>
        <p:txBody>
          <a:bodyPr wrap="square">
            <a:noAutofit/>
          </a:bodyPr>
          <a:p>
            <a:pPr algn="l" fontAlgn="auto" indent="457200"/>
            <a:r>
              <a:rPr altLang="en-US" sz="2400" lang="en-US">
                <a:ea typeface="宋体" panose="02010600030101010101" pitchFamily="2" charset="-122"/>
                <a:sym typeface="+mn-ea"/>
              </a:rPr>
              <a:t>⑥</a:t>
            </a:r>
            <a:r>
              <a:rPr altLang="en-US" sz="2400" lang="zh-CN">
                <a:ea typeface="宋体" panose="02010600030101010101" pitchFamily="2" charset="-122"/>
                <a:sym typeface="+mn-ea"/>
              </a:rPr>
              <a:t>为了让</a:t>
            </a:r>
            <a:r>
              <a:rPr altLang="zh-CN" sz="2400" lang="en-US">
                <a:ea typeface="宋体" panose="02010600030101010101" pitchFamily="2" charset="-122"/>
                <a:sym typeface="+mn-ea"/>
              </a:rPr>
              <a:t>AI</a:t>
            </a:r>
            <a:r>
              <a:rPr altLang="en-US" sz="2400" lang="zh-CN">
                <a:ea typeface="宋体" panose="02010600030101010101" pitchFamily="2" charset="-122"/>
                <a:sym typeface="+mn-ea"/>
              </a:rPr>
              <a:t>在理解文义的基础上具备句读功能，研究者们准备了大量带标点的数据，包括超过</a:t>
            </a:r>
            <a:r>
              <a:rPr altLang="zh-CN" sz="2400" lang="en-US">
                <a:ea typeface="宋体" panose="02010600030101010101" pitchFamily="2" charset="-122"/>
                <a:sym typeface="+mn-ea"/>
              </a:rPr>
              <a:t>30</a:t>
            </a:r>
            <a:r>
              <a:rPr altLang="en-US" sz="2400" lang="zh-CN">
                <a:ea typeface="宋体" panose="02010600030101010101" pitchFamily="2" charset="-122"/>
                <a:sym typeface="+mn-ea"/>
              </a:rPr>
              <a:t>万首古诗，</a:t>
            </a:r>
            <a:r>
              <a:rPr altLang="zh-CN" sz="2400" lang="en-US">
                <a:ea typeface="宋体" panose="02010600030101010101" pitchFamily="2" charset="-122"/>
                <a:sym typeface="+mn-ea"/>
              </a:rPr>
              <a:t>2</a:t>
            </a:r>
            <a:r>
              <a:rPr altLang="en-US" sz="2400" lang="zh-CN">
                <a:ea typeface="宋体" panose="02010600030101010101" pitchFamily="2" charset="-122"/>
                <a:sym typeface="+mn-ea"/>
              </a:rPr>
              <a:t>万余首词，</a:t>
            </a:r>
            <a:r>
              <a:rPr altLang="zh-CN" sz="2400" lang="en-US">
                <a:ea typeface="宋体" panose="02010600030101010101" pitchFamily="2" charset="-122"/>
                <a:sym typeface="+mn-ea"/>
              </a:rPr>
              <a:t>800</a:t>
            </a:r>
            <a:r>
              <a:rPr altLang="en-US" sz="2400" lang="zh-CN">
                <a:ea typeface="宋体" panose="02010600030101010101" pitchFamily="2" charset="-122"/>
                <a:sym typeface="+mn-ea"/>
              </a:rPr>
              <a:t>多万段古文，模型还引入了处理标签序列的机制来专门学习句读方法。由于诗词具有较为明显的格律特征，如大部分古诗为四五七言，而词脾名可以提示断句规则，</a:t>
            </a:r>
            <a:r>
              <a:rPr altLang="zh-CN" b="1" sz="2400" lang="en-US">
                <a:solidFill>
                  <a:srgbClr val="FF0000"/>
                </a:solidFill>
                <a:highlight>
                  <a:srgbClr val="FFFF00"/>
                </a:highlight>
                <a:latin typeface="Calibri" panose="020F0502020204030204"/>
                <a:ea typeface="宋体" panose="02010600030101010101" pitchFamily="2" charset="-122"/>
                <a:sym typeface="+mn-ea"/>
              </a:rPr>
              <a:t>1B</a:t>
            </a:r>
            <a:r>
              <a:rPr altLang="en-US" sz="2400" lang="zh-CN" u="sng">
                <a:solidFill>
                  <a:srgbClr val="FF0000"/>
                </a:solidFill>
                <a:ea typeface="宋体" panose="02010600030101010101" pitchFamily="2" charset="-122"/>
                <a:sym typeface="+mn-ea"/>
              </a:rPr>
              <a:t>为了帮助模型更好地学习语义和韵律信息，在预处理数据时保留了古诗题目，并去除词牌名。</a:t>
            </a:r>
            <a:endParaRPr altLang="en-US" sz="2400" lang="zh-CN">
              <a:ea typeface="宋体" panose="02010600030101010101" pitchFamily="2" charset="-122"/>
              <a:sym typeface="+mn-ea"/>
            </a:endParaRPr>
          </a:p>
          <a:p>
            <a:pPr algn="l" fontAlgn="auto" indent="457200"/>
            <a:r>
              <a:rPr altLang="en-US" sz="2400" lang="en-US">
                <a:ea typeface="宋体" panose="02010600030101010101" pitchFamily="2" charset="-122"/>
                <a:sym typeface="+mn-ea"/>
              </a:rPr>
              <a:t>⑦</a:t>
            </a:r>
            <a:r>
              <a:rPr altLang="en-US" sz="2400" lang="zh-CN">
                <a:ea typeface="宋体" panose="02010600030101010101" pitchFamily="2" charset="-122"/>
                <a:sym typeface="+mn-ea"/>
              </a:rPr>
              <a:t>在多块计算卡上并行学习了数天句读后，模型终于</a:t>
            </a:r>
            <a:r>
              <a:rPr altLang="zh-CN" sz="2400" lang="en-US">
                <a:ea typeface="宋体" panose="02010600030101010101" pitchFamily="2" charset="-122"/>
                <a:sym typeface="+mn-ea"/>
              </a:rPr>
              <a:t>“</a:t>
            </a:r>
            <a:r>
              <a:rPr altLang="en-US" sz="2400" lang="zh-CN">
                <a:ea typeface="宋体" panose="02010600030101010101" pitchFamily="2" charset="-122"/>
                <a:sym typeface="+mn-ea"/>
              </a:rPr>
              <a:t>出山</a:t>
            </a:r>
            <a:r>
              <a:rPr altLang="zh-CN" sz="2400" lang="en-US">
                <a:ea typeface="宋体" panose="02010600030101010101" pitchFamily="2" charset="-122"/>
                <a:sym typeface="+mn-ea"/>
              </a:rPr>
              <a:t>”</a:t>
            </a:r>
            <a:r>
              <a:rPr altLang="en-US" sz="2400" lang="zh-CN">
                <a:ea typeface="宋体" panose="02010600030101010101" pitchFamily="2" charset="-122"/>
                <a:sym typeface="+mn-ea"/>
              </a:rPr>
              <a:t>。在测试环节，研究者们引入了两轮难度不同的实验。</a:t>
            </a:r>
            <a:r>
              <a:rPr altLang="zh-CN" b="1" sz="2400" lang="en-US">
                <a:solidFill>
                  <a:srgbClr val="FF0000"/>
                </a:solidFill>
                <a:highlight>
                  <a:srgbClr val="FFFF00"/>
                </a:highlight>
                <a:latin typeface="Calibri" panose="020F0502020204030204"/>
                <a:ea typeface="宋体" panose="02010600030101010101" pitchFamily="2" charset="-122"/>
                <a:sym typeface="+mn-ea"/>
              </a:rPr>
              <a:t>1C</a:t>
            </a:r>
            <a:r>
              <a:rPr altLang="en-US" sz="2400" lang="zh-CN" u="sng">
                <a:solidFill>
                  <a:srgbClr val="FF0000"/>
                </a:solidFill>
                <a:ea typeface="宋体" panose="02010600030101010101" pitchFamily="2" charset="-122"/>
                <a:sym typeface="+mn-ea"/>
              </a:rPr>
              <a:t>普通版测试对象为一批模型从来没见过的诗词古文数据</a:t>
            </a:r>
            <a:r>
              <a:rPr altLang="zh-CN" sz="2400" lang="en-US" u="sng">
                <a:solidFill>
                  <a:srgbClr val="FF0000"/>
                </a:solidFill>
                <a:ea typeface="宋体" panose="02010600030101010101" pitchFamily="2" charset="-122"/>
                <a:sym typeface="+mn-ea"/>
              </a:rPr>
              <a:t>(</a:t>
            </a:r>
            <a:r>
              <a:rPr altLang="en-US" sz="2400" lang="zh-CN" u="sng">
                <a:solidFill>
                  <a:srgbClr val="FF0000"/>
                </a:solidFill>
                <a:ea typeface="宋体" panose="02010600030101010101" pitchFamily="2" charset="-122"/>
                <a:sym typeface="+mn-ea"/>
              </a:rPr>
              <a:t>古诗</a:t>
            </a:r>
            <a:r>
              <a:rPr altLang="zh-CN" sz="2400" lang="en-US" u="sng">
                <a:solidFill>
                  <a:srgbClr val="FF0000"/>
                </a:solidFill>
                <a:ea typeface="宋体" panose="02010600030101010101" pitchFamily="2" charset="-122"/>
                <a:sym typeface="+mn-ea"/>
              </a:rPr>
              <a:t>5000</a:t>
            </a:r>
            <a:r>
              <a:rPr altLang="en-US" sz="2400" lang="zh-CN" u="sng">
                <a:solidFill>
                  <a:srgbClr val="FF0000"/>
                </a:solidFill>
                <a:ea typeface="宋体" panose="02010600030101010101" pitchFamily="2" charset="-122"/>
                <a:sym typeface="+mn-ea"/>
              </a:rPr>
              <a:t>首，词</a:t>
            </a:r>
            <a:r>
              <a:rPr altLang="zh-CN" sz="2400" lang="en-US" u="sng">
                <a:solidFill>
                  <a:srgbClr val="FF0000"/>
                </a:solidFill>
                <a:ea typeface="宋体" panose="02010600030101010101" pitchFamily="2" charset="-122"/>
                <a:sym typeface="+mn-ea"/>
              </a:rPr>
              <a:t>2000</a:t>
            </a:r>
            <a:r>
              <a:rPr altLang="en-US" sz="2400" lang="zh-CN" u="sng">
                <a:solidFill>
                  <a:srgbClr val="FF0000"/>
                </a:solidFill>
                <a:ea typeface="宋体" panose="02010600030101010101" pitchFamily="2" charset="-122"/>
                <a:sym typeface="+mn-ea"/>
              </a:rPr>
              <a:t>首，古文</a:t>
            </a:r>
            <a:r>
              <a:rPr altLang="zh-CN" sz="2400" lang="en-US" u="sng">
                <a:solidFill>
                  <a:srgbClr val="FF0000"/>
                </a:solidFill>
                <a:ea typeface="宋体" panose="02010600030101010101" pitchFamily="2" charset="-122"/>
                <a:sym typeface="+mn-ea"/>
              </a:rPr>
              <a:t>5000</a:t>
            </a:r>
            <a:r>
              <a:rPr altLang="en-US" sz="2400" lang="zh-CN" u="sng">
                <a:solidFill>
                  <a:srgbClr val="FF0000"/>
                </a:solidFill>
                <a:ea typeface="宋体" panose="02010600030101010101" pitchFamily="2" charset="-122"/>
                <a:sym typeface="+mn-ea"/>
              </a:rPr>
              <a:t>段</a:t>
            </a:r>
            <a:r>
              <a:rPr altLang="zh-CN" sz="2400" lang="en-US" u="sng">
                <a:solidFill>
                  <a:srgbClr val="FF0000"/>
                </a:solidFill>
                <a:ea typeface="宋体" panose="02010600030101010101" pitchFamily="2" charset="-122"/>
                <a:sym typeface="+mn-ea"/>
              </a:rPr>
              <a:t>)</a:t>
            </a:r>
            <a:r>
              <a:rPr altLang="en-US" sz="2400" lang="zh-CN" u="sng">
                <a:solidFill>
                  <a:srgbClr val="FF0000"/>
                </a:solidFill>
                <a:ea typeface="宋体" panose="02010600030101010101" pitchFamily="2" charset="-122"/>
                <a:sym typeface="+mn-ea"/>
              </a:rPr>
              <a:t>，实验中，模型在诗、词、古文的句读准确率上分别超过了</a:t>
            </a:r>
            <a:r>
              <a:rPr altLang="zh-CN" sz="2400" lang="en-US" u="sng">
                <a:solidFill>
                  <a:srgbClr val="FF0000"/>
                </a:solidFill>
                <a:ea typeface="宋体" panose="02010600030101010101" pitchFamily="2" charset="-122"/>
                <a:sym typeface="+mn-ea"/>
              </a:rPr>
              <a:t>99%</a:t>
            </a:r>
            <a:r>
              <a:rPr altLang="en-US" sz="2400" lang="zh-CN" u="sng">
                <a:solidFill>
                  <a:srgbClr val="FF0000"/>
                </a:solidFill>
                <a:ea typeface="宋体" panose="02010600030101010101" pitchFamily="2" charset="-122"/>
                <a:sym typeface="+mn-ea"/>
              </a:rPr>
              <a:t>、</a:t>
            </a:r>
            <a:r>
              <a:rPr altLang="zh-CN" sz="2400" lang="en-US" u="sng">
                <a:solidFill>
                  <a:srgbClr val="FF0000"/>
                </a:solidFill>
                <a:ea typeface="宋体" panose="02010600030101010101" pitchFamily="2" charset="-122"/>
                <a:sym typeface="+mn-ea"/>
              </a:rPr>
              <a:t>95%</a:t>
            </a:r>
            <a:r>
              <a:rPr altLang="en-US" sz="2400" lang="zh-CN" u="sng">
                <a:solidFill>
                  <a:srgbClr val="FF0000"/>
                </a:solidFill>
                <a:ea typeface="宋体" panose="02010600030101010101" pitchFamily="2" charset="-122"/>
                <a:sym typeface="+mn-ea"/>
              </a:rPr>
              <a:t>和</a:t>
            </a:r>
            <a:r>
              <a:rPr altLang="zh-CN" sz="2400" lang="en-US" u="sng">
                <a:solidFill>
                  <a:srgbClr val="FF0000"/>
                </a:solidFill>
                <a:ea typeface="宋体" panose="02010600030101010101" pitchFamily="2" charset="-122"/>
                <a:sym typeface="+mn-ea"/>
              </a:rPr>
              <a:t>92%</a:t>
            </a:r>
            <a:r>
              <a:rPr altLang="en-US" sz="2400" lang="zh-CN" u="sng">
                <a:solidFill>
                  <a:srgbClr val="FF0000"/>
                </a:solidFill>
                <a:ea typeface="宋体" panose="02010600030101010101" pitchFamily="2" charset="-122"/>
                <a:sym typeface="+mn-ea"/>
              </a:rPr>
              <a:t>，较之已有的自动断句方法取得了巨大提升。</a:t>
            </a:r>
            <a:endParaRPr altLang="en-US" sz="2400" lang="zh-CN" u="sng">
              <a:solidFill>
                <a:srgbClr val="FF0000"/>
              </a:solidFill>
              <a:ea typeface="宋体" panose="02010600030101010101" pitchFamily="2" charset="-122"/>
              <a:sym typeface="+mn-ea"/>
            </a:endParaRPr>
          </a:p>
        </p:txBody>
      </p:sp>
      <p:sp>
        <p:nvSpPr>
          <p:cNvPr id="1048673" name="文本框 2"/>
          <p:cNvSpPr txBox="1"/>
          <p:nvPr/>
        </p:nvSpPr>
        <p:spPr>
          <a:xfrm>
            <a:off x="7200900" y="465455"/>
            <a:ext cx="4808855" cy="6250305"/>
          </a:xfrm>
          <a:prstGeom prst="rect"/>
          <a:ln w="12700">
            <a:solidFill>
              <a:schemeClr val="tx1"/>
            </a:solidFill>
          </a:ln>
        </p:spPr>
        <p:txBody>
          <a:bodyPr wrap="square">
            <a:noAutofit/>
          </a:bodyPr>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rPr>
              <a:t>6-8</a:t>
            </a:r>
            <a:r>
              <a:rPr altLang="en-US" sz="2400" lang="zh-CN">
                <a:solidFill>
                  <a:schemeClr val="tx1">
                    <a:lumMod val="95000"/>
                    <a:lumOff val="5000"/>
                  </a:schemeClr>
                </a:solidFill>
                <a:latin typeface="Calibri" panose="020F0502020204030204"/>
                <a:ea typeface="宋体" panose="02010600030101010101" pitchFamily="2" charset="-122"/>
              </a:rPr>
              <a:t>段写</a:t>
            </a:r>
            <a:r>
              <a:rPr altLang="zh-CN" sz="2400" lang="en-US">
                <a:solidFill>
                  <a:schemeClr val="tx1">
                    <a:lumMod val="95000"/>
                    <a:lumOff val="5000"/>
                  </a:schemeClr>
                </a:solidFill>
                <a:latin typeface="Calibri" panose="020F0502020204030204"/>
                <a:ea typeface="宋体" panose="02010600030101010101" pitchFamily="2" charset="-122"/>
              </a:rPr>
              <a:t>AI</a:t>
            </a:r>
            <a:r>
              <a:rPr altLang="en-US" sz="2400" lang="zh-CN">
                <a:solidFill>
                  <a:schemeClr val="tx1">
                    <a:lumMod val="95000"/>
                    <a:lumOff val="5000"/>
                  </a:schemeClr>
                </a:solidFill>
                <a:latin typeface="Calibri" panose="020F0502020204030204"/>
                <a:ea typeface="宋体" panose="02010600030101010101" pitchFamily="2" charset="-122"/>
              </a:rPr>
              <a:t>句读任务的应用测试以及最后取得的成果。</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rPr>
              <a:t>1B.</a:t>
            </a:r>
            <a:r>
              <a:rPr altLang="en-US" sz="2400" lang="zh-CN">
                <a:solidFill>
                  <a:schemeClr val="tx1">
                    <a:lumMod val="95000"/>
                    <a:lumOff val="5000"/>
                  </a:schemeClr>
                </a:solidFill>
                <a:latin typeface="Calibri" panose="020F0502020204030204"/>
                <a:ea typeface="宋体" panose="02010600030101010101" pitchFamily="2" charset="-122"/>
              </a:rPr>
              <a:t>研究者在预处理古诗文数据时保留了诗题，并去除词牌名，旨在帮助模型更顺利地学习语义和韵律信息。</a:t>
            </a:r>
            <a:r>
              <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rPr>
              <a:t>√</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rPr>
              <a:t>1C.</a:t>
            </a:r>
            <a:r>
              <a:rPr altLang="en-US" sz="2400" lang="zh-CN">
                <a:solidFill>
                  <a:schemeClr val="tx1">
                    <a:lumMod val="95000"/>
                    <a:lumOff val="5000"/>
                  </a:schemeClr>
                </a:solidFill>
                <a:latin typeface="Calibri" panose="020F0502020204030204"/>
                <a:ea typeface="宋体" panose="02010600030101010101" pitchFamily="2" charset="-122"/>
              </a:rPr>
              <a:t>在第一轮的普通版实验中，</a:t>
            </a:r>
            <a:r>
              <a:rPr altLang="zh-CN" sz="2400" lang="en-US">
                <a:solidFill>
                  <a:schemeClr val="tx1">
                    <a:lumMod val="95000"/>
                    <a:lumOff val="5000"/>
                  </a:schemeClr>
                </a:solidFill>
                <a:latin typeface="Calibri" panose="020F0502020204030204"/>
                <a:ea typeface="宋体" panose="02010600030101010101" pitchFamily="2" charset="-122"/>
              </a:rPr>
              <a:t>AI</a:t>
            </a:r>
            <a:r>
              <a:rPr altLang="en-US" sz="2400" lang="zh-CN">
                <a:solidFill>
                  <a:schemeClr val="tx1">
                    <a:lumMod val="95000"/>
                    <a:lumOff val="5000"/>
                  </a:schemeClr>
                </a:solidFill>
                <a:latin typeface="Calibri" panose="020F0502020204030204"/>
                <a:ea typeface="宋体" panose="02010600030101010101" pitchFamily="2" charset="-122"/>
              </a:rPr>
              <a:t>模型在词体的句读准确度上表现最好，而诗体、古文次之，三者差别不大。</a:t>
            </a:r>
            <a:r>
              <a:rPr altLang="en-US" sz="2400" lang="zh-CN">
                <a:solidFill>
                  <a:schemeClr val="tx1">
                    <a:lumMod val="95000"/>
                    <a:lumOff val="5000"/>
                  </a:schemeClr>
                </a:solidFill>
                <a:latin typeface="Arial" panose="020B0604020202020204" pitchFamily="34" charset="0"/>
                <a:ea typeface="宋体" panose="02010600030101010101" pitchFamily="2" charset="-122"/>
              </a:rPr>
              <a:t>×</a:t>
            </a:r>
            <a:endParaRPr altLang="en-US" sz="2400" lang="zh-CN">
              <a:solidFill>
                <a:schemeClr val="tx1">
                  <a:lumMod val="95000"/>
                  <a:lumOff val="5000"/>
                </a:schemeClr>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464" name=""/>
        <p:cNvGrpSpPr/>
        <p:nvPr/>
      </p:nvGrpSpPr>
      <p:grpSpPr>
        <a:xfrm/>
      </p:grpSpPr>
      <p:sp>
        <p:nvSpPr>
          <p:cNvPr id="1049392" name="文本框 1"/>
          <p:cNvSpPr txBox="1"/>
          <p:nvPr/>
        </p:nvSpPr>
        <p:spPr>
          <a:xfrm>
            <a:off x="217805" y="142875"/>
            <a:ext cx="7983220" cy="6715125"/>
          </a:xfrm>
          <a:prstGeom prst="rect"/>
          <a:noFill/>
          <a:ln>
            <a:solidFill>
              <a:schemeClr val="tx2">
                <a:lumMod val="50000"/>
                <a:lumOff val="50000"/>
              </a:schemeClr>
            </a:solidFill>
          </a:ln>
        </p:spPr>
        <p:txBody>
          <a:bodyPr anchor="t" rtlCol="0" wrap="square">
            <a:noAutofit/>
          </a:bodyPr>
          <a:p>
            <a:pPr fontAlgn="auto" indent="457200">
              <a:lnSpc>
                <a:spcPct val="90000"/>
              </a:lnSpc>
            </a:pPr>
            <a:r>
              <a:rPr altLang="en-US" b="1" sz="2400" lang="zh-CN">
                <a:latin typeface="楷体" panose="02010609060101010101" charset="-122"/>
                <a:ea typeface="楷体" panose="02010609060101010101" charset="-122"/>
                <a:cs typeface="楷体" panose="02010609060101010101" charset="-122"/>
              </a:rPr>
              <a:t>《番石榴飘香》是另一位哥伦比亚作家</a:t>
            </a:r>
            <a:r>
              <a:rPr altLang="zh-CN" b="1" sz="2400" lang="en-US">
                <a:latin typeface="楷体" panose="02010609060101010101" charset="-122"/>
                <a:ea typeface="楷体" panose="02010609060101010101" charset="-122"/>
                <a:cs typeface="楷体" panose="02010609060101010101" charset="-122"/>
              </a:rPr>
              <a:t>P.A.</a:t>
            </a:r>
            <a:r>
              <a:rPr altLang="en-US" b="1" sz="2400" lang="zh-CN">
                <a:latin typeface="楷体" panose="02010609060101010101" charset="-122"/>
                <a:ea typeface="楷体" panose="02010609060101010101" charset="-122"/>
                <a:cs typeface="楷体" panose="02010609060101010101" charset="-122"/>
              </a:rPr>
              <a:t>门多萨和加西亚</a:t>
            </a:r>
            <a:r>
              <a:rPr altLang="zh-CN" b="1" sz="2400" lang="en-US">
                <a:latin typeface="楷体" panose="02010609060101010101" charset="-122"/>
                <a:ea typeface="楷体" panose="02010609060101010101" charset="-122"/>
                <a:cs typeface="楷体" panose="02010609060101010101" charset="-122"/>
              </a:rPr>
              <a:t>·</a:t>
            </a:r>
            <a:r>
              <a:rPr altLang="en-US" b="1" sz="2400" lang="zh-CN">
                <a:latin typeface="楷体" panose="02010609060101010101" charset="-122"/>
                <a:ea typeface="楷体" panose="02010609060101010101" charset="-122"/>
                <a:cs typeface="楷体" panose="02010609060101010101" charset="-122"/>
              </a:rPr>
              <a:t>马尔克斯的谈话录，穿插着门多萨介绍谈话背景的优美散文，被读者誉为</a:t>
            </a:r>
            <a:r>
              <a:rPr altLang="zh-CN" b="1" sz="2400" lang="en-US">
                <a:latin typeface="楷体" panose="02010609060101010101" charset="-122"/>
                <a:ea typeface="楷体" panose="02010609060101010101" charset="-122"/>
                <a:cs typeface="楷体" panose="02010609060101010101" charset="-122"/>
              </a:rPr>
              <a:t>“</a:t>
            </a:r>
            <a:r>
              <a:rPr altLang="en-US" b="1" sz="2400" lang="zh-CN">
                <a:latin typeface="楷体" panose="02010609060101010101" charset="-122"/>
                <a:ea typeface="楷体" panose="02010609060101010101" charset="-122"/>
                <a:cs typeface="楷体" panose="02010609060101010101" charset="-122"/>
              </a:rPr>
              <a:t>打开马尔克斯世界的钥匙</a:t>
            </a:r>
            <a:r>
              <a:rPr altLang="zh-CN" b="1" sz="2400" lang="en-US">
                <a:latin typeface="楷体" panose="02010609060101010101" charset="-122"/>
                <a:ea typeface="楷体" panose="02010609060101010101" charset="-122"/>
                <a:cs typeface="楷体" panose="02010609060101010101" charset="-122"/>
              </a:rPr>
              <a:t>”</a:t>
            </a:r>
            <a:r>
              <a:rPr altLang="en-US" b="1" sz="2400" lang="zh-CN">
                <a:latin typeface="楷体" panose="02010609060101010101" charset="-122"/>
                <a:ea typeface="楷体" panose="02010609060101010101" charset="-122"/>
                <a:cs typeface="楷体" panose="02010609060101010101" charset="-122"/>
              </a:rPr>
              <a:t>。</a:t>
            </a:r>
            <a:endParaRPr altLang="en-US" b="1" sz="2400" lang="zh-CN">
              <a:latin typeface="楷体" panose="02010609060101010101" charset="-122"/>
              <a:ea typeface="楷体" panose="02010609060101010101" charset="-122"/>
              <a:cs typeface="楷体" panose="02010609060101010101" charset="-122"/>
            </a:endParaRPr>
          </a:p>
          <a:p>
            <a:pPr fontAlgn="auto" indent="457200">
              <a:lnSpc>
                <a:spcPct val="90000"/>
              </a:lnSpc>
            </a:pPr>
            <a:r>
              <a:rPr altLang="en-US" b="1" sz="2400" lang="zh-CN">
                <a:latin typeface="楷体" panose="02010609060101010101" charset="-122"/>
                <a:ea typeface="楷体" panose="02010609060101010101" charset="-122"/>
                <a:cs typeface="楷体" panose="02010609060101010101" charset="-122"/>
              </a:rPr>
              <a:t>本书作者哥伦比亚作家加西亚马尔克斯是诺贝尔文学奖获得者，他被认为是</a:t>
            </a:r>
            <a:r>
              <a:rPr altLang="zh-CN" b="1" sz="2400" lang="en-US">
                <a:latin typeface="楷体" panose="02010609060101010101" charset="-122"/>
                <a:ea typeface="楷体" panose="02010609060101010101" charset="-122"/>
                <a:cs typeface="楷体" panose="02010609060101010101" charset="-122"/>
              </a:rPr>
              <a:t>20</a:t>
            </a:r>
            <a:r>
              <a:rPr altLang="en-US" b="1" sz="2400" lang="zh-CN">
                <a:latin typeface="楷体" panose="02010609060101010101" charset="-122"/>
                <a:ea typeface="楷体" panose="02010609060101010101" charset="-122"/>
                <a:cs typeface="楷体" panose="02010609060101010101" charset="-122"/>
              </a:rPr>
              <a:t>世纪最伟大的小说家之一，他的《百年孤独》和《霍乱时期的爱情》风靡全球。马尔克斯几乎凭借一己之力将全世界文学爱好者的目光引向了拉美这片魔幻的大地，</a:t>
            </a:r>
            <a:r>
              <a:rPr altLang="en-US" b="1" sz="2400" lang="zh-CN">
                <a:solidFill>
                  <a:srgbClr val="FF0000"/>
                </a:solidFill>
                <a:latin typeface="楷体" panose="02010609060101010101" charset="-122"/>
                <a:ea typeface="楷体" panose="02010609060101010101" charset="-122"/>
                <a:cs typeface="楷体" panose="02010609060101010101" charset="-122"/>
              </a:rPr>
              <a:t>这本《番石榴飘香》是马尔克斯和作家门多萨的谈话录，门多萨围绕着马尔克斯的生平、文学创作、兴趣爱好、怪癖等等提出了问题展开了对话</a:t>
            </a:r>
            <a:r>
              <a:rPr altLang="en-US" b="1" sz="2400" lang="zh-CN">
                <a:latin typeface="楷体" panose="02010609060101010101" charset="-122"/>
                <a:ea typeface="楷体" panose="02010609060101010101" charset="-122"/>
                <a:cs typeface="楷体" panose="02010609060101010101" charset="-122"/>
              </a:rPr>
              <a:t>，门多萨既是作家和记者，又是马尔克斯多年的好友，熟知马尔克斯的所有作品问题的水准很高，他从马尔克斯的过往经历出发深入到作品的背后，巧妙呈现出了一个大作家的创作和私人生活之间的关系。</a:t>
            </a:r>
            <a:endParaRPr altLang="en-US" b="1" sz="2400" lang="zh-CN">
              <a:latin typeface="楷体" panose="02010609060101010101" charset="-122"/>
              <a:ea typeface="楷体" panose="02010609060101010101" charset="-122"/>
              <a:cs typeface="楷体" panose="02010609060101010101" charset="-122"/>
            </a:endParaRPr>
          </a:p>
          <a:p>
            <a:pPr fontAlgn="auto" indent="457200">
              <a:lnSpc>
                <a:spcPct val="90000"/>
              </a:lnSpc>
            </a:pPr>
            <a:r>
              <a:rPr altLang="en-US" b="1" sz="2400" lang="zh-CN">
                <a:latin typeface="楷体" panose="02010609060101010101" charset="-122"/>
                <a:ea typeface="楷体" panose="02010609060101010101" charset="-122"/>
                <a:cs typeface="楷体" panose="02010609060101010101" charset="-122"/>
              </a:rPr>
              <a:t>书名中的番石榴也叫芭乐，是一种几乎闻不到香气的水果，但切开以后熟成的果肉会散发出清爽甜美的香气。番石榴原产于马尔克斯的故乡南美洲，故乡对于马尔克斯意义重大，可以说正是因为童年根植于南美的乡村土地，他的作品才散发出独特的魔幻的芳香。</a:t>
            </a:r>
            <a:endParaRPr altLang="en-US" b="1" sz="2400" lang="zh-CN">
              <a:latin typeface="楷体" panose="02010609060101010101" charset="-122"/>
              <a:ea typeface="楷体" panose="02010609060101010101" charset="-122"/>
              <a:cs typeface="楷体" panose="02010609060101010101" charset="-122"/>
            </a:endParaRPr>
          </a:p>
        </p:txBody>
      </p:sp>
      <p:pic>
        <p:nvPicPr>
          <p:cNvPr id="2097178" name="图片 2"/>
          <p:cNvPicPr>
            <a:picLocks/>
          </p:cNvPicPr>
          <p:nvPr/>
        </p:nvPicPr>
        <p:blipFill>
          <a:blip xmlns:r="http://schemas.openxmlformats.org/officeDocument/2006/relationships" r:embed="rId1"/>
          <a:stretch>
            <a:fillRect/>
          </a:stretch>
        </p:blipFill>
        <p:spPr>
          <a:xfrm>
            <a:off x="8267065" y="279400"/>
            <a:ext cx="3734435" cy="5798185"/>
          </a:xfrm>
          <a:prstGeom prst="rec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465" name=""/>
        <p:cNvGrpSpPr/>
        <p:nvPr/>
      </p:nvGrpSpPr>
      <p:grpSpPr>
        <a:xfrm/>
      </p:grpSpPr>
      <p:sp>
        <p:nvSpPr>
          <p:cNvPr id="1049393" name="文本框 1"/>
          <p:cNvSpPr txBox="1"/>
          <p:nvPr/>
        </p:nvSpPr>
        <p:spPr>
          <a:xfrm>
            <a:off x="328930" y="177165"/>
            <a:ext cx="7244080" cy="6600825"/>
          </a:xfrm>
          <a:prstGeom prst="rect"/>
          <a:ln>
            <a:solidFill>
              <a:schemeClr val="tx2">
                <a:lumMod val="50000"/>
                <a:lumOff val="50000"/>
              </a:schemeClr>
            </a:solidFill>
          </a:ln>
        </p:spPr>
        <p:txBody>
          <a:bodyPr>
            <a:noAutofit/>
          </a:bodyPr>
          <a:p>
            <a:pPr indent="266700" latinLnBrk="0" marL="0"/>
            <a:r>
              <a:rPr altLang="en-US" b="1" sz="2400" i="0" lang="zh-CN">
                <a:solidFill>
                  <a:srgbClr val="FF0000"/>
                </a:solidFill>
                <a:latin typeface="Helvetica"/>
                <a:ea typeface="Helvetica"/>
              </a:rPr>
              <a:t>加夫列尔</a:t>
            </a:r>
            <a:r>
              <a:rPr altLang="zh-CN" b="1" sz="2400" i="0" lang="en-US">
                <a:solidFill>
                  <a:srgbClr val="FF0000"/>
                </a:solidFill>
                <a:latin typeface="Helvetica"/>
                <a:ea typeface="Helvetica"/>
              </a:rPr>
              <a:t>·</a:t>
            </a:r>
            <a:r>
              <a:rPr altLang="en-US" b="1" sz="2400" i="0" lang="zh-CN">
                <a:solidFill>
                  <a:srgbClr val="FF0000"/>
                </a:solidFill>
                <a:latin typeface="Helvetica"/>
                <a:ea typeface="Helvetica"/>
              </a:rPr>
              <a:t>加西亚</a:t>
            </a:r>
            <a:r>
              <a:rPr altLang="zh-CN" b="1" sz="2400" i="0" lang="en-US">
                <a:solidFill>
                  <a:srgbClr val="FF0000"/>
                </a:solidFill>
                <a:latin typeface="Helvetica"/>
                <a:ea typeface="Helvetica"/>
              </a:rPr>
              <a:t>·</a:t>
            </a:r>
            <a:r>
              <a:rPr altLang="en-US" b="1" sz="2400" i="0" lang="zh-CN">
                <a:solidFill>
                  <a:srgbClr val="FF0000"/>
                </a:solidFill>
                <a:latin typeface="Helvetica"/>
                <a:ea typeface="Helvetica"/>
              </a:rPr>
              <a:t>马尔克斯</a:t>
            </a:r>
            <a:r>
              <a:rPr altLang="en-US" b="1" sz="2400" i="0" lang="zh-CN">
                <a:solidFill>
                  <a:srgbClr val="111111"/>
                </a:solidFill>
                <a:latin typeface="Helvetica"/>
                <a:ea typeface="Helvetica"/>
              </a:rPr>
              <a:t>（西班牙语：</a:t>
            </a:r>
            <a:r>
              <a:rPr altLang="zh-CN" b="1" sz="2400" i="0" lang="en-US">
                <a:solidFill>
                  <a:srgbClr val="111111"/>
                </a:solidFill>
                <a:latin typeface="Helvetica"/>
                <a:ea typeface="Helvetica"/>
              </a:rPr>
              <a:t>Gabriel Jos</a:t>
            </a:r>
            <a:r>
              <a:rPr altLang="en-US" b="1" sz="2400" i="0" lang="en-US">
                <a:solidFill>
                  <a:srgbClr val="111111"/>
                </a:solidFill>
                <a:latin typeface="Helvetica"/>
                <a:ea typeface="Helvetica"/>
              </a:rPr>
              <a:t>é</a:t>
            </a:r>
            <a:r>
              <a:rPr altLang="zh-CN" b="1" sz="2400" i="0" lang="en-US">
                <a:solidFill>
                  <a:srgbClr val="111111"/>
                </a:solidFill>
                <a:latin typeface="Helvetica"/>
                <a:ea typeface="Helvetica"/>
              </a:rPr>
              <a:t> de la Concordia Garc</a:t>
            </a:r>
            <a:r>
              <a:rPr altLang="en-US" b="1" sz="2400" i="0" lang="en-US">
                <a:solidFill>
                  <a:srgbClr val="111111"/>
                </a:solidFill>
                <a:latin typeface="Helvetica"/>
                <a:ea typeface="Helvetica"/>
              </a:rPr>
              <a:t>í</a:t>
            </a:r>
            <a:r>
              <a:rPr altLang="zh-CN" b="1" sz="2400" i="0" lang="en-US">
                <a:solidFill>
                  <a:srgbClr val="111111"/>
                </a:solidFill>
                <a:latin typeface="Helvetica"/>
                <a:ea typeface="Helvetica"/>
              </a:rPr>
              <a:t>a M</a:t>
            </a:r>
            <a:r>
              <a:rPr altLang="en-US" b="1" sz="2400" i="0" lang="en-US">
                <a:solidFill>
                  <a:srgbClr val="111111"/>
                </a:solidFill>
                <a:latin typeface="Helvetica"/>
                <a:ea typeface="Helvetica"/>
              </a:rPr>
              <a:t>á</a:t>
            </a:r>
            <a:r>
              <a:rPr altLang="zh-CN" b="1" sz="2400" i="0" lang="en-US">
                <a:solidFill>
                  <a:srgbClr val="111111"/>
                </a:solidFill>
                <a:latin typeface="Helvetica"/>
                <a:ea typeface="Helvetica"/>
              </a:rPr>
              <a:t>rquez</a:t>
            </a:r>
            <a:r>
              <a:rPr altLang="en-US" b="1" sz="2400" i="0" lang="zh-CN">
                <a:solidFill>
                  <a:srgbClr val="111111"/>
                </a:solidFill>
                <a:latin typeface="Helvetica"/>
                <a:ea typeface="Helvetica"/>
              </a:rPr>
              <a:t>，</a:t>
            </a:r>
            <a:r>
              <a:rPr altLang="zh-CN" b="1" sz="2400" i="0" lang="en-US">
                <a:solidFill>
                  <a:srgbClr val="111111"/>
                </a:solidFill>
                <a:latin typeface="Helvetica"/>
                <a:ea typeface="Helvetica"/>
              </a:rPr>
              <a:t>1927</a:t>
            </a:r>
            <a:r>
              <a:rPr altLang="en-US" b="1" sz="2400" i="0" lang="zh-CN">
                <a:solidFill>
                  <a:srgbClr val="111111"/>
                </a:solidFill>
                <a:latin typeface="Helvetica"/>
                <a:ea typeface="Helvetica"/>
              </a:rPr>
              <a:t>年</a:t>
            </a:r>
            <a:r>
              <a:rPr altLang="zh-CN" b="1" sz="2400" i="0" lang="en-US">
                <a:solidFill>
                  <a:srgbClr val="111111"/>
                </a:solidFill>
                <a:latin typeface="Helvetica"/>
                <a:ea typeface="Helvetica"/>
              </a:rPr>
              <a:t>3</a:t>
            </a:r>
            <a:r>
              <a:rPr altLang="en-US" b="1" sz="2400" i="0" lang="zh-CN">
                <a:solidFill>
                  <a:srgbClr val="111111"/>
                </a:solidFill>
                <a:latin typeface="Helvetica"/>
                <a:ea typeface="Helvetica"/>
              </a:rPr>
              <a:t>月</a:t>
            </a:r>
            <a:r>
              <a:rPr altLang="zh-CN" b="1" sz="2400" i="0" lang="en-US">
                <a:solidFill>
                  <a:srgbClr val="111111"/>
                </a:solidFill>
                <a:latin typeface="Helvetica"/>
                <a:ea typeface="Helvetica"/>
              </a:rPr>
              <a:t>6</a:t>
            </a:r>
            <a:r>
              <a:rPr altLang="en-US" b="1" sz="2400" i="0" lang="zh-CN">
                <a:solidFill>
                  <a:srgbClr val="111111"/>
                </a:solidFill>
                <a:latin typeface="Helvetica"/>
                <a:ea typeface="Helvetica"/>
              </a:rPr>
              <a:t>日－</a:t>
            </a:r>
            <a:r>
              <a:rPr altLang="zh-CN" b="1" sz="2400" i="0" lang="en-US">
                <a:solidFill>
                  <a:srgbClr val="111111"/>
                </a:solidFill>
                <a:latin typeface="Helvetica"/>
                <a:ea typeface="Helvetica"/>
              </a:rPr>
              <a:t>2014</a:t>
            </a:r>
            <a:r>
              <a:rPr altLang="en-US" b="1" sz="2400" i="0" lang="zh-CN">
                <a:solidFill>
                  <a:srgbClr val="111111"/>
                </a:solidFill>
                <a:latin typeface="Helvetica"/>
                <a:ea typeface="Helvetica"/>
              </a:rPr>
              <a:t>年</a:t>
            </a:r>
            <a:r>
              <a:rPr altLang="zh-CN" b="1" sz="2400" i="0" lang="en-US">
                <a:solidFill>
                  <a:srgbClr val="111111"/>
                </a:solidFill>
                <a:latin typeface="Helvetica"/>
                <a:ea typeface="Helvetica"/>
              </a:rPr>
              <a:t>4</a:t>
            </a:r>
            <a:r>
              <a:rPr altLang="en-US" b="1" sz="2400" i="0" lang="zh-CN">
                <a:solidFill>
                  <a:srgbClr val="111111"/>
                </a:solidFill>
                <a:latin typeface="Helvetica"/>
                <a:ea typeface="Helvetica"/>
              </a:rPr>
              <a:t>月</a:t>
            </a:r>
            <a:r>
              <a:rPr altLang="zh-CN" b="1" sz="2400" i="0" lang="en-US">
                <a:solidFill>
                  <a:srgbClr val="111111"/>
                </a:solidFill>
                <a:latin typeface="Helvetica"/>
                <a:ea typeface="Helvetica"/>
              </a:rPr>
              <a:t>17</a:t>
            </a:r>
            <a:r>
              <a:rPr altLang="en-US" b="1" sz="2400" i="0" lang="zh-CN">
                <a:solidFill>
                  <a:srgbClr val="111111"/>
                </a:solidFill>
                <a:latin typeface="Helvetica"/>
                <a:ea typeface="Helvetica"/>
              </a:rPr>
              <a:t>日），哥伦比亚作家、记者和社会活动家，拉丁美洲魔幻现实主义文学的代表人物，</a:t>
            </a:r>
            <a:r>
              <a:rPr altLang="zh-CN" b="1" sz="2400" i="0" lang="en-US">
                <a:solidFill>
                  <a:srgbClr val="111111"/>
                </a:solidFill>
                <a:latin typeface="Helvetica"/>
                <a:ea typeface="Helvetica"/>
              </a:rPr>
              <a:t>20</a:t>
            </a:r>
            <a:r>
              <a:rPr altLang="en-US" b="1" sz="2400" i="0" lang="zh-CN">
                <a:solidFill>
                  <a:srgbClr val="111111"/>
                </a:solidFill>
                <a:latin typeface="Helvetica"/>
                <a:ea typeface="Helvetica"/>
              </a:rPr>
              <a:t>世纪最有影响力的作家之一，</a:t>
            </a:r>
            <a:r>
              <a:rPr altLang="zh-CN" b="1" sz="2400" i="0" lang="en-US">
                <a:solidFill>
                  <a:srgbClr val="111111"/>
                </a:solidFill>
                <a:latin typeface="Helvetica"/>
                <a:ea typeface="Helvetica"/>
              </a:rPr>
              <a:t>1982</a:t>
            </a:r>
            <a:r>
              <a:rPr altLang="en-US" b="1" sz="2400" i="0" lang="zh-CN">
                <a:solidFill>
                  <a:srgbClr val="111111"/>
                </a:solidFill>
                <a:latin typeface="Helvetica"/>
                <a:ea typeface="Helvetica"/>
              </a:rPr>
              <a:t>年诺贝尔文学奖得主。代表作有《百年孤独》（</a:t>
            </a:r>
            <a:r>
              <a:rPr altLang="zh-CN" b="1" sz="2400" i="0" lang="en-US">
                <a:solidFill>
                  <a:srgbClr val="111111"/>
                </a:solidFill>
                <a:latin typeface="Helvetica"/>
                <a:ea typeface="Helvetica"/>
              </a:rPr>
              <a:t>1967</a:t>
            </a:r>
            <a:r>
              <a:rPr altLang="en-US" b="1" sz="2400" i="0" lang="zh-CN">
                <a:solidFill>
                  <a:srgbClr val="111111"/>
                </a:solidFill>
                <a:latin typeface="Helvetica"/>
                <a:ea typeface="Helvetica"/>
              </a:rPr>
              <a:t>年）《霍乱时期的爱情》（</a:t>
            </a:r>
            <a:r>
              <a:rPr altLang="zh-CN" b="1" sz="2400" i="0" lang="en-US">
                <a:solidFill>
                  <a:srgbClr val="111111"/>
                </a:solidFill>
                <a:latin typeface="Helvetica"/>
                <a:ea typeface="Helvetica"/>
              </a:rPr>
              <a:t>1985</a:t>
            </a:r>
            <a:r>
              <a:rPr altLang="en-US" b="1" sz="2400" i="0" lang="zh-CN">
                <a:solidFill>
                  <a:srgbClr val="111111"/>
                </a:solidFill>
                <a:latin typeface="Helvetica"/>
                <a:ea typeface="Helvetica"/>
              </a:rPr>
              <a:t>年）。</a:t>
            </a:r>
            <a:endParaRPr altLang="en-US" b="1" sz="2400" i="0" lang="zh-CN">
              <a:solidFill>
                <a:srgbClr val="111111"/>
              </a:solidFill>
              <a:latin typeface="Helvetica"/>
              <a:ea typeface="Helvetica"/>
            </a:endParaRPr>
          </a:p>
          <a:p>
            <a:pPr indent="266700" latinLnBrk="0" marL="0"/>
            <a:r>
              <a:rPr altLang="zh-CN" b="1" sz="2400" i="0" lang="en-US">
                <a:solidFill>
                  <a:srgbClr val="111111"/>
                </a:solidFill>
                <a:latin typeface="Helvetica"/>
                <a:ea typeface="Helvetica"/>
              </a:rPr>
              <a:t>1927</a:t>
            </a:r>
            <a:r>
              <a:rPr altLang="en-US" b="1" sz="2400" i="0" lang="zh-CN">
                <a:solidFill>
                  <a:srgbClr val="111111"/>
                </a:solidFill>
                <a:latin typeface="Helvetica"/>
                <a:ea typeface="Helvetica"/>
              </a:rPr>
              <a:t>年出生于哥伦比亚马格达莱纳海滨小镇阿拉卡塔卡。童年与外祖父母一起生活。</a:t>
            </a:r>
            <a:r>
              <a:rPr altLang="zh-CN" b="1" sz="2400" i="0" lang="en-US">
                <a:solidFill>
                  <a:srgbClr val="111111"/>
                </a:solidFill>
                <a:latin typeface="Helvetica"/>
                <a:ea typeface="Helvetica"/>
              </a:rPr>
              <a:t>1936</a:t>
            </a:r>
            <a:r>
              <a:rPr altLang="en-US" b="1" sz="2400" i="0" lang="zh-CN">
                <a:solidFill>
                  <a:srgbClr val="111111"/>
                </a:solidFill>
                <a:latin typeface="Helvetica"/>
                <a:ea typeface="Helvetica"/>
              </a:rPr>
              <a:t>年随父母迁居苏克雷。</a:t>
            </a:r>
            <a:r>
              <a:rPr altLang="zh-CN" b="1" sz="2400" i="0" lang="en-US">
                <a:solidFill>
                  <a:srgbClr val="111111"/>
                </a:solidFill>
                <a:latin typeface="Helvetica"/>
                <a:ea typeface="Helvetica"/>
              </a:rPr>
              <a:t>1947</a:t>
            </a:r>
            <a:r>
              <a:rPr altLang="en-US" b="1" sz="2400" i="0" lang="zh-CN">
                <a:solidFill>
                  <a:srgbClr val="111111"/>
                </a:solidFill>
                <a:latin typeface="Helvetica"/>
                <a:ea typeface="Helvetica"/>
              </a:rPr>
              <a:t>年考入波哥大国立大学。</a:t>
            </a:r>
            <a:r>
              <a:rPr altLang="zh-CN" b="1" sz="2400" i="0" lang="en-US">
                <a:solidFill>
                  <a:srgbClr val="111111"/>
                </a:solidFill>
                <a:latin typeface="Helvetica"/>
                <a:ea typeface="Helvetica"/>
              </a:rPr>
              <a:t>1948</a:t>
            </a:r>
            <a:r>
              <a:rPr altLang="en-US" b="1" sz="2400" i="0" lang="zh-CN">
                <a:solidFill>
                  <a:srgbClr val="111111"/>
                </a:solidFill>
                <a:latin typeface="Helvetica"/>
                <a:ea typeface="Helvetica"/>
              </a:rPr>
              <a:t>年因内战辍学，进入报界。五十年代开始出版文学作品。六十年代初 移居墨西哥。</a:t>
            </a:r>
            <a:r>
              <a:rPr altLang="zh-CN" b="1" sz="2400" i="0" lang="en-US">
                <a:solidFill>
                  <a:srgbClr val="111111"/>
                </a:solidFill>
                <a:latin typeface="Helvetica"/>
                <a:ea typeface="Helvetica"/>
              </a:rPr>
              <a:t>1967</a:t>
            </a:r>
            <a:r>
              <a:rPr altLang="en-US" b="1" sz="2400" i="0" lang="zh-CN">
                <a:solidFill>
                  <a:srgbClr val="111111"/>
                </a:solidFill>
                <a:latin typeface="Helvetica"/>
                <a:ea typeface="Helvetica"/>
              </a:rPr>
              <a:t>年出版</a:t>
            </a:r>
            <a:r>
              <a:rPr altLang="zh-CN" b="1" sz="2400" i="0" lang="en-US">
                <a:solidFill>
                  <a:srgbClr val="111111"/>
                </a:solidFill>
                <a:latin typeface="Helvetica"/>
                <a:ea typeface="Helvetica"/>
              </a:rPr>
              <a:t>《</a:t>
            </a:r>
            <a:r>
              <a:rPr altLang="en-US" b="1" sz="2400" i="0" lang="zh-CN">
                <a:solidFill>
                  <a:srgbClr val="111111"/>
                </a:solidFill>
                <a:latin typeface="Helvetica"/>
                <a:ea typeface="Helvetica"/>
              </a:rPr>
              <a:t>百年孤独</a:t>
            </a:r>
            <a:r>
              <a:rPr altLang="zh-CN" b="1" sz="2400" i="0" lang="en-US">
                <a:solidFill>
                  <a:srgbClr val="111111"/>
                </a:solidFill>
                <a:latin typeface="Helvetica"/>
                <a:ea typeface="Helvetica"/>
              </a:rPr>
              <a:t>》</a:t>
            </a:r>
            <a:r>
              <a:rPr altLang="en-US" b="1" sz="2400" i="0" lang="zh-CN">
                <a:solidFill>
                  <a:srgbClr val="111111"/>
                </a:solidFill>
                <a:latin typeface="Helvetica"/>
                <a:ea typeface="Helvetica"/>
              </a:rPr>
              <a:t>。</a:t>
            </a:r>
            <a:r>
              <a:rPr altLang="zh-CN" b="1" sz="2400" i="0" lang="en-US">
                <a:solidFill>
                  <a:srgbClr val="111111"/>
                </a:solidFill>
                <a:latin typeface="Helvetica"/>
                <a:ea typeface="Helvetica"/>
              </a:rPr>
              <a:t>1982</a:t>
            </a:r>
            <a:r>
              <a:rPr altLang="en-US" b="1" sz="2400" i="0" lang="zh-CN">
                <a:solidFill>
                  <a:srgbClr val="111111"/>
                </a:solidFill>
                <a:latin typeface="Helvetica"/>
                <a:ea typeface="Helvetica"/>
              </a:rPr>
              <a:t>年</a:t>
            </a:r>
            <a:r>
              <a:rPr altLang="zh-CN" b="1" sz="2400" i="0" lang="en-US">
                <a:solidFill>
                  <a:srgbClr val="111111"/>
                </a:solidFill>
                <a:latin typeface="Helvetica"/>
                <a:ea typeface="Helvetica"/>
              </a:rPr>
              <a:t>《</a:t>
            </a:r>
            <a:r>
              <a:rPr altLang="en-US" b="1" sz="2400" i="0" lang="zh-CN">
                <a:solidFill>
                  <a:srgbClr val="111111"/>
                </a:solidFill>
                <a:latin typeface="Helvetica"/>
                <a:ea typeface="Helvetica"/>
              </a:rPr>
              <a:t>番石榴飘香</a:t>
            </a:r>
            <a:r>
              <a:rPr altLang="zh-CN" b="1" sz="2400" i="0" lang="en-US">
                <a:solidFill>
                  <a:srgbClr val="111111"/>
                </a:solidFill>
                <a:latin typeface="Helvetica"/>
                <a:ea typeface="Helvetica"/>
              </a:rPr>
              <a:t>》</a:t>
            </a:r>
            <a:r>
              <a:rPr altLang="en-US" b="1" sz="2400" i="0" lang="zh-CN">
                <a:solidFill>
                  <a:srgbClr val="111111"/>
                </a:solidFill>
                <a:latin typeface="Helvetica"/>
                <a:ea typeface="Helvetica"/>
              </a:rPr>
              <a:t>问世。同年获诺贝尔文学奖。</a:t>
            </a:r>
            <a:r>
              <a:rPr altLang="zh-CN" b="1" sz="2400" i="0" lang="en-US">
                <a:solidFill>
                  <a:srgbClr val="111111"/>
                </a:solidFill>
                <a:latin typeface="Helvetica"/>
                <a:ea typeface="Helvetica"/>
              </a:rPr>
              <a:t>2014</a:t>
            </a:r>
            <a:r>
              <a:rPr altLang="en-US" b="1" sz="2400" i="0" lang="zh-CN">
                <a:solidFill>
                  <a:srgbClr val="111111"/>
                </a:solidFill>
                <a:latin typeface="Helvetica"/>
                <a:ea typeface="Helvetica"/>
              </a:rPr>
              <a:t>年</a:t>
            </a:r>
            <a:r>
              <a:rPr altLang="zh-CN" b="1" sz="2400" i="0" lang="en-US">
                <a:solidFill>
                  <a:srgbClr val="111111"/>
                </a:solidFill>
                <a:latin typeface="Helvetica"/>
                <a:ea typeface="Helvetica"/>
              </a:rPr>
              <a:t>4</a:t>
            </a:r>
            <a:r>
              <a:rPr altLang="en-US" b="1" sz="2400" i="0" lang="zh-CN">
                <a:solidFill>
                  <a:srgbClr val="111111"/>
                </a:solidFill>
                <a:latin typeface="Helvetica"/>
                <a:ea typeface="Helvetica"/>
              </a:rPr>
              <a:t>月</a:t>
            </a:r>
            <a:r>
              <a:rPr altLang="zh-CN" b="1" sz="2400" i="0" lang="en-US">
                <a:solidFill>
                  <a:srgbClr val="111111"/>
                </a:solidFill>
                <a:latin typeface="Helvetica"/>
                <a:ea typeface="Helvetica"/>
              </a:rPr>
              <a:t>17</a:t>
            </a:r>
            <a:r>
              <a:rPr altLang="en-US" b="1" sz="2400" i="0" lang="zh-CN">
                <a:solidFill>
                  <a:srgbClr val="111111"/>
                </a:solidFill>
                <a:latin typeface="Helvetica"/>
                <a:ea typeface="Helvetica"/>
              </a:rPr>
              <a:t>日于墨西哥病逝。</a:t>
            </a:r>
            <a:endParaRPr altLang="en-US" b="1" sz="2400" i="0" lang="zh-CN">
              <a:solidFill>
                <a:srgbClr val="111111"/>
              </a:solidFill>
              <a:latin typeface="Helvetica"/>
              <a:ea typeface="Helvetica"/>
            </a:endParaRPr>
          </a:p>
          <a:p>
            <a:pPr indent="266700" latinLnBrk="0" marL="0"/>
            <a:r>
              <a:rPr altLang="en-US" b="1" sz="2400" i="0" lang="zh-CN">
                <a:solidFill>
                  <a:srgbClr val="FF0000"/>
                </a:solidFill>
                <a:latin typeface="Helvetica"/>
                <a:ea typeface="Helvetica"/>
              </a:rPr>
              <a:t>P.A. 门多萨</a:t>
            </a:r>
            <a:r>
              <a:rPr altLang="en-US" b="1" sz="2400" i="0" lang="zh-CN">
                <a:solidFill>
                  <a:srgbClr val="111111"/>
                </a:solidFill>
                <a:latin typeface="Helvetica"/>
                <a:ea typeface="Helvetica"/>
              </a:rPr>
              <a:t>（</a:t>
            </a:r>
            <a:r>
              <a:rPr altLang="zh-CN" b="1" sz="2400" i="0" lang="en-US">
                <a:solidFill>
                  <a:srgbClr val="111111"/>
                </a:solidFill>
                <a:latin typeface="Helvetica"/>
                <a:ea typeface="Helvetica"/>
              </a:rPr>
              <a:t>P.A. Mendoza</a:t>
            </a:r>
            <a:r>
              <a:rPr altLang="en-US" b="1" sz="2400" i="0" lang="zh-CN">
                <a:solidFill>
                  <a:srgbClr val="111111"/>
                </a:solidFill>
                <a:latin typeface="Helvetica"/>
                <a:ea typeface="Helvetica"/>
              </a:rPr>
              <a:t>）加西亚</a:t>
            </a:r>
            <a:r>
              <a:rPr altLang="zh-CN" b="1" sz="2400" i="0" lang="en-US">
                <a:solidFill>
                  <a:srgbClr val="111111"/>
                </a:solidFill>
                <a:latin typeface="Helvetica"/>
                <a:ea typeface="Helvetica"/>
              </a:rPr>
              <a:t>•</a:t>
            </a:r>
            <a:r>
              <a:rPr altLang="en-US" b="1" sz="2400" i="0" lang="zh-CN">
                <a:solidFill>
                  <a:srgbClr val="111111"/>
                </a:solidFill>
                <a:latin typeface="Helvetica"/>
                <a:ea typeface="Helvetica"/>
              </a:rPr>
              <a:t>马尔克斯好友，作家、记者，曾任哥伦比亚驻意大利和葡萄牙大使。</a:t>
            </a:r>
            <a:endParaRPr altLang="en-US" b="1" sz="2400" i="0" lang="zh-CN">
              <a:solidFill>
                <a:srgbClr val="111111"/>
              </a:solidFill>
              <a:latin typeface="Helvetica"/>
              <a:ea typeface="Helvetica"/>
            </a:endParaRPr>
          </a:p>
        </p:txBody>
      </p:sp>
      <p:pic>
        <p:nvPicPr>
          <p:cNvPr id="2097179" name="图片 2"/>
          <p:cNvPicPr>
            <a:picLocks/>
          </p:cNvPicPr>
          <p:nvPr/>
        </p:nvPicPr>
        <p:blipFill>
          <a:blip xmlns:r="http://schemas.openxmlformats.org/officeDocument/2006/relationships" r:embed="rId1"/>
          <a:stretch>
            <a:fillRect/>
          </a:stretch>
        </p:blipFill>
        <p:spPr>
          <a:xfrm>
            <a:off x="7803289" y="-190500"/>
            <a:ext cx="4388303" cy="6858000"/>
          </a:xfrm>
          <a:prstGeom prst="rec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466" name=""/>
        <p:cNvGrpSpPr/>
        <p:nvPr/>
      </p:nvGrpSpPr>
      <p:grpSpPr>
        <a:xfrm>
          <a:off x="0" y="0"/>
          <a:ext cx="0" cy="0"/>
          <a:chOff x="0" y="0"/>
          <a:chExt cx="0" cy="0"/>
        </a:xfrm>
      </p:grpSpPr>
      <p:sp>
        <p:nvSpPr>
          <p:cNvPr id="1049394"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95" name="文本框 2"/>
          <p:cNvSpPr txBox="1"/>
          <p:nvPr>
            <p:custDataLst>
              <p:tags r:id="rId2"/>
            </p:custDataLst>
          </p:nvPr>
        </p:nvSpPr>
        <p:spPr>
          <a:xfrm>
            <a:off x="2270760" y="128905"/>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96" name="文本框 5"/>
          <p:cNvSpPr txBox="1"/>
          <p:nvPr/>
        </p:nvSpPr>
        <p:spPr>
          <a:xfrm>
            <a:off x="171450" y="572135"/>
            <a:ext cx="11925935" cy="6131560"/>
          </a:xfrm>
          <a:prstGeom prst="rect"/>
          <a:ln>
            <a:solidFill>
              <a:schemeClr val="accent1"/>
            </a:solidFill>
          </a:ln>
        </p:spPr>
        <p:txBody>
          <a:bodyPr wrap="square">
            <a:noAutofit/>
          </a:bodyPr>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门多萨</a:t>
            </a: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以下简称</a:t>
            </a: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门</a:t>
            </a: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：你说过，</a:t>
            </a:r>
            <a:r>
              <a:rPr altLang="zh-CN" sz="2000" lang="en-US">
                <a:solidFill>
                  <a:srgbClr val="000000"/>
                </a:solidFill>
                <a:latin typeface="楷体" panose="02010609060101010101" charset="-122"/>
                <a:ea typeface="楷体" panose="02010609060101010101" charset="-122"/>
                <a:cs typeface="楷体" panose="02010609060101010101" charset="-122"/>
              </a:rPr>
              <a:t>(  </a:t>
            </a:r>
            <a:r>
              <a:rPr altLang="en-US" sz="2000" lang="zh-CN">
                <a:solidFill>
                  <a:srgbClr val="000000"/>
                </a:solidFill>
                <a:latin typeface="楷体" panose="02010609060101010101" charset="-122"/>
                <a:ea typeface="楷体" panose="02010609060101010101" charset="-122"/>
                <a:cs typeface="楷体" panose="02010609060101010101" charset="-122"/>
              </a:rPr>
              <a:t>甲</a:t>
            </a:r>
            <a:r>
              <a:rPr altLang="zh-CN" sz="2000" lang="en-US">
                <a:solidFill>
                  <a:srgbClr val="000000"/>
                </a:solidFill>
                <a:latin typeface="楷体" panose="02010609060101010101" charset="-122"/>
                <a:ea typeface="楷体" panose="02010609060101010101" charset="-122"/>
                <a:cs typeface="楷体" panose="02010609060101010101" charset="-122"/>
              </a:rPr>
              <a:t>  )</a:t>
            </a:r>
            <a:r>
              <a:rPr altLang="en-US" sz="2000" lang="zh-CN">
                <a:solidFill>
                  <a:srgbClr val="000000"/>
                </a:solidFill>
                <a:latin typeface="楷体" panose="02010609060101010101" charset="-122"/>
                <a:ea typeface="楷体" panose="02010609060101010101" charset="-122"/>
                <a:cs typeface="楷体" panose="02010609060101010101" charset="-122"/>
              </a:rPr>
              <a:t>，究竟应该怎么看</a:t>
            </a:r>
            <a:r>
              <a:rPr altLang="zh-CN" sz="2000" lang="en-US">
                <a:solidFill>
                  <a:srgbClr val="000000"/>
                </a:solidFill>
                <a:latin typeface="楷体" panose="02010609060101010101" charset="-122"/>
                <a:ea typeface="楷体" panose="02010609060101010101" charset="-122"/>
                <a:cs typeface="楷体" panose="02010609060101010101" charset="-122"/>
              </a:rPr>
              <a:t>?</a:t>
            </a:r>
            <a:endParaRPr altLang="zh-CN" sz="2000" lang="en-US">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加西亚</a:t>
            </a: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马尔克斯</a:t>
            </a: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以下简称</a:t>
            </a: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加</a:t>
            </a: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：两种说法都对。我在开始的时候，刚刚着手探索写作的奥秘，心情欣喜愉快，曾经一口气写完一个短篇小说。可现在一天能写完一个大段落就算万幸了。随着时间的推移，写作已经变成一件苦差。</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门：为什么呢</a:t>
            </a:r>
            <a:r>
              <a:rPr altLang="zh-CN" sz="2000" lang="en-US">
                <a:solidFill>
                  <a:srgbClr val="000000"/>
                </a:solidFill>
                <a:latin typeface="楷体" panose="02010609060101010101" charset="-122"/>
                <a:ea typeface="楷体" panose="02010609060101010101" charset="-122"/>
                <a:cs typeface="楷体" panose="02010609060101010101" charset="-122"/>
              </a:rPr>
              <a:t>? </a:t>
            </a:r>
            <a:r>
              <a:rPr altLang="en-US" sz="2000" lang="zh-CN">
                <a:solidFill>
                  <a:srgbClr val="000000"/>
                </a:solidFill>
                <a:latin typeface="楷体" panose="02010609060101010101" charset="-122"/>
                <a:ea typeface="楷体" panose="02010609060101010101" charset="-122"/>
                <a:cs typeface="楷体" panose="02010609060101010101" charset="-122"/>
              </a:rPr>
              <a:t>你已经娴熟地掌握了驾驭文字的技巧，写起来应该</a:t>
            </a:r>
            <a:r>
              <a:rPr altLang="zh-CN" sz="2000" lang="en-US" u="sng">
                <a:solidFill>
                  <a:srgbClr val="000000"/>
                </a:solidFill>
                <a:latin typeface="楷体" panose="02010609060101010101" charset="-122"/>
                <a:ea typeface="楷体" panose="02010609060101010101" charset="-122"/>
                <a:cs typeface="楷体" panose="02010609060101010101" charset="-122"/>
              </a:rPr>
              <a:t>  A  </a:t>
            </a:r>
            <a:r>
              <a:rPr altLang="en-US" sz="2000" lang="zh-CN">
                <a:solidFill>
                  <a:srgbClr val="000000"/>
                </a:solidFill>
                <a:latin typeface="楷体" panose="02010609060101010101" charset="-122"/>
                <a:ea typeface="楷体" panose="02010609060101010101" charset="-122"/>
                <a:cs typeface="楷体" panose="02010609060101010101" charset="-122"/>
              </a:rPr>
              <a:t>了。</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加：原因很简单，就是责任心越来越强了。现在我觉得，每写一个字母，都会引起更大的反响，对更多的人产生影响。</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门：对你来说，</a:t>
            </a:r>
            <a:r>
              <a:rPr altLang="zh-CN" sz="2000" lang="en-US">
                <a:solidFill>
                  <a:srgbClr val="000000"/>
                </a:solidFill>
                <a:latin typeface="楷体" panose="02010609060101010101" charset="-122"/>
                <a:ea typeface="楷体" panose="02010609060101010101" charset="-122"/>
                <a:cs typeface="楷体" panose="02010609060101010101" charset="-122"/>
              </a:rPr>
              <a:t>(  </a:t>
            </a:r>
            <a:r>
              <a:rPr altLang="en-US" sz="2000" lang="zh-CN">
                <a:solidFill>
                  <a:srgbClr val="000000"/>
                </a:solidFill>
                <a:latin typeface="楷体" panose="02010609060101010101" charset="-122"/>
                <a:ea typeface="楷体" panose="02010609060101010101" charset="-122"/>
                <a:cs typeface="楷体" panose="02010609060101010101" charset="-122"/>
              </a:rPr>
              <a:t>乙</a:t>
            </a:r>
            <a:r>
              <a:rPr altLang="zh-CN" sz="2000" lang="en-US">
                <a:solidFill>
                  <a:srgbClr val="000000"/>
                </a:solidFill>
                <a:latin typeface="楷体" panose="02010609060101010101" charset="-122"/>
                <a:ea typeface="楷体" panose="02010609060101010101" charset="-122"/>
                <a:cs typeface="楷体" panose="02010609060101010101" charset="-122"/>
              </a:rPr>
              <a:t>  )?</a:t>
            </a:r>
            <a:endParaRPr altLang="zh-CN" sz="2000" lang="en-US">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加：我认为，别的作家有了一个想法、一种观念，就能写出一本书来，而我总是得先有一个视觉形象才可动手写作。比如《百年孤独》就是基于这样一个视觉形象：一个老头儿带着一个小男孩去见识冰块，他让香蕉公司的人打开一箱冰冻</a:t>
            </a:r>
            <a:r>
              <a:rPr altLang="en-US" sz="2000" lang="en-US">
                <a:solidFill>
                  <a:srgbClr val="000000"/>
                </a:solidFill>
                <a:latin typeface="楷体" panose="02010609060101010101" charset="-122"/>
                <a:ea typeface="楷体" panose="02010609060101010101" charset="-122"/>
                <a:cs typeface="楷体" panose="02010609060101010101" charset="-122"/>
              </a:rPr>
              <a:t>䠾</a:t>
            </a:r>
            <a:r>
              <a:rPr altLang="en-US" sz="2000" lang="zh-CN">
                <a:solidFill>
                  <a:srgbClr val="000000"/>
                </a:solidFill>
                <a:latin typeface="楷体" panose="02010609060101010101" charset="-122"/>
                <a:ea typeface="楷体" panose="02010609060101010101" charset="-122"/>
                <a:cs typeface="楷体" panose="02010609060101010101" charset="-122"/>
              </a:rPr>
              <a:t>鱼，把小男孩的手按在冰块里。</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门：老头儿是你的外祖父马尔克斯上校吧</a:t>
            </a:r>
            <a:r>
              <a:rPr altLang="zh-CN" sz="2000" lang="en-US">
                <a:solidFill>
                  <a:srgbClr val="000000"/>
                </a:solidFill>
                <a:latin typeface="楷体" panose="02010609060101010101" charset="-122"/>
                <a:ea typeface="楷体" panose="02010609060101010101" charset="-122"/>
                <a:cs typeface="楷体" panose="02010609060101010101" charset="-122"/>
              </a:rPr>
              <a:t>?</a:t>
            </a:r>
            <a:endParaRPr altLang="zh-CN" sz="2000" lang="en-US">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加：是的。</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门：那就是说，你是从现实中撷取素材的了。</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加：在我的小说里，可没有一行字不是建立在现实的基础上的。</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门：《百年孤独》里可爱的美人儿蕾梅黛丝呢</a:t>
            </a:r>
            <a:r>
              <a:rPr altLang="zh-CN" sz="2000" lang="en-US">
                <a:solidFill>
                  <a:srgbClr val="000000"/>
                </a:solidFill>
                <a:latin typeface="楷体" panose="02010609060101010101" charset="-122"/>
                <a:ea typeface="楷体" panose="02010609060101010101" charset="-122"/>
                <a:cs typeface="楷体" panose="02010609060101010101" charset="-122"/>
              </a:rPr>
              <a:t>? </a:t>
            </a:r>
            <a:r>
              <a:rPr altLang="en-US" sz="2000" lang="zh-CN">
                <a:solidFill>
                  <a:srgbClr val="000000"/>
                </a:solidFill>
                <a:latin typeface="楷体" panose="02010609060101010101" charset="-122"/>
                <a:ea typeface="楷体" panose="02010609060101010101" charset="-122"/>
                <a:cs typeface="楷体" panose="02010609060101010101" charset="-122"/>
              </a:rPr>
              <a:t>你曾经说过，美人儿蕾梅黛丝飞上天空可不容易。</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加：我当时实在想不出办法打发她飞上天空，很着急。</a:t>
            </a:r>
            <a:r>
              <a:rPr altLang="en-US" sz="2000" lang="en-US">
                <a:solidFill>
                  <a:srgbClr val="000000"/>
                </a:solidFill>
                <a:latin typeface="楷体" panose="02010609060101010101" charset="-122"/>
                <a:ea typeface="楷体" panose="02010609060101010101" charset="-122"/>
                <a:cs typeface="楷体" panose="02010609060101010101" charset="-122"/>
              </a:rPr>
              <a:t>①</a:t>
            </a:r>
            <a:r>
              <a:rPr altLang="en-US" sz="2000" lang="zh-CN">
                <a:solidFill>
                  <a:srgbClr val="000000"/>
                </a:solidFill>
                <a:latin typeface="楷体" panose="02010609060101010101" charset="-122"/>
                <a:ea typeface="楷体" panose="02010609060101010101" charset="-122"/>
                <a:cs typeface="楷体" panose="02010609060101010101" charset="-122"/>
              </a:rPr>
              <a:t>有一天，一个来我们家洗衣服的高大漂亮的黑女人在绳子上晾床单。</a:t>
            </a:r>
            <a:r>
              <a:rPr altLang="en-US" sz="2000" lang="en-US">
                <a:solidFill>
                  <a:srgbClr val="000000"/>
                </a:solidFill>
                <a:latin typeface="楷体" panose="02010609060101010101" charset="-122"/>
                <a:ea typeface="楷体" panose="02010609060101010101" charset="-122"/>
                <a:cs typeface="楷体" panose="02010609060101010101" charset="-122"/>
              </a:rPr>
              <a:t>②</a:t>
            </a:r>
            <a:r>
              <a:rPr altLang="en-US" sz="2000" lang="zh-CN">
                <a:solidFill>
                  <a:srgbClr val="000000"/>
                </a:solidFill>
                <a:latin typeface="楷体" panose="02010609060101010101" charset="-122"/>
                <a:ea typeface="楷体" panose="02010609060101010101" charset="-122"/>
                <a:cs typeface="楷体" panose="02010609060101010101" charset="-122"/>
              </a:rPr>
              <a:t>当时风很大，她怎么也晾不好，却让风给刮跑了。</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这时，我</a:t>
            </a:r>
            <a:r>
              <a:rPr altLang="zh-CN" sz="2000" lang="en-US" u="sng">
                <a:solidFill>
                  <a:srgbClr val="000000"/>
                </a:solidFill>
                <a:latin typeface="楷体" panose="02010609060101010101" charset="-122"/>
                <a:ea typeface="楷体" panose="02010609060101010101" charset="-122"/>
                <a:cs typeface="楷体" panose="02010609060101010101" charset="-122"/>
              </a:rPr>
              <a:t>  B  </a:t>
            </a:r>
            <a:r>
              <a:rPr altLang="en-US" sz="2000" lang="zh-CN">
                <a:solidFill>
                  <a:srgbClr val="000000"/>
                </a:solidFill>
                <a:latin typeface="楷体" panose="02010609060101010101" charset="-122"/>
                <a:ea typeface="楷体" panose="02010609060101010101" charset="-122"/>
                <a:cs typeface="楷体" panose="02010609060101010101" charset="-122"/>
              </a:rPr>
              <a:t>，美人儿蕾梅黛丝有了床单就可飞上天空了。</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门：这就是所谓的灵感吧！</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en-US" sz="2000" lang="zh-CN">
                <a:solidFill>
                  <a:srgbClr val="000000"/>
                </a:solidFill>
                <a:latin typeface="楷体" panose="02010609060101010101" charset="-122"/>
                <a:ea typeface="楷体" panose="02010609060101010101" charset="-122"/>
                <a:cs typeface="楷体" panose="02010609060101010101" charset="-122"/>
              </a:rPr>
              <a:t>加：</a:t>
            </a:r>
            <a:r>
              <a:rPr altLang="en-US" sz="2000" lang="en-US">
                <a:solidFill>
                  <a:srgbClr val="000000"/>
                </a:solidFill>
                <a:latin typeface="楷体" panose="02010609060101010101" charset="-122"/>
                <a:ea typeface="楷体" panose="02010609060101010101" charset="-122"/>
                <a:cs typeface="楷体" panose="02010609060101010101" charset="-122"/>
              </a:rPr>
              <a:t>③</a:t>
            </a:r>
            <a:r>
              <a:rPr altLang="en-US" sz="2000" lang="zh-CN">
                <a:solidFill>
                  <a:srgbClr val="000000"/>
                </a:solidFill>
                <a:latin typeface="楷体" panose="02010609060101010101" charset="-122"/>
                <a:ea typeface="楷体" panose="02010609060101010101" charset="-122"/>
                <a:cs typeface="楷体" panose="02010609060101010101" charset="-122"/>
              </a:rPr>
              <a:t>我认为，灵感既不是一种才能，也不是一种天赋。</a:t>
            </a:r>
            <a:r>
              <a:rPr altLang="en-US" sz="2000" lang="en-US">
                <a:solidFill>
                  <a:srgbClr val="000000"/>
                </a:solidFill>
                <a:latin typeface="楷体" panose="02010609060101010101" charset="-122"/>
                <a:ea typeface="楷体" panose="02010609060101010101" charset="-122"/>
                <a:cs typeface="楷体" panose="02010609060101010101" charset="-122"/>
              </a:rPr>
              <a:t>④</a:t>
            </a:r>
            <a:r>
              <a:rPr altLang="en-US" sz="2000" lang="zh-CN">
                <a:solidFill>
                  <a:srgbClr val="000000"/>
                </a:solidFill>
                <a:latin typeface="楷体" panose="02010609060101010101" charset="-122"/>
                <a:ea typeface="楷体" panose="02010609060101010101" charset="-122"/>
                <a:cs typeface="楷体" panose="02010609060101010101" charset="-122"/>
              </a:rPr>
              <a:t>它是作家坚韧不拔的精神和精湛的技巧同他们要表达的主题达成一种和解。因为写作的人要设法探究主题，但主题则力图设置种种障碍。有时候，因为某种契机所有的障碍一扫而光，这时你会感到，写作是人生最美好的事情。这就是我所认为的灵感。</a:t>
            </a:r>
            <a:endParaRPr altLang="en-US" sz="20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508000">
              <a:lnSpc>
                <a:spcPct val="80000"/>
              </a:lnSpc>
              <a:spcAft>
                <a:spcPct val="0"/>
              </a:spcAft>
            </a:pP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摘编自加西亚</a:t>
            </a:r>
            <a:r>
              <a:rPr altLang="zh-CN" sz="2000" lang="en-US">
                <a:solidFill>
                  <a:srgbClr val="000000"/>
                </a:solidFill>
                <a:latin typeface="楷体" panose="02010609060101010101" charset="-122"/>
                <a:ea typeface="楷体" panose="02010609060101010101" charset="-122"/>
                <a:cs typeface="楷体" panose="02010609060101010101" charset="-122"/>
              </a:rPr>
              <a:t>·</a:t>
            </a:r>
            <a:r>
              <a:rPr altLang="en-US" sz="2000" lang="zh-CN">
                <a:solidFill>
                  <a:srgbClr val="000000"/>
                </a:solidFill>
                <a:latin typeface="楷体" panose="02010609060101010101" charset="-122"/>
                <a:ea typeface="楷体" panose="02010609060101010101" charset="-122"/>
                <a:cs typeface="楷体" panose="02010609060101010101" charset="-122"/>
              </a:rPr>
              <a:t>马尔克斯、门多撒合著《番石榴飘香》</a:t>
            </a:r>
            <a:r>
              <a:rPr altLang="zh-CN" sz="2000" lang="en-US">
                <a:solidFill>
                  <a:srgbClr val="000000"/>
                </a:solidFill>
                <a:latin typeface="楷体" panose="02010609060101010101" charset="-122"/>
                <a:ea typeface="楷体" panose="02010609060101010101" charset="-122"/>
                <a:cs typeface="楷体" panose="02010609060101010101" charset="-122"/>
              </a:rPr>
              <a:t>)</a:t>
            </a:r>
            <a:endParaRPr altLang="zh-CN" sz="2000" lang="en-US">
              <a:solidFill>
                <a:srgbClr val="00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469" name=""/>
        <p:cNvGrpSpPr/>
        <p:nvPr/>
      </p:nvGrpSpPr>
      <p:grpSpPr>
        <a:xfrm>
          <a:off x="0" y="0"/>
          <a:ext cx="0" cy="0"/>
          <a:chOff x="0" y="0"/>
          <a:chExt cx="0" cy="0"/>
        </a:xfrm>
      </p:grpSpPr>
      <p:sp>
        <p:nvSpPr>
          <p:cNvPr id="1049400"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01" name="文本框 2"/>
          <p:cNvSpPr txBox="1"/>
          <p:nvPr>
            <p:custDataLst>
              <p:tags r:id="rId2"/>
            </p:custDataLst>
          </p:nvPr>
        </p:nvSpPr>
        <p:spPr>
          <a:xfrm>
            <a:off x="2279650" y="0"/>
            <a:ext cx="127127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02" name="文本框 7"/>
          <p:cNvSpPr txBox="1"/>
          <p:nvPr>
            <p:custDataLst>
              <p:tags r:id="rId3"/>
            </p:custDataLst>
          </p:nvPr>
        </p:nvSpPr>
        <p:spPr>
          <a:xfrm>
            <a:off x="238760" y="4846320"/>
            <a:ext cx="101600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03" name="文本框 6"/>
          <p:cNvSpPr txBox="1"/>
          <p:nvPr/>
        </p:nvSpPr>
        <p:spPr>
          <a:xfrm>
            <a:off x="146685" y="466090"/>
            <a:ext cx="11722735" cy="4251325"/>
          </a:xfrm>
          <a:prstGeom prst="rect"/>
          <a:ln>
            <a:solidFill>
              <a:schemeClr val="accent1"/>
            </a:solidFill>
          </a:ln>
        </p:spPr>
        <p:txBody>
          <a:bodyPr wrap="square">
            <a:noAutofit/>
          </a:bodyPr>
          <a:p>
            <a:pPr algn="l" defTabSz="266700" fontAlgn="auto" indent="508000">
              <a:lnSpc>
                <a:spcPct val="92000"/>
              </a:lnSpc>
              <a:spcAft>
                <a:spcPct val="0"/>
              </a:spcAft>
            </a:pPr>
            <a:r>
              <a:rPr altLang="en-US" sz="2000" lang="zh-CN">
                <a:latin typeface="宋体" panose="02010600030101010101" pitchFamily="2" charset="-122"/>
                <a:ea typeface="宋体" panose="02010600030101010101" pitchFamily="2" charset="-122"/>
                <a:cs typeface="宋体" panose="02010600030101010101" pitchFamily="2" charset="-122"/>
              </a:rPr>
              <a:t>门多萨</a:t>
            </a:r>
            <a:r>
              <a:rPr altLang="zh-CN" sz="2000" lang="en-US">
                <a:latin typeface="宋体" panose="02010600030101010101" pitchFamily="2" charset="-122"/>
                <a:ea typeface="宋体" panose="02010600030101010101" pitchFamily="2" charset="-122"/>
                <a:cs typeface="宋体" panose="02010600030101010101" pitchFamily="2" charset="-122"/>
              </a:rPr>
              <a:t>(</a:t>
            </a:r>
            <a:r>
              <a:rPr altLang="en-US" sz="2000" lang="zh-CN">
                <a:latin typeface="宋体" panose="02010600030101010101" pitchFamily="2" charset="-122"/>
                <a:ea typeface="宋体" panose="02010600030101010101" pitchFamily="2" charset="-122"/>
                <a:cs typeface="宋体" panose="02010600030101010101" pitchFamily="2" charset="-122"/>
              </a:rPr>
              <a:t>以下简称</a:t>
            </a:r>
            <a:r>
              <a:rPr altLang="zh-CN" sz="2000" lang="en-US">
                <a:latin typeface="宋体" panose="02010600030101010101" pitchFamily="2" charset="-122"/>
                <a:ea typeface="宋体" panose="02010600030101010101" pitchFamily="2" charset="-122"/>
                <a:cs typeface="宋体" panose="02010600030101010101" pitchFamily="2" charset="-122"/>
              </a:rPr>
              <a:t>“</a:t>
            </a:r>
            <a:r>
              <a:rPr altLang="en-US" sz="2000" lang="zh-CN">
                <a:latin typeface="宋体" panose="02010600030101010101" pitchFamily="2" charset="-122"/>
                <a:ea typeface="宋体" panose="02010600030101010101" pitchFamily="2" charset="-122"/>
                <a:cs typeface="宋体" panose="02010600030101010101" pitchFamily="2" charset="-122"/>
              </a:rPr>
              <a:t>门</a:t>
            </a:r>
            <a:r>
              <a:rPr altLang="zh-CN" sz="2000" lang="en-US">
                <a:latin typeface="宋体" panose="02010600030101010101" pitchFamily="2" charset="-122"/>
                <a:ea typeface="宋体" panose="02010600030101010101" pitchFamily="2" charset="-122"/>
                <a:cs typeface="宋体" panose="02010600030101010101" pitchFamily="2" charset="-122"/>
              </a:rPr>
              <a:t>”)</a:t>
            </a:r>
            <a:r>
              <a:rPr altLang="en-US" sz="2000" lang="zh-CN">
                <a:latin typeface="宋体" panose="02010600030101010101" pitchFamily="2" charset="-122"/>
                <a:ea typeface="宋体" panose="02010600030101010101" pitchFamily="2" charset="-122"/>
                <a:cs typeface="宋体" panose="02010600030101010101" pitchFamily="2" charset="-122"/>
              </a:rPr>
              <a:t>：你说过，</a:t>
            </a:r>
            <a:r>
              <a:rPr altLang="zh-CN" sz="2000" lang="en-US">
                <a:latin typeface="宋体" panose="02010600030101010101" pitchFamily="2" charset="-122"/>
                <a:ea typeface="宋体" panose="02010600030101010101" pitchFamily="2" charset="-122"/>
                <a:cs typeface="宋体" panose="02010600030101010101" pitchFamily="2" charset="-122"/>
              </a:rPr>
              <a:t>(  </a:t>
            </a:r>
            <a:r>
              <a:rPr altLang="en-US" sz="2000" lang="zh-CN">
                <a:latin typeface="宋体" panose="02010600030101010101" pitchFamily="2" charset="-122"/>
                <a:ea typeface="宋体" panose="02010600030101010101" pitchFamily="2" charset="-122"/>
                <a:cs typeface="宋体" panose="02010600030101010101" pitchFamily="2" charset="-122"/>
              </a:rPr>
              <a:t>甲</a:t>
            </a:r>
            <a:r>
              <a:rPr altLang="zh-CN" sz="2000" lang="en-US">
                <a:latin typeface="宋体" panose="02010600030101010101" pitchFamily="2" charset="-122"/>
                <a:ea typeface="宋体" panose="02010600030101010101" pitchFamily="2" charset="-122"/>
                <a:cs typeface="宋体" panose="02010600030101010101" pitchFamily="2" charset="-122"/>
              </a:rPr>
              <a:t>  )</a:t>
            </a:r>
            <a:r>
              <a:rPr altLang="en-US" sz="2000" lang="zh-CN">
                <a:latin typeface="宋体" panose="02010600030101010101" pitchFamily="2" charset="-122"/>
                <a:ea typeface="宋体" panose="02010600030101010101" pitchFamily="2" charset="-122"/>
                <a:cs typeface="宋体" panose="02010600030101010101" pitchFamily="2" charset="-122"/>
              </a:rPr>
              <a:t>，究竟应该怎么看</a:t>
            </a:r>
            <a:r>
              <a:rPr altLang="zh-CN" sz="2000" lang="en-US">
                <a:latin typeface="宋体" panose="02010600030101010101" pitchFamily="2" charset="-122"/>
                <a:ea typeface="宋体" panose="02010600030101010101" pitchFamily="2" charset="-122"/>
                <a:cs typeface="宋体" panose="02010600030101010101" pitchFamily="2" charset="-122"/>
              </a:rPr>
              <a:t>?</a:t>
            </a:r>
            <a:endParaRPr altLang="zh-CN" sz="20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en-US" sz="2000" lang="zh-CN">
                <a:latin typeface="宋体" panose="02010600030101010101" pitchFamily="2" charset="-122"/>
                <a:ea typeface="宋体" panose="02010600030101010101" pitchFamily="2" charset="-122"/>
                <a:cs typeface="宋体" panose="02010600030101010101" pitchFamily="2" charset="-122"/>
              </a:rPr>
              <a:t>加西亚</a:t>
            </a:r>
            <a:r>
              <a:rPr altLang="zh-CN" sz="2000" lang="en-US">
                <a:latin typeface="宋体" panose="02010600030101010101" pitchFamily="2" charset="-122"/>
                <a:ea typeface="宋体" panose="02010600030101010101" pitchFamily="2" charset="-122"/>
                <a:cs typeface="宋体" panose="02010600030101010101" pitchFamily="2" charset="-122"/>
              </a:rPr>
              <a:t>·</a:t>
            </a:r>
            <a:r>
              <a:rPr altLang="en-US" sz="2000" lang="zh-CN">
                <a:latin typeface="宋体" panose="02010600030101010101" pitchFamily="2" charset="-122"/>
                <a:ea typeface="宋体" panose="02010600030101010101" pitchFamily="2" charset="-122"/>
                <a:cs typeface="宋体" panose="02010600030101010101" pitchFamily="2" charset="-122"/>
              </a:rPr>
              <a:t>马尔克斯</a:t>
            </a:r>
            <a:r>
              <a:rPr altLang="zh-CN" sz="2000" lang="en-US">
                <a:latin typeface="宋体" panose="02010600030101010101" pitchFamily="2" charset="-122"/>
                <a:ea typeface="宋体" panose="02010600030101010101" pitchFamily="2" charset="-122"/>
                <a:cs typeface="宋体" panose="02010600030101010101" pitchFamily="2" charset="-122"/>
              </a:rPr>
              <a:t>(</a:t>
            </a:r>
            <a:r>
              <a:rPr altLang="en-US" sz="2000" lang="zh-CN">
                <a:latin typeface="宋体" panose="02010600030101010101" pitchFamily="2" charset="-122"/>
                <a:ea typeface="宋体" panose="02010600030101010101" pitchFamily="2" charset="-122"/>
                <a:cs typeface="宋体" panose="02010600030101010101" pitchFamily="2" charset="-122"/>
              </a:rPr>
              <a:t>以下简称</a:t>
            </a:r>
            <a:r>
              <a:rPr altLang="zh-CN" sz="2000" lang="en-US">
                <a:latin typeface="宋体" panose="02010600030101010101" pitchFamily="2" charset="-122"/>
                <a:ea typeface="宋体" panose="02010600030101010101" pitchFamily="2" charset="-122"/>
                <a:cs typeface="宋体" panose="02010600030101010101" pitchFamily="2" charset="-122"/>
              </a:rPr>
              <a:t>“</a:t>
            </a:r>
            <a:r>
              <a:rPr altLang="en-US" sz="2000" lang="zh-CN">
                <a:latin typeface="宋体" panose="02010600030101010101" pitchFamily="2" charset="-122"/>
                <a:ea typeface="宋体" panose="02010600030101010101" pitchFamily="2" charset="-122"/>
                <a:cs typeface="宋体" panose="02010600030101010101" pitchFamily="2" charset="-122"/>
              </a:rPr>
              <a:t>加</a:t>
            </a:r>
            <a:r>
              <a:rPr altLang="zh-CN" sz="2000" lang="en-US">
                <a:latin typeface="宋体" panose="02010600030101010101" pitchFamily="2" charset="-122"/>
                <a:ea typeface="宋体" panose="02010600030101010101" pitchFamily="2" charset="-122"/>
                <a:cs typeface="宋体" panose="02010600030101010101" pitchFamily="2" charset="-122"/>
              </a:rPr>
              <a:t>”)</a:t>
            </a:r>
            <a:r>
              <a:rPr altLang="en-US" sz="2000" lang="zh-CN">
                <a:latin typeface="宋体" panose="02010600030101010101" pitchFamily="2" charset="-122"/>
                <a:ea typeface="宋体" panose="02010600030101010101" pitchFamily="2" charset="-122"/>
                <a:cs typeface="宋体" panose="02010600030101010101" pitchFamily="2" charset="-122"/>
              </a:rPr>
              <a:t>：两种说法都对。我在开始的时候，刚刚着手探索写作的奥秘，心情欣喜愉快，曾经一口气写完一个短篇小说。可现在一天能写完一个大段落就算万幸了。随着时间的推移，写作已经变成一件苦差。</a:t>
            </a:r>
            <a:endParaRPr altLang="en-US" sz="20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en-US" sz="2000" lang="zh-CN">
                <a:latin typeface="宋体" panose="02010600030101010101" pitchFamily="2" charset="-122"/>
                <a:ea typeface="宋体" panose="02010600030101010101" pitchFamily="2" charset="-122"/>
                <a:cs typeface="宋体" panose="02010600030101010101" pitchFamily="2" charset="-122"/>
              </a:rPr>
              <a:t>门：为什么呢</a:t>
            </a:r>
            <a:r>
              <a:rPr altLang="zh-CN" sz="2000" lang="en-US">
                <a:latin typeface="宋体" panose="02010600030101010101" pitchFamily="2" charset="-122"/>
                <a:ea typeface="宋体" panose="02010600030101010101" pitchFamily="2" charset="-122"/>
                <a:cs typeface="宋体" panose="02010600030101010101" pitchFamily="2" charset="-122"/>
              </a:rPr>
              <a:t>? </a:t>
            </a:r>
            <a:r>
              <a:rPr altLang="en-US" sz="2000" lang="zh-CN">
                <a:latin typeface="宋体" panose="02010600030101010101" pitchFamily="2" charset="-122"/>
                <a:ea typeface="宋体" panose="02010600030101010101" pitchFamily="2" charset="-122"/>
                <a:cs typeface="宋体" panose="02010600030101010101" pitchFamily="2" charset="-122"/>
              </a:rPr>
              <a:t>你已经娴熟地掌握了驾驭文字的技巧，写起来应该</a:t>
            </a:r>
            <a:r>
              <a:rPr altLang="zh-CN" sz="2000" lang="en-US" u="sng">
                <a:solidFill>
                  <a:srgbClr val="FF0000"/>
                </a:solidFill>
                <a:latin typeface="宋体" panose="02010600030101010101" pitchFamily="2" charset="-122"/>
                <a:ea typeface="宋体" panose="02010600030101010101" pitchFamily="2" charset="-122"/>
                <a:cs typeface="宋体" panose="02010600030101010101" pitchFamily="2" charset="-122"/>
              </a:rPr>
              <a:t>  A  </a:t>
            </a:r>
            <a:r>
              <a:rPr altLang="en-US" sz="2000" lang="zh-CN">
                <a:latin typeface="宋体" panose="02010600030101010101" pitchFamily="2" charset="-122"/>
                <a:ea typeface="宋体" panose="02010600030101010101" pitchFamily="2" charset="-122"/>
                <a:cs typeface="宋体" panose="02010600030101010101" pitchFamily="2" charset="-122"/>
              </a:rPr>
              <a:t>了。</a:t>
            </a:r>
            <a:endParaRPr altLang="en-US" sz="20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en-US" sz="2000" lang="zh-CN">
                <a:latin typeface="宋体" panose="02010600030101010101" pitchFamily="2" charset="-122"/>
                <a:ea typeface="宋体" panose="02010600030101010101" pitchFamily="2" charset="-122"/>
                <a:cs typeface="宋体" panose="02010600030101010101" pitchFamily="2" charset="-122"/>
              </a:rPr>
              <a:t>加：原因很简单，就是责任心越来越强了。现在我觉得，每写一个字母，都会引起更大的反响，对更多的人产生影响。</a:t>
            </a:r>
            <a:endParaRPr altLang="en-US" sz="20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zh-CN" sz="2000" lang="en-US">
                <a:latin typeface="宋体" panose="02010600030101010101" pitchFamily="2" charset="-122"/>
                <a:ea typeface="宋体" panose="02010600030101010101" pitchFamily="2" charset="-122"/>
                <a:cs typeface="宋体" panose="02010600030101010101" pitchFamily="2" charset="-122"/>
              </a:rPr>
              <a:t>……</a:t>
            </a:r>
            <a:endParaRPr altLang="zh-CN" sz="20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en-US" sz="2000" lang="zh-CN">
                <a:latin typeface="宋体" panose="02010600030101010101" pitchFamily="2" charset="-122"/>
                <a:ea typeface="宋体" panose="02010600030101010101" pitchFamily="2" charset="-122"/>
                <a:cs typeface="宋体" panose="02010600030101010101" pitchFamily="2" charset="-122"/>
              </a:rPr>
              <a:t>门：《百年孤独》里可爱的美人儿蕾梅黛丝呢</a:t>
            </a:r>
            <a:r>
              <a:rPr altLang="zh-CN" sz="2000" lang="en-US">
                <a:latin typeface="宋体" panose="02010600030101010101" pitchFamily="2" charset="-122"/>
                <a:ea typeface="宋体" panose="02010600030101010101" pitchFamily="2" charset="-122"/>
                <a:cs typeface="宋体" panose="02010600030101010101" pitchFamily="2" charset="-122"/>
              </a:rPr>
              <a:t>? </a:t>
            </a:r>
            <a:r>
              <a:rPr altLang="en-US" sz="2000" lang="zh-CN">
                <a:latin typeface="宋体" panose="02010600030101010101" pitchFamily="2" charset="-122"/>
                <a:ea typeface="宋体" panose="02010600030101010101" pitchFamily="2" charset="-122"/>
                <a:cs typeface="宋体" panose="02010600030101010101" pitchFamily="2" charset="-122"/>
              </a:rPr>
              <a:t>你曾经说过，美人儿蕾梅黛丝飞上天空可不容易。</a:t>
            </a:r>
            <a:endParaRPr altLang="en-US" sz="20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en-US" sz="2000" lang="zh-CN">
                <a:latin typeface="宋体" panose="02010600030101010101" pitchFamily="2" charset="-122"/>
                <a:ea typeface="宋体" panose="02010600030101010101" pitchFamily="2" charset="-122"/>
                <a:cs typeface="宋体" panose="02010600030101010101" pitchFamily="2" charset="-122"/>
              </a:rPr>
              <a:t>加：我当时实在想不出办法打发她飞上天空，很着急。</a:t>
            </a:r>
            <a:r>
              <a:rPr altLang="en-US" sz="2000" lang="en-US">
                <a:latin typeface="宋体" panose="02010600030101010101" pitchFamily="2" charset="-122"/>
                <a:ea typeface="宋体" panose="02010600030101010101" pitchFamily="2" charset="-122"/>
                <a:cs typeface="宋体" panose="02010600030101010101" pitchFamily="2" charset="-122"/>
              </a:rPr>
              <a:t>①</a:t>
            </a:r>
            <a:r>
              <a:rPr altLang="en-US" sz="2000" lang="zh-CN">
                <a:latin typeface="宋体" panose="02010600030101010101" pitchFamily="2" charset="-122"/>
                <a:ea typeface="宋体" panose="02010600030101010101" pitchFamily="2" charset="-122"/>
                <a:cs typeface="宋体" panose="02010600030101010101" pitchFamily="2" charset="-122"/>
              </a:rPr>
              <a:t>有一天，一个来我们家洗衣服的高大漂亮的黑女人在绳子上晾床单。</a:t>
            </a:r>
            <a:r>
              <a:rPr altLang="en-US" sz="2000" lang="en-US">
                <a:latin typeface="宋体" panose="02010600030101010101" pitchFamily="2" charset="-122"/>
                <a:ea typeface="宋体" panose="02010600030101010101" pitchFamily="2" charset="-122"/>
                <a:cs typeface="宋体" panose="02010600030101010101" pitchFamily="2" charset="-122"/>
              </a:rPr>
              <a:t>②</a:t>
            </a:r>
            <a:r>
              <a:rPr altLang="en-US" sz="2000" lang="zh-CN">
                <a:latin typeface="宋体" panose="02010600030101010101" pitchFamily="2" charset="-122"/>
                <a:ea typeface="宋体" panose="02010600030101010101" pitchFamily="2" charset="-122"/>
                <a:cs typeface="宋体" panose="02010600030101010101" pitchFamily="2" charset="-122"/>
              </a:rPr>
              <a:t>当时风很大，她怎么也晾不好，却让风给刮跑了。</a:t>
            </a:r>
            <a:endParaRPr altLang="en-US" sz="20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en-US" sz="2000" lang="zh-CN">
                <a:latin typeface="宋体" panose="02010600030101010101" pitchFamily="2" charset="-122"/>
                <a:ea typeface="宋体" panose="02010600030101010101" pitchFamily="2" charset="-122"/>
                <a:cs typeface="宋体" panose="02010600030101010101" pitchFamily="2" charset="-122"/>
              </a:rPr>
              <a:t>这时，我</a:t>
            </a:r>
            <a:r>
              <a:rPr altLang="zh-CN" sz="2000" lang="en-US">
                <a:latin typeface="宋体" panose="02010600030101010101" pitchFamily="2" charset="-122"/>
                <a:ea typeface="宋体" panose="02010600030101010101" pitchFamily="2" charset="-122"/>
                <a:cs typeface="宋体" panose="02010600030101010101" pitchFamily="2" charset="-122"/>
              </a:rPr>
              <a:t> </a:t>
            </a:r>
            <a:r>
              <a:rPr altLang="zh-CN" sz="2000" lang="en-US" u="sng">
                <a:solidFill>
                  <a:srgbClr val="FF0000"/>
                </a:solidFill>
                <a:latin typeface="宋体" panose="02010600030101010101" pitchFamily="2" charset="-122"/>
                <a:ea typeface="宋体" panose="02010600030101010101" pitchFamily="2" charset="-122"/>
                <a:cs typeface="宋体" panose="02010600030101010101" pitchFamily="2" charset="-122"/>
              </a:rPr>
              <a:t> B </a:t>
            </a:r>
            <a:r>
              <a:rPr altLang="zh-CN" sz="2000" lang="en-US">
                <a:latin typeface="宋体" panose="02010600030101010101" pitchFamily="2" charset="-122"/>
                <a:ea typeface="宋体" panose="02010600030101010101" pitchFamily="2" charset="-122"/>
                <a:cs typeface="宋体" panose="02010600030101010101" pitchFamily="2" charset="-122"/>
              </a:rPr>
              <a:t> </a:t>
            </a:r>
            <a:r>
              <a:rPr altLang="en-US" sz="2000" lang="zh-CN">
                <a:latin typeface="宋体" panose="02010600030101010101" pitchFamily="2" charset="-122"/>
                <a:ea typeface="宋体" panose="02010600030101010101" pitchFamily="2" charset="-122"/>
                <a:cs typeface="宋体" panose="02010600030101010101" pitchFamily="2" charset="-122"/>
              </a:rPr>
              <a:t>，美人儿蕾梅黛丝有了床单就可飞上天空了。</a:t>
            </a:r>
            <a:endParaRPr altLang="en-US" sz="20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en-US" sz="2000" lang="zh-CN">
                <a:latin typeface="宋体" panose="02010600030101010101" pitchFamily="2" charset="-122"/>
                <a:ea typeface="宋体" panose="02010600030101010101" pitchFamily="2" charset="-122"/>
                <a:cs typeface="宋体" panose="02010600030101010101" pitchFamily="2" charset="-122"/>
              </a:rPr>
              <a:t>门：这就是所谓的灵感吧！</a:t>
            </a:r>
            <a:endParaRPr altLang="en-US" sz="20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508000">
              <a:lnSpc>
                <a:spcPct val="92000"/>
              </a:lnSpc>
              <a:spcAft>
                <a:spcPct val="0"/>
              </a:spcAft>
            </a:pPr>
            <a:r>
              <a:rPr altLang="zh-CN" sz="2000" lang="en-US">
                <a:latin typeface="宋体" panose="02010600030101010101" pitchFamily="2" charset="-122"/>
                <a:ea typeface="宋体" panose="02010600030101010101" pitchFamily="2" charset="-122"/>
                <a:cs typeface="宋体" panose="02010600030101010101" pitchFamily="2" charset="-122"/>
              </a:rPr>
              <a:t>18.</a:t>
            </a:r>
            <a:r>
              <a:rPr altLang="en-US" sz="2000" lang="zh-CN">
                <a:latin typeface="宋体" panose="02010600030101010101" pitchFamily="2" charset="-122"/>
                <a:ea typeface="宋体" panose="02010600030101010101" pitchFamily="2" charset="-122"/>
                <a:cs typeface="宋体" panose="02010600030101010101" pitchFamily="2" charset="-122"/>
              </a:rPr>
              <a:t>在文中横线处填入恰当的成语。（</a:t>
            </a:r>
            <a:r>
              <a:rPr altLang="zh-CN" sz="2000" lang="en-US">
                <a:latin typeface="宋体" panose="02010600030101010101" pitchFamily="2" charset="-122"/>
                <a:ea typeface="宋体" panose="02010600030101010101" pitchFamily="2" charset="-122"/>
                <a:cs typeface="宋体" panose="02010600030101010101" pitchFamily="2" charset="-122"/>
              </a:rPr>
              <a:t>2</a:t>
            </a:r>
            <a:r>
              <a:rPr altLang="en-US" sz="2000" lang="zh-CN">
                <a:latin typeface="宋体" panose="02010600030101010101" pitchFamily="2" charset="-122"/>
                <a:ea typeface="宋体" panose="02010600030101010101" pitchFamily="2" charset="-122"/>
                <a:cs typeface="宋体" panose="02010600030101010101" pitchFamily="2" charset="-122"/>
              </a:rPr>
              <a:t>分）</a:t>
            </a:r>
            <a:endParaRPr altLang="en-US" sz="2000" lang="zh-CN">
              <a:latin typeface="宋体" panose="02010600030101010101" pitchFamily="2" charset="-122"/>
              <a:ea typeface="宋体" panose="02010600030101010101" pitchFamily="2" charset="-122"/>
              <a:cs typeface="宋体" panose="02010600030101010101" pitchFamily="2" charset="-122"/>
            </a:endParaRPr>
          </a:p>
        </p:txBody>
      </p:sp>
      <p:sp>
        <p:nvSpPr>
          <p:cNvPr id="1049404" name="文本框 25"/>
          <p:cNvSpPr txBox="1"/>
          <p:nvPr/>
        </p:nvSpPr>
        <p:spPr>
          <a:xfrm>
            <a:off x="238760" y="5183505"/>
            <a:ext cx="11831955" cy="1291590"/>
          </a:xfrm>
          <a:prstGeom prst="rect"/>
          <a:noFill/>
          <a:ln w="9525">
            <a:solidFill>
              <a:schemeClr val="accent1"/>
            </a:solidFill>
          </a:ln>
        </p:spPr>
        <p:txBody>
          <a:bodyPr wrap="square">
            <a:spAutoFit/>
          </a:bodyPr>
          <a:p>
            <a:pPr indent="0">
              <a:lnSpc>
                <a:spcPct val="130000"/>
              </a:lnSpc>
            </a:pPr>
            <a:r>
              <a:rPr sz="2000" lang="zh-CN">
                <a:solidFill>
                  <a:srgbClr val="000000"/>
                </a:solidFill>
                <a:ea typeface="宋体" panose="02010600030101010101" pitchFamily="2" charset="-122"/>
                <a:sym typeface="+mn-ea"/>
              </a:rPr>
              <a:t>【答案</a:t>
            </a:r>
            <a:r>
              <a:rPr sz="2000" lang="zh-CN">
                <a:solidFill>
                  <a:srgbClr val="000000"/>
                </a:solidFill>
                <a:ea typeface="黑体" panose="02010609060101010101" charset="-122"/>
                <a:sym typeface="+mn-ea"/>
              </a:rPr>
              <a:t>】</a:t>
            </a:r>
            <a:endParaRPr sz="2000" lang="zh-CN">
              <a:solidFill>
                <a:srgbClr val="000000"/>
              </a:solidFill>
              <a:ea typeface="黑体" panose="02010609060101010101" charset="-122"/>
              <a:sym typeface="+mn-ea"/>
            </a:endParaRPr>
          </a:p>
          <a:p>
            <a:pPr indent="0">
              <a:lnSpc>
                <a:spcPct val="130000"/>
              </a:lnSpc>
            </a:pPr>
            <a:r>
              <a:rPr altLang="zh-CN" b="1" sz="2000" lang="en-US">
                <a:solidFill>
                  <a:srgbClr val="000000"/>
                </a:solidFill>
                <a:latin typeface="仿宋" panose="02010609060101010101" charset="-122"/>
                <a:ea typeface="仿宋" panose="02010609060101010101" charset="-122"/>
                <a:cs typeface="仿宋" panose="02010609060101010101" charset="-122"/>
              </a:rPr>
              <a:t>A.</a:t>
            </a:r>
            <a:r>
              <a:rPr altLang="en-US" b="1" sz="2000" lang="zh-CN">
                <a:solidFill>
                  <a:srgbClr val="000000"/>
                </a:solidFill>
                <a:latin typeface="仿宋" panose="02010609060101010101" charset="-122"/>
                <a:ea typeface="仿宋" panose="02010609060101010101" charset="-122"/>
                <a:cs typeface="仿宋" panose="02010609060101010101" charset="-122"/>
              </a:rPr>
              <a:t>得心应手（或：如鱼得水</a:t>
            </a:r>
            <a:r>
              <a:rPr altLang="zh-CN" b="1" sz="2000" lang="en-US">
                <a:solidFill>
                  <a:srgbClr val="000000"/>
                </a:solidFill>
                <a:latin typeface="仿宋" panose="02010609060101010101" charset="-122"/>
                <a:ea typeface="仿宋" panose="02010609060101010101" charset="-122"/>
                <a:cs typeface="仿宋" panose="02010609060101010101" charset="-122"/>
              </a:rPr>
              <a:t>/</a:t>
            </a:r>
            <a:r>
              <a:rPr altLang="en-US" b="1" sz="2000" lang="zh-CN">
                <a:solidFill>
                  <a:srgbClr val="000000"/>
                </a:solidFill>
                <a:latin typeface="仿宋" panose="02010609060101010101" charset="-122"/>
                <a:ea typeface="仿宋" panose="02010609060101010101" charset="-122"/>
                <a:cs typeface="仿宋" panose="02010609060101010101" charset="-122"/>
              </a:rPr>
              <a:t>驾轻就熟）</a:t>
            </a:r>
            <a:endParaRPr altLang="en-US" b="1" sz="2000" lang="zh-CN">
              <a:solidFill>
                <a:srgbClr val="000000"/>
              </a:solidFill>
              <a:latin typeface="仿宋" panose="02010609060101010101" charset="-122"/>
              <a:ea typeface="仿宋" panose="02010609060101010101" charset="-122"/>
              <a:cs typeface="仿宋" panose="02010609060101010101" charset="-122"/>
            </a:endParaRPr>
          </a:p>
          <a:p>
            <a:pPr indent="0">
              <a:lnSpc>
                <a:spcPct val="130000"/>
              </a:lnSpc>
            </a:pPr>
            <a:r>
              <a:rPr altLang="zh-CN" b="1" sz="2000" lang="en-US">
                <a:solidFill>
                  <a:srgbClr val="000000"/>
                </a:solidFill>
                <a:latin typeface="仿宋" panose="02010609060101010101" charset="-122"/>
                <a:ea typeface="仿宋" panose="02010609060101010101" charset="-122"/>
                <a:cs typeface="仿宋" panose="02010609060101010101" charset="-122"/>
              </a:rPr>
              <a:t>B.</a:t>
            </a:r>
            <a:r>
              <a:rPr altLang="en-US" b="1" sz="2000" lang="zh-CN">
                <a:solidFill>
                  <a:srgbClr val="000000"/>
                </a:solidFill>
                <a:latin typeface="仿宋" panose="02010609060101010101" charset="-122"/>
                <a:ea typeface="仿宋" panose="02010609060101010101" charset="-122"/>
                <a:cs typeface="仿宋" panose="02010609060101010101" charset="-122"/>
              </a:rPr>
              <a:t>茅塞顿开（或：恍然大悟</a:t>
            </a:r>
            <a:r>
              <a:rPr altLang="zh-CN" b="1" sz="2000" lang="en-US">
                <a:solidFill>
                  <a:srgbClr val="000000"/>
                </a:solidFill>
                <a:latin typeface="仿宋" panose="02010609060101010101" charset="-122"/>
                <a:ea typeface="仿宋" panose="02010609060101010101" charset="-122"/>
                <a:cs typeface="仿宋" panose="02010609060101010101" charset="-122"/>
              </a:rPr>
              <a:t>/</a:t>
            </a:r>
            <a:r>
              <a:rPr altLang="en-US" b="1" sz="2000" lang="zh-CN">
                <a:solidFill>
                  <a:srgbClr val="000000"/>
                </a:solidFill>
                <a:latin typeface="仿宋" panose="02010609060101010101" charset="-122"/>
                <a:ea typeface="仿宋" panose="02010609060101010101" charset="-122"/>
                <a:cs typeface="仿宋" panose="02010609060101010101" charset="-122"/>
              </a:rPr>
              <a:t>灵机一动）</a:t>
            </a:r>
            <a:endParaRPr altLang="en-US" b="1" sz="2000" lang="zh-CN">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404"/>
                                        </p:tgtEl>
                                        <p:attrNameLst>
                                          <p:attrName>style.visibility</p:attrName>
                                        </p:attrNameLst>
                                      </p:cBhvr>
                                      <p:to>
                                        <p:strVal val="visible"/>
                                      </p:to>
                                    </p:set>
                                    <p:animEffect transition="in" filter="barn(inVertical)">
                                      <p:cBhvr>
                                        <p:cTn dur="500" id="7"/>
                                        <p:tgtEl>
                                          <p:spTgt spid="1049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4" grpId="0" bldLvl="0" animBg="1"/>
      <p:bldP spid="1049404" grpId="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472" name=""/>
        <p:cNvGrpSpPr/>
        <p:nvPr/>
      </p:nvGrpSpPr>
      <p:grpSpPr>
        <a:xfrm>
          <a:off x="0" y="0"/>
          <a:ext cx="0" cy="0"/>
          <a:chOff x="0" y="0"/>
          <a:chExt cx="0" cy="0"/>
        </a:xfrm>
      </p:grpSpPr>
      <p:sp>
        <p:nvSpPr>
          <p:cNvPr id="1049408"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09" name="文本框 2"/>
          <p:cNvSpPr txBox="1"/>
          <p:nvPr>
            <p:custDataLst>
              <p:tags r:id="rId2"/>
            </p:custDataLst>
          </p:nvPr>
        </p:nvSpPr>
        <p:spPr>
          <a:xfrm>
            <a:off x="2279650" y="0"/>
            <a:ext cx="127127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10" name="文本框 7"/>
          <p:cNvSpPr txBox="1"/>
          <p:nvPr>
            <p:custDataLst>
              <p:tags r:id="rId3"/>
            </p:custDataLst>
          </p:nvPr>
        </p:nvSpPr>
        <p:spPr>
          <a:xfrm>
            <a:off x="238760" y="466090"/>
            <a:ext cx="101600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11" name="文本框 25"/>
          <p:cNvSpPr txBox="1"/>
          <p:nvPr/>
        </p:nvSpPr>
        <p:spPr>
          <a:xfrm>
            <a:off x="179705" y="803275"/>
            <a:ext cx="11831955" cy="5490210"/>
          </a:xfrm>
          <a:prstGeom prst="rect"/>
          <a:noFill/>
          <a:ln w="9525">
            <a:solidFill>
              <a:schemeClr val="accent1"/>
            </a:solidFill>
          </a:ln>
        </p:spPr>
        <p:txBody>
          <a:bodyPr wrap="square">
            <a:noAutofit/>
          </a:bodyPr>
          <a:p>
            <a:pPr indent="0">
              <a:lnSpc>
                <a:spcPct val="100000"/>
              </a:lnSpc>
            </a:pPr>
            <a:r>
              <a:rPr b="1" sz="2800" lang="zh-CN">
                <a:solidFill>
                  <a:srgbClr val="000000"/>
                </a:solidFill>
                <a:highlight>
                  <a:srgbClr val="FFFF00"/>
                </a:highlight>
                <a:ea typeface="宋体" panose="02010600030101010101" pitchFamily="2" charset="-122"/>
                <a:sym typeface="+mn-ea"/>
              </a:rPr>
              <a:t>【答案</a:t>
            </a:r>
            <a:r>
              <a:rPr b="1" sz="2800" lang="zh-CN">
                <a:solidFill>
                  <a:srgbClr val="000000"/>
                </a:solidFill>
                <a:highlight>
                  <a:srgbClr val="FFFF00"/>
                </a:highlight>
                <a:ea typeface="黑体" panose="02010609060101010101" charset="-122"/>
                <a:sym typeface="+mn-ea"/>
              </a:rPr>
              <a:t>】</a:t>
            </a:r>
            <a:endParaRPr b="1" sz="2800" lang="zh-CN">
              <a:solidFill>
                <a:srgbClr val="000000"/>
              </a:solidFill>
              <a:highlight>
                <a:srgbClr val="FFFF00"/>
              </a:highlight>
              <a:ea typeface="黑体" panose="02010609060101010101" charset="-122"/>
              <a:sym typeface="+mn-ea"/>
            </a:endParaRPr>
          </a:p>
          <a:p>
            <a:pPr indent="0">
              <a:lnSpc>
                <a:spcPct val="100000"/>
              </a:lnSpc>
            </a:pPr>
            <a:r>
              <a:rPr altLang="zh-CN" b="1" sz="2800" lang="en-US">
                <a:solidFill>
                  <a:srgbClr val="000000"/>
                </a:solidFill>
                <a:latin typeface="仿宋" panose="02010609060101010101" charset="-122"/>
                <a:ea typeface="仿宋" panose="02010609060101010101" charset="-122"/>
                <a:cs typeface="仿宋" panose="02010609060101010101" charset="-122"/>
              </a:rPr>
              <a:t>A.</a:t>
            </a:r>
            <a:r>
              <a:rPr altLang="en-US" b="1" sz="2800" lang="zh-CN">
                <a:solidFill>
                  <a:srgbClr val="000000"/>
                </a:solidFill>
                <a:latin typeface="仿宋" panose="02010609060101010101" charset="-122"/>
                <a:ea typeface="仿宋" panose="02010609060101010101" charset="-122"/>
                <a:cs typeface="仿宋" panose="02010609060101010101" charset="-122"/>
              </a:rPr>
              <a:t>得心应手（或：如鱼得水</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驾轻就熟）</a:t>
            </a:r>
            <a:endParaRPr altLang="en-US" b="1" sz="2800" lang="zh-CN">
              <a:solidFill>
                <a:srgbClr val="000000"/>
              </a:solidFill>
              <a:latin typeface="仿宋" panose="02010609060101010101" charset="-122"/>
              <a:ea typeface="仿宋" panose="02010609060101010101" charset="-122"/>
              <a:cs typeface="仿宋" panose="02010609060101010101" charset="-122"/>
            </a:endParaRPr>
          </a:p>
          <a:p>
            <a:pPr indent="0">
              <a:lnSpc>
                <a:spcPct val="100000"/>
              </a:lnSpc>
            </a:pPr>
            <a:r>
              <a:rPr altLang="zh-CN" b="1" sz="2800" lang="en-US">
                <a:solidFill>
                  <a:srgbClr val="000000"/>
                </a:solidFill>
                <a:latin typeface="仿宋" panose="02010609060101010101" charset="-122"/>
                <a:ea typeface="仿宋" panose="02010609060101010101" charset="-122"/>
                <a:cs typeface="仿宋" panose="02010609060101010101" charset="-122"/>
              </a:rPr>
              <a:t>B.</a:t>
            </a:r>
            <a:r>
              <a:rPr altLang="en-US" b="1" sz="2800" lang="zh-CN">
                <a:solidFill>
                  <a:srgbClr val="000000"/>
                </a:solidFill>
                <a:latin typeface="仿宋" panose="02010609060101010101" charset="-122"/>
                <a:ea typeface="仿宋" panose="02010609060101010101" charset="-122"/>
                <a:cs typeface="仿宋" panose="02010609060101010101" charset="-122"/>
              </a:rPr>
              <a:t>茅塞顿开（或：恍然大悟</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灵机一动）</a:t>
            </a:r>
            <a:endParaRPr altLang="en-US" b="1" sz="2800" lang="zh-CN">
              <a:solidFill>
                <a:srgbClr val="000000"/>
              </a:solidFill>
              <a:latin typeface="仿宋" panose="02010609060101010101" charset="-122"/>
              <a:ea typeface="仿宋" panose="02010609060101010101" charset="-122"/>
              <a:cs typeface="仿宋" panose="02010609060101010101" charset="-122"/>
            </a:endParaRPr>
          </a:p>
          <a:p>
            <a:pPr indent="0">
              <a:lnSpc>
                <a:spcPct val="100000"/>
              </a:lnSpc>
            </a:pPr>
            <a:r>
              <a:rPr b="1" sz="2800" lang="zh-CN">
                <a:solidFill>
                  <a:srgbClr val="000000"/>
                </a:solidFill>
                <a:highlight>
                  <a:srgbClr val="FFFF00"/>
                </a:highlight>
                <a:ea typeface="宋体" panose="02010600030101010101" pitchFamily="2" charset="-122"/>
                <a:sym typeface="+mn-ea"/>
              </a:rPr>
              <a:t>【考查目标】</a:t>
            </a:r>
            <a:endParaRPr sz="2800" lang="zh-CN">
              <a:solidFill>
                <a:srgbClr val="000000"/>
              </a:solidFill>
              <a:ea typeface="黑体" panose="02010609060101010101" charset="-122"/>
              <a:sym typeface="+mn-ea"/>
            </a:endParaRPr>
          </a:p>
          <a:p>
            <a:pPr indent="0">
              <a:lnSpc>
                <a:spcPct val="100000"/>
              </a:lnSpc>
            </a:pPr>
            <a:r>
              <a:rPr altLang="en-US" b="1" sz="2800" lang="zh-CN">
                <a:solidFill>
                  <a:srgbClr val="000000"/>
                </a:solidFill>
                <a:latin typeface="仿宋" panose="02010609060101010101" charset="-122"/>
                <a:ea typeface="仿宋" panose="02010609060101010101" charset="-122"/>
                <a:cs typeface="仿宋" panose="02010609060101010101" charset="-122"/>
              </a:rPr>
              <a:t>本题考查学生语言表达之成语理解和运用的能力。</a:t>
            </a:r>
            <a:endParaRPr altLang="en-US" b="1" sz="2800" lang="zh-CN">
              <a:solidFill>
                <a:srgbClr val="000000"/>
              </a:solidFill>
              <a:latin typeface="仿宋" panose="02010609060101010101" charset="-122"/>
              <a:ea typeface="仿宋" panose="02010609060101010101" charset="-122"/>
              <a:cs typeface="仿宋" panose="02010609060101010101" charset="-122"/>
            </a:endParaRPr>
          </a:p>
          <a:p>
            <a:pPr indent="0">
              <a:lnSpc>
                <a:spcPct val="100000"/>
              </a:lnSpc>
            </a:pPr>
            <a:r>
              <a:rPr b="1" sz="2800" lang="zh-CN">
                <a:solidFill>
                  <a:srgbClr val="000000"/>
                </a:solidFill>
                <a:highlight>
                  <a:srgbClr val="FFFF00"/>
                </a:highlight>
                <a:ea typeface="宋体" panose="02010600030101010101" pitchFamily="2" charset="-122"/>
              </a:rPr>
              <a:t>【解题思路】</a:t>
            </a:r>
            <a:endParaRPr b="1" sz="2800" lang="zh-CN">
              <a:solidFill>
                <a:srgbClr val="000000"/>
              </a:solidFill>
              <a:highlight>
                <a:srgbClr val="FFFF00"/>
              </a:highlight>
              <a:ea typeface="宋体" panose="02010600030101010101" pitchFamily="2" charset="-122"/>
            </a:endParaRPr>
          </a:p>
          <a:p>
            <a:pPr indent="0">
              <a:lnSpc>
                <a:spcPct val="100000"/>
              </a:lnSpc>
            </a:pPr>
            <a:r>
              <a:rPr altLang="zh-CN" b="1" sz="2800" lang="en-US">
                <a:solidFill>
                  <a:srgbClr val="000000"/>
                </a:solidFill>
                <a:latin typeface="仿宋" panose="02010609060101010101" charset="-122"/>
                <a:ea typeface="仿宋" panose="02010609060101010101" charset="-122"/>
                <a:cs typeface="仿宋" panose="02010609060101010101" charset="-122"/>
              </a:rPr>
              <a:t>A</a:t>
            </a:r>
            <a:r>
              <a:rPr altLang="en-US" b="1" sz="2800" lang="zh-CN">
                <a:solidFill>
                  <a:srgbClr val="000000"/>
                </a:solidFill>
                <a:latin typeface="仿宋" panose="02010609060101010101" charset="-122"/>
                <a:ea typeface="仿宋" panose="02010609060101010101" charset="-122"/>
                <a:cs typeface="仿宋" panose="02010609060101010101" charset="-122"/>
              </a:rPr>
              <a:t>处，根据上文</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你已经娴熟地掌握了驾驭文字的技巧</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，可知应填写之相关的成语；</a:t>
            </a:r>
            <a:endParaRPr altLang="en-US" b="1" sz="2800" lang="zh-CN">
              <a:solidFill>
                <a:srgbClr val="000000"/>
              </a:solidFill>
              <a:latin typeface="仿宋" panose="02010609060101010101" charset="-122"/>
              <a:ea typeface="仿宋" panose="02010609060101010101" charset="-122"/>
              <a:cs typeface="仿宋" panose="02010609060101010101" charset="-122"/>
            </a:endParaRPr>
          </a:p>
          <a:p>
            <a:pPr indent="0">
              <a:lnSpc>
                <a:spcPct val="100000"/>
              </a:lnSpc>
            </a:pPr>
            <a:r>
              <a:rPr altLang="zh-CN" b="1" sz="2800" lang="en-US">
                <a:solidFill>
                  <a:srgbClr val="000000"/>
                </a:solidFill>
                <a:latin typeface="仿宋" panose="02010609060101010101" charset="-122"/>
                <a:ea typeface="仿宋" panose="02010609060101010101" charset="-122"/>
                <a:cs typeface="仿宋" panose="02010609060101010101" charset="-122"/>
              </a:rPr>
              <a:t>B</a:t>
            </a:r>
            <a:r>
              <a:rPr altLang="en-US" b="1" sz="2800" lang="zh-CN">
                <a:solidFill>
                  <a:srgbClr val="000000"/>
                </a:solidFill>
                <a:latin typeface="仿宋" panose="02010609060101010101" charset="-122"/>
                <a:ea typeface="仿宋" panose="02010609060101010101" charset="-122"/>
                <a:cs typeface="仿宋" panose="02010609060101010101" charset="-122"/>
              </a:rPr>
              <a:t>处，前文有</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我</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想不出办法</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和</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很着急</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的铺垫，而此处在看到晾床单场景后得到启示想出了方法，可知要填</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一下子想出办法</a:t>
            </a:r>
            <a:r>
              <a:rPr altLang="zh-CN" b="1" sz="2800" lang="en-US">
                <a:solidFill>
                  <a:srgbClr val="000000"/>
                </a:solidFill>
                <a:latin typeface="仿宋" panose="02010609060101010101" charset="-122"/>
                <a:ea typeface="仿宋" panose="02010609060101010101" charset="-122"/>
                <a:cs typeface="仿宋" panose="02010609060101010101" charset="-122"/>
              </a:rPr>
              <a:t>”</a:t>
            </a:r>
            <a:r>
              <a:rPr altLang="en-US" b="1" sz="2800" lang="zh-CN">
                <a:solidFill>
                  <a:srgbClr val="000000"/>
                </a:solidFill>
                <a:latin typeface="仿宋" panose="02010609060101010101" charset="-122"/>
                <a:ea typeface="仿宋" panose="02010609060101010101" charset="-122"/>
                <a:cs typeface="仿宋" panose="02010609060101010101" charset="-122"/>
              </a:rPr>
              <a:t>成语。</a:t>
            </a:r>
            <a:endParaRPr altLang="en-US" b="1" sz="2800" lang="zh-CN">
              <a:solidFill>
                <a:srgbClr val="000000"/>
              </a:solidFill>
              <a:latin typeface="仿宋" panose="02010609060101010101" charset="-122"/>
              <a:ea typeface="仿宋" panose="02010609060101010101" charset="-122"/>
              <a:cs typeface="仿宋" panose="02010609060101010101" charset="-122"/>
            </a:endParaRPr>
          </a:p>
          <a:p>
            <a:pPr indent="0">
              <a:lnSpc>
                <a:spcPct val="100000"/>
              </a:lnSpc>
            </a:pPr>
            <a:r>
              <a:rPr b="1" sz="2800" lang="zh-CN">
                <a:solidFill>
                  <a:srgbClr val="000000"/>
                </a:solidFill>
                <a:highlight>
                  <a:srgbClr val="FFFF00"/>
                </a:highlight>
                <a:ea typeface="宋体" panose="02010600030101010101" pitchFamily="2" charset="-122"/>
              </a:rPr>
              <a:t>【评分标准】</a:t>
            </a:r>
            <a:endParaRPr b="1" sz="2800" lang="zh-CN">
              <a:solidFill>
                <a:srgbClr val="000000"/>
              </a:solidFill>
              <a:highlight>
                <a:srgbClr val="FFFF00"/>
              </a:highlight>
              <a:ea typeface="宋体" panose="02010600030101010101" pitchFamily="2" charset="-122"/>
            </a:endParaRPr>
          </a:p>
          <a:p>
            <a:pPr indent="0">
              <a:lnSpc>
                <a:spcPct val="100000"/>
              </a:lnSpc>
            </a:pPr>
            <a:r>
              <a:rPr altLang="en-US" b="1" sz="2800" lang="zh-CN">
                <a:solidFill>
                  <a:srgbClr val="000000"/>
                </a:solidFill>
                <a:latin typeface="仿宋" panose="02010609060101010101" charset="-122"/>
                <a:ea typeface="仿宋" panose="02010609060101010101" charset="-122"/>
                <a:cs typeface="仿宋" panose="02010609060101010101" charset="-122"/>
              </a:rPr>
              <a:t>每处</a:t>
            </a:r>
            <a:r>
              <a:rPr altLang="zh-CN" b="1" sz="2800" lang="en-US">
                <a:solidFill>
                  <a:srgbClr val="000000"/>
                </a:solidFill>
                <a:latin typeface="仿宋" panose="02010609060101010101" charset="-122"/>
                <a:ea typeface="仿宋" panose="02010609060101010101" charset="-122"/>
                <a:cs typeface="仿宋" panose="02010609060101010101" charset="-122"/>
              </a:rPr>
              <a:t>1</a:t>
            </a:r>
            <a:r>
              <a:rPr altLang="en-US" b="1" sz="2800" lang="zh-CN">
                <a:solidFill>
                  <a:srgbClr val="000000"/>
                </a:solidFill>
                <a:latin typeface="仿宋" panose="02010609060101010101" charset="-122"/>
                <a:ea typeface="仿宋" panose="02010609060101010101" charset="-122"/>
                <a:cs typeface="仿宋" panose="02010609060101010101" charset="-122"/>
              </a:rPr>
              <a:t>分，共</a:t>
            </a:r>
            <a:r>
              <a:rPr altLang="zh-CN" b="1" sz="2800" lang="en-US">
                <a:solidFill>
                  <a:srgbClr val="000000"/>
                </a:solidFill>
                <a:latin typeface="仿宋" panose="02010609060101010101" charset="-122"/>
                <a:ea typeface="仿宋" panose="02010609060101010101" charset="-122"/>
                <a:cs typeface="仿宋" panose="02010609060101010101" charset="-122"/>
              </a:rPr>
              <a:t>2</a:t>
            </a:r>
            <a:r>
              <a:rPr altLang="en-US" b="1" sz="2800" lang="zh-CN">
                <a:solidFill>
                  <a:srgbClr val="000000"/>
                </a:solidFill>
                <a:latin typeface="仿宋" panose="02010609060101010101" charset="-122"/>
                <a:ea typeface="仿宋" panose="02010609060101010101" charset="-122"/>
                <a:cs typeface="仿宋" panose="02010609060101010101" charset="-122"/>
              </a:rPr>
              <a:t>分，有错别字该处不给分。有其他成语符合题意亦可给分。</a:t>
            </a:r>
            <a:endParaRPr altLang="en-US" b="1" sz="2800" lang="zh-CN">
              <a:solidFill>
                <a:srgbClr val="000000"/>
              </a:solidFill>
              <a:latin typeface="仿宋" panose="02010609060101010101" charset="-122"/>
              <a:ea typeface="仿宋" panose="02010609060101010101" charset="-122"/>
              <a:cs typeface="仿宋" panose="02010609060101010101" charset="-122"/>
            </a:endParaRPr>
          </a:p>
          <a:p>
            <a:pPr indent="0">
              <a:lnSpc>
                <a:spcPct val="100000"/>
              </a:lnSpc>
            </a:pPr>
            <a:endParaRPr altLang="en-US" b="1" sz="2800" lang="zh-CN">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411"/>
                                        </p:tgtEl>
                                        <p:attrNameLst>
                                          <p:attrName>style.visibility</p:attrName>
                                        </p:attrNameLst>
                                      </p:cBhvr>
                                      <p:to>
                                        <p:strVal val="visible"/>
                                      </p:to>
                                    </p:set>
                                    <p:animEffect transition="in" filter="barn(inVertical)">
                                      <p:cBhvr>
                                        <p:cTn dur="500" id="7"/>
                                        <p:tgtEl>
                                          <p:spTgt spid="1049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11" grpId="0" bldLvl="0" animBg="1"/>
      <p:bldP spid="1049411"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475" name=""/>
        <p:cNvGrpSpPr/>
        <p:nvPr/>
      </p:nvGrpSpPr>
      <p:grpSpPr>
        <a:xfrm/>
      </p:grpSpPr>
      <p:sp>
        <p:nvSpPr>
          <p:cNvPr id="1049415" name="文本框 1"/>
          <p:cNvSpPr txBox="1"/>
          <p:nvPr/>
        </p:nvSpPr>
        <p:spPr>
          <a:xfrm>
            <a:off x="374015" y="247015"/>
            <a:ext cx="11313160" cy="6162040"/>
          </a:xfrm>
          <a:prstGeom prst="rect"/>
          <a:ln>
            <a:solidFill>
              <a:schemeClr val="accent1"/>
            </a:solidFill>
          </a:ln>
        </p:spPr>
        <p:txBody>
          <a:bodyPr wrap="square">
            <a:noAutofit/>
          </a:bodyPr>
          <a:p>
            <a:pPr algn="ctr"/>
            <a:r>
              <a:rPr altLang="en-US" sz="3200" lang="zh-CN"/>
              <a:t>词语释义</a:t>
            </a:r>
            <a:endParaRPr altLang="en-US" sz="3200" lang="zh-CN"/>
          </a:p>
          <a:p>
            <a:r>
              <a:rPr altLang="en-US" b="1" sz="3200" lang="zh-CN">
                <a:solidFill>
                  <a:srgbClr val="FF0000"/>
                </a:solidFill>
              </a:rPr>
              <a:t>得心应手</a:t>
            </a:r>
            <a:r>
              <a:rPr altLang="en-US" sz="3200" lang="zh-CN"/>
              <a:t>：形容技艺纯熟，做事情非常顺手。</a:t>
            </a:r>
            <a:r>
              <a:rPr altLang="zh-CN" sz="3200" lang="en-US"/>
              <a:t> </a:t>
            </a:r>
            <a:endParaRPr altLang="zh-CN" sz="3200" lang="en-US"/>
          </a:p>
          <a:p>
            <a:r>
              <a:rPr altLang="en-US" b="1" sz="3200" lang="zh-CN">
                <a:solidFill>
                  <a:srgbClr val="FF0000"/>
                </a:solidFill>
              </a:rPr>
              <a:t> 如鱼得水</a:t>
            </a:r>
            <a:r>
              <a:rPr altLang="en-US" sz="3200" lang="zh-CN"/>
              <a:t>：形容人处在非常适宜的环境中，感到非常舒适和自在。</a:t>
            </a:r>
            <a:r>
              <a:rPr altLang="zh-CN" sz="3200" lang="en-US"/>
              <a:t> </a:t>
            </a:r>
            <a:endParaRPr altLang="zh-CN" sz="3200" lang="en-US"/>
          </a:p>
          <a:p>
            <a:r>
              <a:rPr altLang="zh-CN" sz="3200" lang="en-US"/>
              <a:t> </a:t>
            </a:r>
            <a:r>
              <a:rPr altLang="en-US" b="1" sz="3200" lang="zh-CN">
                <a:solidFill>
                  <a:srgbClr val="FF0000"/>
                </a:solidFill>
              </a:rPr>
              <a:t>驾轻就熟</a:t>
            </a:r>
            <a:r>
              <a:rPr altLang="en-US" sz="3200" lang="zh-CN"/>
              <a:t>：形容对某件事情非常熟悉，做起来非常轻松自如。</a:t>
            </a:r>
            <a:endParaRPr altLang="en-US" sz="3200" lang="zh-CN"/>
          </a:p>
          <a:p>
            <a:r>
              <a:rPr altLang="en-US" b="1" sz="3200" lang="zh-CN">
                <a:solidFill>
                  <a:srgbClr val="FF0000"/>
                </a:solidFill>
              </a:rPr>
              <a:t>茅塞顿</a:t>
            </a:r>
            <a:r>
              <a:rPr altLang="en-US" sz="3200" lang="zh-CN"/>
              <a:t>开：形容突然明白了某个道理或问题，心中的疑惑或障碍一下子消失了。</a:t>
            </a:r>
            <a:endParaRPr altLang="en-US" sz="3200" lang="zh-CN"/>
          </a:p>
          <a:p>
            <a:r>
              <a:rPr altLang="en-US" b="1" sz="3200" lang="zh-CN">
                <a:solidFill>
                  <a:srgbClr val="FF0000"/>
                </a:solidFill>
              </a:rPr>
              <a:t>恍然大悟</a:t>
            </a:r>
            <a:r>
              <a:rPr altLang="en-US" sz="3200" lang="zh-CN"/>
              <a:t>：形容突然明白或理解了某个道理或问题，强调的是突然间的醒悟和顿悟。</a:t>
            </a:r>
            <a:endParaRPr altLang="en-US" sz="3200" lang="zh-CN"/>
          </a:p>
          <a:p>
            <a:r>
              <a:rPr altLang="en-US" b="1" sz="3200" lang="zh-CN">
                <a:solidFill>
                  <a:srgbClr val="FF0000"/>
                </a:solidFill>
              </a:rPr>
              <a:t>灵机一动</a:t>
            </a:r>
            <a:r>
              <a:rPr altLang="en-US" sz="3200" lang="zh-CN"/>
              <a:t>：形容突然有了一个好主意或灵感，强调的是突然间产生的创意或解决办法。</a:t>
            </a:r>
            <a:endParaRPr altLang="en-US" sz="3200" lang="zh-CN"/>
          </a:p>
          <a:p>
            <a:endParaRPr altLang="en-US" sz="3200" lang="zh-CN"/>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476" name=""/>
        <p:cNvGrpSpPr/>
        <p:nvPr/>
      </p:nvGrpSpPr>
      <p:grpSpPr>
        <a:xfrm>
          <a:off x="0" y="0"/>
          <a:ext cx="0" cy="0"/>
          <a:chOff x="0" y="0"/>
          <a:chExt cx="0" cy="0"/>
        </a:xfrm>
      </p:grpSpPr>
      <p:sp>
        <p:nvSpPr>
          <p:cNvPr id="1049416"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17" name="文本框 2"/>
          <p:cNvSpPr txBox="1"/>
          <p:nvPr>
            <p:custDataLst>
              <p:tags r:id="rId2"/>
            </p:custDataLst>
          </p:nvPr>
        </p:nvSpPr>
        <p:spPr>
          <a:xfrm>
            <a:off x="2279650" y="0"/>
            <a:ext cx="127127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18" name="文本框 7"/>
          <p:cNvSpPr txBox="1"/>
          <p:nvPr>
            <p:custDataLst>
              <p:tags r:id="rId3"/>
            </p:custDataLst>
          </p:nvPr>
        </p:nvSpPr>
        <p:spPr>
          <a:xfrm>
            <a:off x="112395" y="3989070"/>
            <a:ext cx="101600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19" name="文本框 6"/>
          <p:cNvSpPr txBox="1"/>
          <p:nvPr/>
        </p:nvSpPr>
        <p:spPr>
          <a:xfrm>
            <a:off x="238760" y="345440"/>
            <a:ext cx="11831955" cy="3628390"/>
          </a:xfrm>
          <a:prstGeom prst="rect"/>
          <a:ln>
            <a:solidFill>
              <a:schemeClr val="accent1"/>
            </a:solidFill>
          </a:ln>
        </p:spPr>
        <p:txBody>
          <a:bodyPr wrap="square">
            <a:noAutofit/>
          </a:bodyPr>
          <a:p>
            <a:pPr algn="just" defTabSz="266700" fontAlgn="auto" indent="0">
              <a:lnSpc>
                <a:spcPct val="90000"/>
              </a:lnSpc>
              <a:spcAft>
                <a:spcPct val="0"/>
              </a:spcAft>
            </a:pPr>
            <a:r>
              <a:rPr altLang="en-US" b="1" sz="2000" lang="zh-CN">
                <a:latin typeface="宋体" panose="02010600030101010101" pitchFamily="2" charset="-122"/>
                <a:ea typeface="宋体" panose="02010600030101010101" pitchFamily="2" charset="-122"/>
                <a:cs typeface="宋体" panose="02010600030101010101" pitchFamily="2" charset="-122"/>
              </a:rPr>
              <a:t>门多萨</a:t>
            </a:r>
            <a:r>
              <a:rPr altLang="zh-CN" b="1" sz="2000" lang="en-US">
                <a:latin typeface="宋体" panose="02010600030101010101" pitchFamily="2" charset="-122"/>
                <a:ea typeface="宋体" panose="02010600030101010101" pitchFamily="2" charset="-122"/>
                <a:cs typeface="宋体" panose="02010600030101010101" pitchFamily="2" charset="-122"/>
              </a:rPr>
              <a:t>(</a:t>
            </a:r>
            <a:r>
              <a:rPr altLang="en-US" b="1" sz="2000" lang="zh-CN">
                <a:latin typeface="宋体" panose="02010600030101010101" pitchFamily="2" charset="-122"/>
                <a:ea typeface="宋体" panose="02010600030101010101" pitchFamily="2" charset="-122"/>
                <a:cs typeface="宋体" panose="02010600030101010101" pitchFamily="2" charset="-122"/>
              </a:rPr>
              <a:t>以下简称</a:t>
            </a:r>
            <a:r>
              <a:rPr altLang="zh-CN" b="1" sz="2000" lang="en-US">
                <a:latin typeface="宋体" panose="02010600030101010101" pitchFamily="2" charset="-122"/>
                <a:ea typeface="宋体" panose="02010600030101010101" pitchFamily="2" charset="-122"/>
                <a:cs typeface="宋体" panose="02010600030101010101" pitchFamily="2" charset="-122"/>
              </a:rPr>
              <a:t>“</a:t>
            </a:r>
            <a:r>
              <a:rPr altLang="en-US" b="1" sz="2000" lang="zh-CN">
                <a:latin typeface="宋体" panose="02010600030101010101" pitchFamily="2" charset="-122"/>
                <a:ea typeface="宋体" panose="02010600030101010101" pitchFamily="2" charset="-122"/>
                <a:cs typeface="宋体" panose="02010600030101010101" pitchFamily="2" charset="-122"/>
              </a:rPr>
              <a:t>门</a:t>
            </a:r>
            <a:r>
              <a:rPr altLang="zh-CN" b="1" sz="2000" lang="en-US">
                <a:latin typeface="宋体" panose="02010600030101010101" pitchFamily="2" charset="-122"/>
                <a:ea typeface="宋体" panose="02010600030101010101" pitchFamily="2" charset="-122"/>
                <a:cs typeface="宋体" panose="02010600030101010101" pitchFamily="2" charset="-122"/>
              </a:rPr>
              <a:t>”)</a:t>
            </a:r>
            <a:r>
              <a:rPr altLang="en-US" b="1" sz="2000" lang="zh-CN">
                <a:latin typeface="宋体" panose="02010600030101010101" pitchFamily="2" charset="-122"/>
                <a:ea typeface="宋体" panose="02010600030101010101" pitchFamily="2" charset="-122"/>
                <a:cs typeface="宋体" panose="02010600030101010101" pitchFamily="2" charset="-122"/>
              </a:rPr>
              <a:t>：你说过，</a:t>
            </a:r>
            <a:r>
              <a:rPr altLang="zh-CN" b="1" sz="2000" lang="en-US">
                <a:latin typeface="宋体" panose="02010600030101010101" pitchFamily="2" charset="-122"/>
                <a:ea typeface="宋体" panose="02010600030101010101" pitchFamily="2" charset="-122"/>
                <a:cs typeface="宋体" panose="02010600030101010101" pitchFamily="2" charset="-122"/>
              </a:rPr>
              <a:t>(  </a:t>
            </a:r>
            <a:r>
              <a:rPr altLang="en-US" b="1" sz="2000" lang="zh-CN">
                <a:latin typeface="宋体" panose="02010600030101010101" pitchFamily="2" charset="-122"/>
                <a:ea typeface="宋体" panose="02010600030101010101" pitchFamily="2" charset="-122"/>
                <a:cs typeface="宋体" panose="02010600030101010101" pitchFamily="2" charset="-122"/>
              </a:rPr>
              <a:t>甲</a:t>
            </a:r>
            <a:r>
              <a:rPr altLang="zh-CN" b="1" sz="2000" lang="en-US">
                <a:latin typeface="宋体" panose="02010600030101010101" pitchFamily="2" charset="-122"/>
                <a:ea typeface="宋体" panose="02010600030101010101" pitchFamily="2" charset="-122"/>
                <a:cs typeface="宋体" panose="02010600030101010101" pitchFamily="2" charset="-122"/>
              </a:rPr>
              <a:t>  )</a:t>
            </a:r>
            <a:r>
              <a:rPr altLang="en-US" b="1" sz="2000" lang="zh-CN">
                <a:latin typeface="宋体" panose="02010600030101010101" pitchFamily="2" charset="-122"/>
                <a:ea typeface="宋体" panose="02010600030101010101" pitchFamily="2" charset="-122"/>
                <a:cs typeface="宋体" panose="02010600030101010101" pitchFamily="2" charset="-122"/>
              </a:rPr>
              <a:t>，究竟应该怎么看</a:t>
            </a:r>
            <a:r>
              <a:rPr altLang="zh-CN" b="1" sz="2000" lang="en-US">
                <a:latin typeface="宋体" panose="02010600030101010101" pitchFamily="2" charset="-122"/>
                <a:ea typeface="宋体" panose="02010600030101010101" pitchFamily="2" charset="-122"/>
                <a:cs typeface="宋体" panose="02010600030101010101" pitchFamily="2" charset="-122"/>
              </a:rPr>
              <a:t>?</a:t>
            </a:r>
            <a:endParaRPr altLang="zh-CN" b="1" sz="2000" lang="en-US">
              <a:latin typeface="宋体" panose="02010600030101010101" pitchFamily="2" charset="-122"/>
              <a:ea typeface="宋体" panose="02010600030101010101" pitchFamily="2" charset="-122"/>
              <a:cs typeface="宋体" panose="02010600030101010101" pitchFamily="2" charset="-122"/>
            </a:endParaRPr>
          </a:p>
          <a:p>
            <a:pPr algn="just" defTabSz="266700" fontAlgn="auto" indent="0">
              <a:lnSpc>
                <a:spcPct val="90000"/>
              </a:lnSpc>
              <a:spcAft>
                <a:spcPct val="0"/>
              </a:spcAft>
            </a:pPr>
            <a:r>
              <a:rPr altLang="en-US" b="1" sz="2000" lang="zh-CN">
                <a:latin typeface="宋体" panose="02010600030101010101" pitchFamily="2" charset="-122"/>
                <a:ea typeface="宋体" panose="02010600030101010101" pitchFamily="2" charset="-122"/>
                <a:cs typeface="宋体" panose="02010600030101010101" pitchFamily="2" charset="-122"/>
              </a:rPr>
              <a:t>加西亚</a:t>
            </a:r>
            <a:r>
              <a:rPr altLang="zh-CN" b="1" sz="2000" lang="en-US">
                <a:latin typeface="宋体" panose="02010600030101010101" pitchFamily="2" charset="-122"/>
                <a:ea typeface="宋体" panose="02010600030101010101" pitchFamily="2" charset="-122"/>
                <a:cs typeface="宋体" panose="02010600030101010101" pitchFamily="2" charset="-122"/>
              </a:rPr>
              <a:t>·</a:t>
            </a:r>
            <a:r>
              <a:rPr altLang="en-US" b="1" sz="2000" lang="zh-CN">
                <a:latin typeface="宋体" panose="02010600030101010101" pitchFamily="2" charset="-122"/>
                <a:ea typeface="宋体" panose="02010600030101010101" pitchFamily="2" charset="-122"/>
                <a:cs typeface="宋体" panose="02010600030101010101" pitchFamily="2" charset="-122"/>
              </a:rPr>
              <a:t>马尔克斯</a:t>
            </a:r>
            <a:r>
              <a:rPr altLang="zh-CN" b="1" sz="2000" lang="en-US">
                <a:latin typeface="宋体" panose="02010600030101010101" pitchFamily="2" charset="-122"/>
                <a:ea typeface="宋体" panose="02010600030101010101" pitchFamily="2" charset="-122"/>
                <a:cs typeface="宋体" panose="02010600030101010101" pitchFamily="2" charset="-122"/>
              </a:rPr>
              <a:t>(</a:t>
            </a:r>
            <a:r>
              <a:rPr altLang="en-US" b="1" sz="2000" lang="zh-CN">
                <a:latin typeface="宋体" panose="02010600030101010101" pitchFamily="2" charset="-122"/>
                <a:ea typeface="宋体" panose="02010600030101010101" pitchFamily="2" charset="-122"/>
                <a:cs typeface="宋体" panose="02010600030101010101" pitchFamily="2" charset="-122"/>
              </a:rPr>
              <a:t>以下简称</a:t>
            </a:r>
            <a:r>
              <a:rPr altLang="zh-CN" b="1" sz="2000" lang="en-US">
                <a:latin typeface="宋体" panose="02010600030101010101" pitchFamily="2" charset="-122"/>
                <a:ea typeface="宋体" panose="02010600030101010101" pitchFamily="2" charset="-122"/>
                <a:cs typeface="宋体" panose="02010600030101010101" pitchFamily="2" charset="-122"/>
              </a:rPr>
              <a:t>“</a:t>
            </a:r>
            <a:r>
              <a:rPr altLang="en-US" b="1" sz="2000" lang="zh-CN">
                <a:latin typeface="宋体" panose="02010600030101010101" pitchFamily="2" charset="-122"/>
                <a:ea typeface="宋体" panose="02010600030101010101" pitchFamily="2" charset="-122"/>
                <a:cs typeface="宋体" panose="02010600030101010101" pitchFamily="2" charset="-122"/>
              </a:rPr>
              <a:t>加</a:t>
            </a:r>
            <a:r>
              <a:rPr altLang="zh-CN" b="1" sz="2000" lang="en-US">
                <a:latin typeface="宋体" panose="02010600030101010101" pitchFamily="2" charset="-122"/>
                <a:ea typeface="宋体" panose="02010600030101010101" pitchFamily="2" charset="-122"/>
                <a:cs typeface="宋体" panose="02010600030101010101" pitchFamily="2" charset="-122"/>
              </a:rPr>
              <a:t>”)</a:t>
            </a:r>
            <a:r>
              <a:rPr altLang="en-US" b="1" sz="2000" lang="zh-CN">
                <a:latin typeface="宋体" panose="02010600030101010101" pitchFamily="2" charset="-122"/>
                <a:ea typeface="宋体" panose="02010600030101010101" pitchFamily="2" charset="-122"/>
                <a:cs typeface="宋体" panose="02010600030101010101" pitchFamily="2" charset="-122"/>
              </a:rPr>
              <a:t>：两种说法都对。我在开始的时候，刚刚着手探索写作的奥秘，心情欣喜愉快，曾经一口气写完一个短篇小说。可现在一天能写完一个大段落就算万幸了。随着时间的推移，写作已经变成一件苦差。</a:t>
            </a:r>
            <a:endParaRPr altLang="en-US" b="1" sz="2000" lang="zh-CN">
              <a:latin typeface="宋体" panose="02010600030101010101" pitchFamily="2" charset="-122"/>
              <a:ea typeface="宋体" panose="02010600030101010101" pitchFamily="2" charset="-122"/>
              <a:cs typeface="宋体" panose="02010600030101010101" pitchFamily="2" charset="-122"/>
            </a:endParaRPr>
          </a:p>
          <a:p>
            <a:pPr algn="just" defTabSz="266700" fontAlgn="auto" indent="0">
              <a:lnSpc>
                <a:spcPct val="90000"/>
              </a:lnSpc>
              <a:spcAft>
                <a:spcPct val="0"/>
              </a:spcAft>
            </a:pPr>
            <a:r>
              <a:rPr altLang="en-US" b="1" sz="2000" lang="zh-CN">
                <a:latin typeface="宋体" panose="02010600030101010101" pitchFamily="2" charset="-122"/>
                <a:ea typeface="宋体" panose="02010600030101010101" pitchFamily="2" charset="-122"/>
                <a:cs typeface="宋体" panose="02010600030101010101" pitchFamily="2" charset="-122"/>
              </a:rPr>
              <a:t>门：为什么呢</a:t>
            </a:r>
            <a:r>
              <a:rPr altLang="zh-CN" b="1" sz="2000" lang="en-US">
                <a:latin typeface="宋体" panose="02010600030101010101" pitchFamily="2" charset="-122"/>
                <a:ea typeface="宋体" panose="02010600030101010101" pitchFamily="2" charset="-122"/>
                <a:cs typeface="宋体" panose="02010600030101010101" pitchFamily="2" charset="-122"/>
              </a:rPr>
              <a:t>? </a:t>
            </a:r>
            <a:r>
              <a:rPr altLang="en-US" b="1" sz="2000" lang="zh-CN">
                <a:latin typeface="宋体" panose="02010600030101010101" pitchFamily="2" charset="-122"/>
                <a:ea typeface="宋体" panose="02010600030101010101" pitchFamily="2" charset="-122"/>
                <a:cs typeface="宋体" panose="02010600030101010101" pitchFamily="2" charset="-122"/>
              </a:rPr>
              <a:t>你已经娴熟地掌握了驾驭文字的技巧，写起来应该</a:t>
            </a:r>
            <a:r>
              <a:rPr altLang="zh-CN" b="1" sz="2000" lang="en-US">
                <a:latin typeface="宋体" panose="02010600030101010101" pitchFamily="2" charset="-122"/>
                <a:ea typeface="宋体" panose="02010600030101010101" pitchFamily="2" charset="-122"/>
                <a:cs typeface="宋体" panose="02010600030101010101" pitchFamily="2" charset="-122"/>
              </a:rPr>
              <a:t>  A  </a:t>
            </a:r>
            <a:r>
              <a:rPr altLang="en-US" b="1" sz="2000" lang="zh-CN">
                <a:latin typeface="宋体" panose="02010600030101010101" pitchFamily="2" charset="-122"/>
                <a:ea typeface="宋体" panose="02010600030101010101" pitchFamily="2" charset="-122"/>
                <a:cs typeface="宋体" panose="02010600030101010101" pitchFamily="2" charset="-122"/>
              </a:rPr>
              <a:t>了。</a:t>
            </a:r>
            <a:endParaRPr altLang="en-US" b="1" sz="2000" lang="zh-CN">
              <a:latin typeface="宋体" panose="02010600030101010101" pitchFamily="2" charset="-122"/>
              <a:ea typeface="宋体" panose="02010600030101010101" pitchFamily="2" charset="-122"/>
              <a:cs typeface="宋体" panose="02010600030101010101" pitchFamily="2" charset="-122"/>
            </a:endParaRPr>
          </a:p>
          <a:p>
            <a:pPr algn="just" defTabSz="266700" fontAlgn="auto" indent="0">
              <a:lnSpc>
                <a:spcPct val="90000"/>
              </a:lnSpc>
              <a:spcAft>
                <a:spcPct val="0"/>
              </a:spcAft>
            </a:pPr>
            <a:r>
              <a:rPr altLang="en-US" b="1" sz="2000" lang="zh-CN">
                <a:latin typeface="宋体" panose="02010600030101010101" pitchFamily="2" charset="-122"/>
                <a:ea typeface="宋体" panose="02010600030101010101" pitchFamily="2" charset="-122"/>
                <a:cs typeface="宋体" panose="02010600030101010101" pitchFamily="2" charset="-122"/>
              </a:rPr>
              <a:t>加：原因很简单，就是责任心越来越强了。现在我觉得，每写一个字母，都会引起更大的反响，对更多的人产生影响。</a:t>
            </a:r>
            <a:endParaRPr altLang="en-US" b="1" sz="2000" lang="zh-CN">
              <a:latin typeface="宋体" panose="02010600030101010101" pitchFamily="2" charset="-122"/>
              <a:ea typeface="宋体" panose="02010600030101010101" pitchFamily="2" charset="-122"/>
              <a:cs typeface="宋体" panose="02010600030101010101" pitchFamily="2" charset="-122"/>
            </a:endParaRPr>
          </a:p>
          <a:p>
            <a:pPr algn="just" defTabSz="266700" fontAlgn="auto" indent="0">
              <a:lnSpc>
                <a:spcPct val="90000"/>
              </a:lnSpc>
              <a:spcAft>
                <a:spcPct val="0"/>
              </a:spcAft>
            </a:pPr>
            <a:r>
              <a:rPr altLang="en-US" b="1" sz="2000" lang="zh-CN">
                <a:latin typeface="宋体" panose="02010600030101010101" pitchFamily="2" charset="-122"/>
                <a:ea typeface="宋体" panose="02010600030101010101" pitchFamily="2" charset="-122"/>
                <a:cs typeface="宋体" panose="02010600030101010101" pitchFamily="2" charset="-122"/>
              </a:rPr>
              <a:t>门：对你来说，</a:t>
            </a:r>
            <a:r>
              <a:rPr altLang="zh-CN" b="1" sz="2000" lang="en-US">
                <a:latin typeface="宋体" panose="02010600030101010101" pitchFamily="2" charset="-122"/>
                <a:ea typeface="宋体" panose="02010600030101010101" pitchFamily="2" charset="-122"/>
                <a:cs typeface="宋体" panose="02010600030101010101" pitchFamily="2" charset="-122"/>
              </a:rPr>
              <a:t>(  </a:t>
            </a:r>
            <a:r>
              <a:rPr altLang="en-US" b="1" sz="2000" lang="zh-CN">
                <a:latin typeface="宋体" panose="02010600030101010101" pitchFamily="2" charset="-122"/>
                <a:ea typeface="宋体" panose="02010600030101010101" pitchFamily="2" charset="-122"/>
                <a:cs typeface="宋体" panose="02010600030101010101" pitchFamily="2" charset="-122"/>
              </a:rPr>
              <a:t>乙</a:t>
            </a:r>
            <a:r>
              <a:rPr altLang="zh-CN" b="1" sz="2000" lang="en-US">
                <a:latin typeface="宋体" panose="02010600030101010101" pitchFamily="2" charset="-122"/>
                <a:ea typeface="宋体" panose="02010600030101010101" pitchFamily="2" charset="-122"/>
                <a:cs typeface="宋体" panose="02010600030101010101" pitchFamily="2" charset="-122"/>
              </a:rPr>
              <a:t>  )?</a:t>
            </a:r>
            <a:endParaRPr altLang="zh-CN" b="1" sz="2000" lang="en-US">
              <a:latin typeface="宋体" panose="02010600030101010101" pitchFamily="2" charset="-122"/>
              <a:ea typeface="宋体" panose="02010600030101010101" pitchFamily="2" charset="-122"/>
              <a:cs typeface="宋体" panose="02010600030101010101" pitchFamily="2" charset="-122"/>
            </a:endParaRPr>
          </a:p>
          <a:p>
            <a:pPr algn="just" defTabSz="266700" fontAlgn="auto" indent="0">
              <a:lnSpc>
                <a:spcPct val="90000"/>
              </a:lnSpc>
              <a:spcAft>
                <a:spcPct val="0"/>
              </a:spcAft>
            </a:pPr>
            <a:r>
              <a:rPr altLang="en-US" b="1" sz="2000" lang="zh-CN">
                <a:latin typeface="宋体" panose="02010600030101010101" pitchFamily="2" charset="-122"/>
                <a:ea typeface="宋体" panose="02010600030101010101" pitchFamily="2" charset="-122"/>
                <a:cs typeface="宋体" panose="02010600030101010101" pitchFamily="2" charset="-122"/>
              </a:rPr>
              <a:t>加：我认为，别的作家有了一个想法、一种观念，就能写出一本书来，而我总是得先有一个视觉形象才可动手写作。比如《百年孤独》就是基于这样一个视觉形象：一个老头儿带着一个小男孩去见识冰块，他让香蕉公司的人打开一箱冰冻</a:t>
            </a:r>
            <a:r>
              <a:rPr altLang="en-US" b="1" sz="2000" lang="en-US">
                <a:latin typeface="宋体" panose="02010600030101010101" pitchFamily="2" charset="-122"/>
                <a:ea typeface="宋体" panose="02010600030101010101" pitchFamily="2" charset="-122"/>
                <a:cs typeface="宋体" panose="02010600030101010101" pitchFamily="2" charset="-122"/>
              </a:rPr>
              <a:t>䠾</a:t>
            </a:r>
            <a:r>
              <a:rPr altLang="en-US" b="1" sz="2000" lang="zh-CN">
                <a:latin typeface="宋体" panose="02010600030101010101" pitchFamily="2" charset="-122"/>
                <a:ea typeface="宋体" panose="02010600030101010101" pitchFamily="2" charset="-122"/>
                <a:cs typeface="宋体" panose="02010600030101010101" pitchFamily="2" charset="-122"/>
              </a:rPr>
              <a:t>鱼，把小男孩的手按在冰块里。</a:t>
            </a:r>
            <a:endParaRPr altLang="en-US" b="1" sz="2000" lang="zh-CN">
              <a:latin typeface="宋体" panose="02010600030101010101" pitchFamily="2" charset="-122"/>
              <a:ea typeface="宋体" panose="02010600030101010101" pitchFamily="2" charset="-122"/>
              <a:cs typeface="宋体" panose="02010600030101010101" pitchFamily="2" charset="-122"/>
            </a:endParaRPr>
          </a:p>
          <a:p>
            <a:pPr algn="just" defTabSz="266700" fontAlgn="auto" indent="0">
              <a:lnSpc>
                <a:spcPct val="90000"/>
              </a:lnSpc>
              <a:spcAft>
                <a:spcPct val="0"/>
              </a:spcAft>
            </a:pPr>
            <a:r>
              <a:rPr altLang="zh-CN" b="1" sz="2000" lang="en-US">
                <a:latin typeface="宋体" panose="02010600030101010101" pitchFamily="2" charset="-122"/>
                <a:ea typeface="宋体" panose="02010600030101010101" pitchFamily="2" charset="-122"/>
                <a:cs typeface="宋体" panose="02010600030101010101" pitchFamily="2" charset="-122"/>
              </a:rPr>
              <a:t>19.</a:t>
            </a:r>
            <a:r>
              <a:rPr altLang="en-US" b="1" sz="2000" lang="zh-CN">
                <a:latin typeface="宋体" panose="02010600030101010101" pitchFamily="2" charset="-122"/>
                <a:ea typeface="宋体" panose="02010600030101010101" pitchFamily="2" charset="-122"/>
                <a:cs typeface="宋体" panose="02010600030101010101" pitchFamily="2" charset="-122"/>
              </a:rPr>
              <a:t>请在文中括号内补写恰当的语句，使整段文字语意完整连贯，内容贴切，逻辑严密，每处不超过</a:t>
            </a:r>
            <a:r>
              <a:rPr altLang="zh-CN" b="1" sz="2000" lang="en-US">
                <a:latin typeface="宋体" panose="02010600030101010101" pitchFamily="2" charset="-122"/>
                <a:ea typeface="宋体" panose="02010600030101010101" pitchFamily="2" charset="-122"/>
                <a:cs typeface="宋体" panose="02010600030101010101" pitchFamily="2" charset="-122"/>
              </a:rPr>
              <a:t>15</a:t>
            </a:r>
            <a:r>
              <a:rPr altLang="en-US" b="1" sz="2000" lang="zh-CN">
                <a:latin typeface="宋体" panose="02010600030101010101" pitchFamily="2" charset="-122"/>
                <a:ea typeface="宋体" panose="02010600030101010101" pitchFamily="2" charset="-122"/>
                <a:cs typeface="宋体" panose="02010600030101010101" pitchFamily="2" charset="-122"/>
              </a:rPr>
              <a:t>个字。</a:t>
            </a:r>
            <a:r>
              <a:rPr altLang="zh-CN" b="1" sz="2000" lang="en-US">
                <a:latin typeface="宋体" panose="02010600030101010101" pitchFamily="2" charset="-122"/>
                <a:ea typeface="宋体" panose="02010600030101010101" pitchFamily="2" charset="-122"/>
                <a:cs typeface="宋体" panose="02010600030101010101" pitchFamily="2" charset="-122"/>
              </a:rPr>
              <a:t>(4</a:t>
            </a:r>
            <a:r>
              <a:rPr altLang="en-US" b="1" sz="2000" lang="zh-CN">
                <a:latin typeface="宋体" panose="02010600030101010101" pitchFamily="2" charset="-122"/>
                <a:ea typeface="宋体" panose="02010600030101010101" pitchFamily="2" charset="-122"/>
                <a:cs typeface="宋体" panose="02010600030101010101" pitchFamily="2" charset="-122"/>
              </a:rPr>
              <a:t>分</a:t>
            </a:r>
            <a:r>
              <a:rPr altLang="zh-CN" b="1" sz="2000" lang="en-US">
                <a:latin typeface="宋体" panose="02010600030101010101" pitchFamily="2" charset="-122"/>
                <a:ea typeface="宋体" panose="02010600030101010101" pitchFamily="2" charset="-122"/>
                <a:cs typeface="宋体" panose="02010600030101010101" pitchFamily="2" charset="-122"/>
              </a:rPr>
              <a:t>)</a:t>
            </a:r>
            <a:endParaRPr altLang="zh-CN" b="1" sz="2000" lang="en-US">
              <a:latin typeface="宋体" panose="02010600030101010101" pitchFamily="2" charset="-122"/>
              <a:ea typeface="宋体" panose="02010600030101010101" pitchFamily="2" charset="-122"/>
              <a:cs typeface="宋体" panose="02010600030101010101" pitchFamily="2" charset="-122"/>
            </a:endParaRPr>
          </a:p>
        </p:txBody>
      </p:sp>
      <p:sp>
        <p:nvSpPr>
          <p:cNvPr id="1049420" name="文本框 25"/>
          <p:cNvSpPr txBox="1"/>
          <p:nvPr/>
        </p:nvSpPr>
        <p:spPr>
          <a:xfrm>
            <a:off x="112395" y="4216400"/>
            <a:ext cx="11957685" cy="2641600"/>
          </a:xfrm>
          <a:prstGeom prst="rect"/>
          <a:noFill/>
          <a:ln w="9525">
            <a:solidFill>
              <a:schemeClr val="accent1"/>
            </a:solidFill>
          </a:ln>
        </p:spPr>
        <p:txBody>
          <a:bodyPr wrap="square">
            <a:noAutofit/>
          </a:bodyPr>
          <a:p>
            <a:pPr fontAlgn="auto" indent="0">
              <a:lnSpc>
                <a:spcPct val="100000"/>
              </a:lnSpc>
            </a:pPr>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考查目标】</a:t>
            </a:r>
            <a:r>
              <a:rPr altLang="en-US" b="1" sz="2400" lang="zh-CN">
                <a:solidFill>
                  <a:srgbClr val="000000"/>
                </a:solidFill>
                <a:latin typeface="仿宋" panose="02010609060101010101" charset="-122"/>
                <a:ea typeface="仿宋" panose="02010609060101010101" charset="-122"/>
                <a:cs typeface="仿宋" panose="02010609060101010101" charset="-122"/>
              </a:rPr>
              <a:t>本题考查学生语言表达之情境补写的能力。</a:t>
            </a:r>
            <a:endParaRPr altLang="en-US" b="1" sz="2400" lang="zh-CN">
              <a:solidFill>
                <a:srgbClr val="000000"/>
              </a:solidFill>
              <a:latin typeface="仿宋" panose="02010609060101010101" charset="-122"/>
              <a:ea typeface="仿宋" panose="02010609060101010101" charset="-122"/>
              <a:cs typeface="仿宋" panose="02010609060101010101" charset="-122"/>
            </a:endParaRPr>
          </a:p>
          <a:p>
            <a:pPr fontAlgn="auto" indent="0">
              <a:lnSpc>
                <a:spcPct val="100000"/>
              </a:lnSpc>
            </a:pPr>
            <a:r>
              <a:rPr sz="2400" lang="zh-CN">
                <a:solidFill>
                  <a:srgbClr val="000000"/>
                </a:solidFill>
                <a:ea typeface="黑体" panose="02010609060101010101" charset="-122"/>
                <a:sym typeface="+mn-ea"/>
              </a:rPr>
              <a:t>【答案】</a:t>
            </a:r>
            <a:r>
              <a:rPr altLang="en-US" sz="2400" lang="zh-CN">
                <a:solidFill>
                  <a:srgbClr val="000000"/>
                </a:solidFill>
                <a:ea typeface="黑体" panose="02010609060101010101" charset="-122"/>
                <a:sym typeface="+mn-ea"/>
              </a:rPr>
              <a:t>甲：</a:t>
            </a:r>
            <a:r>
              <a:rPr altLang="en-US" b="1" sz="2400" lang="zh-CN">
                <a:solidFill>
                  <a:srgbClr val="FF0000"/>
                </a:solidFill>
                <a:ea typeface="黑体" panose="02010609060101010101" charset="-122"/>
                <a:sym typeface="+mn-ea"/>
              </a:rPr>
              <a:t>写作是乐事也是苦差</a:t>
            </a:r>
            <a:endParaRPr altLang="en-US" b="1" sz="2400" lang="zh-CN">
              <a:solidFill>
                <a:srgbClr val="FF0000"/>
              </a:solidFill>
              <a:ea typeface="黑体" panose="02010609060101010101" charset="-122"/>
              <a:sym typeface="+mn-ea"/>
            </a:endParaRPr>
          </a:p>
          <a:p>
            <a:pPr fontAlgn="auto" indent="0">
              <a:lnSpc>
                <a:spcPct val="100000"/>
              </a:lnSpc>
            </a:pPr>
            <a:r>
              <a:rPr altLang="en-US" sz="2400" lang="zh-CN">
                <a:solidFill>
                  <a:srgbClr val="000000"/>
                </a:solidFill>
                <a:ea typeface="黑体" panose="02010609060101010101" charset="-122"/>
                <a:sym typeface="+mn-ea"/>
              </a:rPr>
              <a:t>乙：</a:t>
            </a:r>
            <a:r>
              <a:rPr altLang="en-US" b="1" sz="2400" lang="zh-CN">
                <a:solidFill>
                  <a:srgbClr val="FF0000"/>
                </a:solidFill>
                <a:ea typeface="黑体" panose="02010609060101010101" charset="-122"/>
                <a:sym typeface="+mn-ea"/>
              </a:rPr>
              <a:t>具备什么条件才能动手写作（或：什么情况下才能开始写作</a:t>
            </a:r>
            <a:r>
              <a:rPr altLang="en-US" sz="2400" lang="zh-CN">
                <a:solidFill>
                  <a:srgbClr val="000000"/>
                </a:solidFill>
                <a:ea typeface="黑体" panose="02010609060101010101" charset="-122"/>
                <a:sym typeface="+mn-ea"/>
              </a:rPr>
              <a:t>）</a:t>
            </a:r>
            <a:endParaRPr altLang="en-US" sz="2400" lang="zh-CN">
              <a:solidFill>
                <a:srgbClr val="000000"/>
              </a:solidFill>
              <a:ea typeface="黑体" panose="02010609060101010101" charset="-122"/>
              <a:sym typeface="+mn-ea"/>
            </a:endParaRPr>
          </a:p>
          <a:p>
            <a:pPr fontAlgn="auto" indent="0">
              <a:lnSpc>
                <a:spcPct val="100000"/>
              </a:lnSpc>
            </a:pPr>
            <a:r>
              <a:rPr altLang="en-US" sz="2400" lang="zh-CN">
                <a:solidFill>
                  <a:srgbClr val="000000"/>
                </a:solidFill>
                <a:ea typeface="黑体" panose="02010609060101010101" charset="-122"/>
                <a:sym typeface="+mn-ea"/>
              </a:rPr>
              <a:t>【解题思路】</a:t>
            </a:r>
            <a:r>
              <a:rPr altLang="en-US" sz="2400" lang="zh-CN">
                <a:solidFill>
                  <a:srgbClr val="000000"/>
                </a:solidFill>
                <a:highlight>
                  <a:srgbClr val="FFFF00"/>
                </a:highlight>
                <a:ea typeface="黑体" panose="02010609060101010101" charset="-122"/>
                <a:sym typeface="+mn-ea"/>
              </a:rPr>
              <a:t>甲处</a:t>
            </a:r>
            <a:r>
              <a:rPr altLang="en-US" sz="2400" lang="zh-CN">
                <a:solidFill>
                  <a:srgbClr val="000000"/>
                </a:solidFill>
                <a:ea typeface="黑体" panose="02010609060101010101" charset="-122"/>
                <a:sym typeface="+mn-ea"/>
              </a:rPr>
              <a:t>，下文的答语描述了写作时的两种相反的状态，且出现了</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苦差</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一词，可推测另一种状态是</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乐事</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，再将关键词组织成句，可得出答案。</a:t>
            </a:r>
            <a:r>
              <a:rPr altLang="en-US" sz="2400" lang="zh-CN">
                <a:solidFill>
                  <a:srgbClr val="000000"/>
                </a:solidFill>
                <a:highlight>
                  <a:srgbClr val="FFFF00"/>
                </a:highlight>
                <a:ea typeface="黑体" panose="02010609060101010101" charset="-122"/>
                <a:sym typeface="+mn-ea"/>
              </a:rPr>
              <a:t>乙处，</a:t>
            </a:r>
            <a:r>
              <a:rPr altLang="en-US" sz="2400" lang="zh-CN">
                <a:solidFill>
                  <a:srgbClr val="000000"/>
                </a:solidFill>
                <a:ea typeface="黑体" panose="02010609060101010101" charset="-122"/>
                <a:sym typeface="+mn-ea"/>
              </a:rPr>
              <a:t>回答的内容是写作的前提条件，且下文出现了关键词</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才可动手写作</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，就此可推出记者的问题。注意字数限制。</a:t>
            </a:r>
            <a:endParaRPr altLang="en-US" sz="2400" lang="zh-CN">
              <a:solidFill>
                <a:srgbClr val="000000"/>
              </a:solidFill>
              <a:ea typeface="黑体" panose="02010609060101010101" charset="-122"/>
              <a:sym typeface="+mn-ea"/>
            </a:endParaRPr>
          </a:p>
          <a:p>
            <a:pPr fontAlgn="auto" indent="0">
              <a:lnSpc>
                <a:spcPct val="100000"/>
              </a:lnSpc>
            </a:pPr>
            <a:endParaRPr altLang="en-US" sz="2400" lang="zh-CN">
              <a:solidFill>
                <a:srgbClr val="000000"/>
              </a:solidFill>
              <a:ea typeface="黑体" panose="02010609060101010101" charset="-122"/>
              <a:sym typeface="+mn-ea"/>
            </a:endParaRPr>
          </a:p>
          <a:p>
            <a:pPr fontAlgn="auto" indent="0">
              <a:lnSpc>
                <a:spcPct val="100000"/>
              </a:lnSpc>
            </a:pPr>
            <a:r>
              <a:rPr altLang="zh-CN" sz="2400" lang="en-US">
                <a:solidFill>
                  <a:srgbClr val="000000"/>
                </a:solidFill>
                <a:ea typeface="黑体" panose="02010609060101010101" charset="-122"/>
                <a:sym typeface="+mn-ea"/>
              </a:rPr>
              <a:t> </a:t>
            </a:r>
            <a:endParaRPr altLang="zh-CN" b="1" sz="2400" lang="en-US">
              <a:solidFill>
                <a:srgbClr val="000000"/>
              </a:solidFill>
              <a:latin typeface="仿宋" panose="02010609060101010101" charset="-122"/>
              <a:ea typeface="黑体" panose="02010609060101010101" charset="-122"/>
              <a:cs typeface="仿宋"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420"/>
                                        </p:tgtEl>
                                        <p:attrNameLst>
                                          <p:attrName>style.visibility</p:attrName>
                                        </p:attrNameLst>
                                      </p:cBhvr>
                                      <p:to>
                                        <p:strVal val="visible"/>
                                      </p:to>
                                    </p:set>
                                    <p:animEffect transition="in" filter="barn(inVertical)">
                                      <p:cBhvr>
                                        <p:cTn dur="500" id="7"/>
                                        <p:tgtEl>
                                          <p:spTgt spid="1049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20" grpId="0" bldLvl="0" animBg="1"/>
      <p:bldP spid="1049420"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479" name=""/>
        <p:cNvGrpSpPr/>
        <p:nvPr/>
      </p:nvGrpSpPr>
      <p:grpSpPr>
        <a:xfrm>
          <a:off x="0" y="0"/>
          <a:ext cx="0" cy="0"/>
          <a:chOff x="0" y="0"/>
          <a:chExt cx="0" cy="0"/>
        </a:xfrm>
      </p:grpSpPr>
      <p:sp>
        <p:nvSpPr>
          <p:cNvPr id="1049424"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25" name="文本框 2"/>
          <p:cNvSpPr txBox="1"/>
          <p:nvPr>
            <p:custDataLst>
              <p:tags r:id="rId2"/>
            </p:custDataLst>
          </p:nvPr>
        </p:nvSpPr>
        <p:spPr>
          <a:xfrm>
            <a:off x="2279650" y="0"/>
            <a:ext cx="127127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26" name="文本框 7"/>
          <p:cNvSpPr txBox="1"/>
          <p:nvPr>
            <p:custDataLst>
              <p:tags r:id="rId3"/>
            </p:custDataLst>
          </p:nvPr>
        </p:nvSpPr>
        <p:spPr>
          <a:xfrm>
            <a:off x="112395" y="3268980"/>
            <a:ext cx="101600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27" name="文本框 6"/>
          <p:cNvSpPr txBox="1"/>
          <p:nvPr/>
        </p:nvSpPr>
        <p:spPr>
          <a:xfrm>
            <a:off x="112395" y="466090"/>
            <a:ext cx="11958320" cy="2802890"/>
          </a:xfrm>
          <a:prstGeom prst="rect"/>
          <a:ln>
            <a:solidFill>
              <a:schemeClr val="accent1"/>
            </a:solidFill>
          </a:ln>
        </p:spPr>
        <p:txBody>
          <a:bodyPr wrap="square">
            <a:noAutofit/>
          </a:bodyPr>
          <a:p>
            <a:pPr algn="just" defTabSz="266700" indent="0" marL="0">
              <a:lnSpc>
                <a:spcPct val="100000"/>
              </a:lnSpc>
              <a:spcAft>
                <a:spcPct val="0"/>
              </a:spcAft>
            </a:pPr>
            <a:r>
              <a:rPr altLang="en-US" b="1" lang="zh-CN">
                <a:latin typeface="宋体" panose="02010600030101010101" pitchFamily="2" charset="-122"/>
                <a:ea typeface="宋体" panose="02010600030101010101" pitchFamily="2" charset="-122"/>
                <a:cs typeface="宋体" panose="02010600030101010101" pitchFamily="2" charset="-122"/>
              </a:rPr>
              <a:t>门多萨</a:t>
            </a:r>
            <a:r>
              <a:rPr altLang="zh-CN" b="1" lang="en-US">
                <a:latin typeface="宋体" panose="02010600030101010101" pitchFamily="2" charset="-122"/>
                <a:ea typeface="宋体" panose="02010600030101010101" pitchFamily="2" charset="-122"/>
                <a:cs typeface="宋体" panose="02010600030101010101" pitchFamily="2" charset="-122"/>
              </a:rPr>
              <a:t>(</a:t>
            </a:r>
            <a:r>
              <a:rPr altLang="en-US" b="1" lang="zh-CN">
                <a:latin typeface="宋体" panose="02010600030101010101" pitchFamily="2" charset="-122"/>
                <a:ea typeface="宋体" panose="02010600030101010101" pitchFamily="2" charset="-122"/>
                <a:cs typeface="宋体" panose="02010600030101010101" pitchFamily="2" charset="-122"/>
              </a:rPr>
              <a:t>以下简称</a:t>
            </a:r>
            <a:r>
              <a:rPr altLang="zh-CN" b="1" lang="en-US">
                <a:latin typeface="宋体" panose="02010600030101010101" pitchFamily="2" charset="-122"/>
                <a:ea typeface="宋体" panose="02010600030101010101" pitchFamily="2" charset="-122"/>
                <a:cs typeface="宋体" panose="02010600030101010101" pitchFamily="2" charset="-122"/>
              </a:rPr>
              <a:t>“</a:t>
            </a:r>
            <a:r>
              <a:rPr altLang="en-US" b="1" lang="zh-CN">
                <a:latin typeface="宋体" panose="02010600030101010101" pitchFamily="2" charset="-122"/>
                <a:ea typeface="宋体" panose="02010600030101010101" pitchFamily="2" charset="-122"/>
                <a:cs typeface="宋体" panose="02010600030101010101" pitchFamily="2" charset="-122"/>
              </a:rPr>
              <a:t>门</a:t>
            </a:r>
            <a:r>
              <a:rPr altLang="zh-CN" b="1" lang="en-US">
                <a:latin typeface="宋体" panose="02010600030101010101" pitchFamily="2" charset="-122"/>
                <a:ea typeface="宋体" panose="02010600030101010101" pitchFamily="2" charset="-122"/>
                <a:cs typeface="宋体" panose="02010600030101010101" pitchFamily="2" charset="-122"/>
              </a:rPr>
              <a:t>”)</a:t>
            </a:r>
            <a:r>
              <a:rPr altLang="en-US" b="1" lang="zh-CN">
                <a:latin typeface="宋体" panose="02010600030101010101" pitchFamily="2" charset="-122"/>
                <a:ea typeface="宋体" panose="02010600030101010101" pitchFamily="2" charset="-122"/>
                <a:cs typeface="宋体" panose="02010600030101010101" pitchFamily="2" charset="-122"/>
              </a:rPr>
              <a:t>：你说过，</a:t>
            </a:r>
            <a:r>
              <a:rPr altLang="zh-CN" b="1" lang="en-US">
                <a:latin typeface="宋体" panose="02010600030101010101" pitchFamily="2" charset="-122"/>
                <a:ea typeface="宋体" panose="02010600030101010101" pitchFamily="2" charset="-122"/>
                <a:cs typeface="宋体" panose="02010600030101010101" pitchFamily="2" charset="-122"/>
              </a:rPr>
              <a:t>(  </a:t>
            </a:r>
            <a:r>
              <a:rPr altLang="en-US" b="1" lang="zh-CN">
                <a:latin typeface="宋体" panose="02010600030101010101" pitchFamily="2" charset="-122"/>
                <a:ea typeface="宋体" panose="02010600030101010101" pitchFamily="2" charset="-122"/>
                <a:cs typeface="宋体" panose="02010600030101010101" pitchFamily="2" charset="-122"/>
              </a:rPr>
              <a:t>甲</a:t>
            </a:r>
            <a:r>
              <a:rPr altLang="zh-CN" b="1" lang="en-US">
                <a:latin typeface="宋体" panose="02010600030101010101" pitchFamily="2" charset="-122"/>
                <a:ea typeface="宋体" panose="02010600030101010101" pitchFamily="2" charset="-122"/>
                <a:cs typeface="宋体" panose="02010600030101010101" pitchFamily="2" charset="-122"/>
              </a:rPr>
              <a:t>  )</a:t>
            </a:r>
            <a:r>
              <a:rPr altLang="en-US" b="1" lang="zh-CN">
                <a:latin typeface="宋体" panose="02010600030101010101" pitchFamily="2" charset="-122"/>
                <a:ea typeface="宋体" panose="02010600030101010101" pitchFamily="2" charset="-122"/>
                <a:cs typeface="宋体" panose="02010600030101010101" pitchFamily="2" charset="-122"/>
              </a:rPr>
              <a:t>，究竟应该怎么看</a:t>
            </a:r>
            <a:r>
              <a:rPr altLang="zh-CN" b="1" lang="en-US">
                <a:latin typeface="宋体" panose="02010600030101010101" pitchFamily="2" charset="-122"/>
                <a:ea typeface="宋体" panose="02010600030101010101" pitchFamily="2" charset="-122"/>
                <a:cs typeface="宋体" panose="02010600030101010101" pitchFamily="2" charset="-122"/>
              </a:rPr>
              <a:t>?</a:t>
            </a:r>
            <a:endParaRPr altLang="zh-CN" b="1" lang="en-US">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lang="zh-CN">
                <a:latin typeface="宋体" panose="02010600030101010101" pitchFamily="2" charset="-122"/>
                <a:ea typeface="宋体" panose="02010600030101010101" pitchFamily="2" charset="-122"/>
                <a:cs typeface="宋体" panose="02010600030101010101" pitchFamily="2" charset="-122"/>
              </a:rPr>
              <a:t>加西亚</a:t>
            </a:r>
            <a:r>
              <a:rPr altLang="zh-CN" b="1" lang="en-US">
                <a:latin typeface="宋体" panose="02010600030101010101" pitchFamily="2" charset="-122"/>
                <a:ea typeface="宋体" panose="02010600030101010101" pitchFamily="2" charset="-122"/>
                <a:cs typeface="宋体" panose="02010600030101010101" pitchFamily="2" charset="-122"/>
              </a:rPr>
              <a:t>·</a:t>
            </a:r>
            <a:r>
              <a:rPr altLang="en-US" b="1" lang="zh-CN">
                <a:latin typeface="宋体" panose="02010600030101010101" pitchFamily="2" charset="-122"/>
                <a:ea typeface="宋体" panose="02010600030101010101" pitchFamily="2" charset="-122"/>
                <a:cs typeface="宋体" panose="02010600030101010101" pitchFamily="2" charset="-122"/>
              </a:rPr>
              <a:t>马尔克斯</a:t>
            </a:r>
            <a:r>
              <a:rPr altLang="zh-CN" b="1" lang="en-US">
                <a:latin typeface="宋体" panose="02010600030101010101" pitchFamily="2" charset="-122"/>
                <a:ea typeface="宋体" panose="02010600030101010101" pitchFamily="2" charset="-122"/>
                <a:cs typeface="宋体" panose="02010600030101010101" pitchFamily="2" charset="-122"/>
              </a:rPr>
              <a:t>(</a:t>
            </a:r>
            <a:r>
              <a:rPr altLang="en-US" b="1" lang="zh-CN">
                <a:latin typeface="宋体" panose="02010600030101010101" pitchFamily="2" charset="-122"/>
                <a:ea typeface="宋体" panose="02010600030101010101" pitchFamily="2" charset="-122"/>
                <a:cs typeface="宋体" panose="02010600030101010101" pitchFamily="2" charset="-122"/>
              </a:rPr>
              <a:t>以下简称</a:t>
            </a:r>
            <a:r>
              <a:rPr altLang="zh-CN" b="1" lang="en-US">
                <a:latin typeface="宋体" panose="02010600030101010101" pitchFamily="2" charset="-122"/>
                <a:ea typeface="宋体" panose="02010600030101010101" pitchFamily="2" charset="-122"/>
                <a:cs typeface="宋体" panose="02010600030101010101" pitchFamily="2" charset="-122"/>
              </a:rPr>
              <a:t>“</a:t>
            </a:r>
            <a:r>
              <a:rPr altLang="en-US" b="1" lang="zh-CN">
                <a:latin typeface="宋体" panose="02010600030101010101" pitchFamily="2" charset="-122"/>
                <a:ea typeface="宋体" panose="02010600030101010101" pitchFamily="2" charset="-122"/>
                <a:cs typeface="宋体" panose="02010600030101010101" pitchFamily="2" charset="-122"/>
              </a:rPr>
              <a:t>加</a:t>
            </a:r>
            <a:r>
              <a:rPr altLang="zh-CN" b="1" lang="en-US">
                <a:latin typeface="宋体" panose="02010600030101010101" pitchFamily="2" charset="-122"/>
                <a:ea typeface="宋体" panose="02010600030101010101" pitchFamily="2" charset="-122"/>
                <a:cs typeface="宋体" panose="02010600030101010101" pitchFamily="2" charset="-122"/>
              </a:rPr>
              <a:t>”)</a:t>
            </a:r>
            <a:r>
              <a:rPr altLang="en-US" b="1" lang="zh-CN">
                <a:latin typeface="宋体" panose="02010600030101010101" pitchFamily="2" charset="-122"/>
                <a:ea typeface="宋体" panose="02010600030101010101" pitchFamily="2" charset="-122"/>
                <a:cs typeface="宋体" panose="02010600030101010101" pitchFamily="2" charset="-122"/>
              </a:rPr>
              <a:t>：两种说法都对。我在开始的时候，刚刚着手探索写作的奥秘，心情欣喜愉快，曾经一口气写完一个短篇小说。可现在一天能写完一个大段落就算万幸了。随着时间的推移，写作已经变成一件苦差。</a:t>
            </a:r>
            <a:endParaRPr altLang="en-US" b="1"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lang="zh-CN">
                <a:latin typeface="宋体" panose="02010600030101010101" pitchFamily="2" charset="-122"/>
                <a:ea typeface="宋体" panose="02010600030101010101" pitchFamily="2" charset="-122"/>
                <a:cs typeface="宋体" panose="02010600030101010101" pitchFamily="2" charset="-122"/>
              </a:rPr>
              <a:t>门：为什么呢</a:t>
            </a:r>
            <a:r>
              <a:rPr altLang="zh-CN" b="1" lang="en-US">
                <a:latin typeface="宋体" panose="02010600030101010101" pitchFamily="2" charset="-122"/>
                <a:ea typeface="宋体" panose="02010600030101010101" pitchFamily="2" charset="-122"/>
                <a:cs typeface="宋体" panose="02010600030101010101" pitchFamily="2" charset="-122"/>
              </a:rPr>
              <a:t>? </a:t>
            </a:r>
            <a:r>
              <a:rPr altLang="en-US" b="1" lang="zh-CN">
                <a:latin typeface="宋体" panose="02010600030101010101" pitchFamily="2" charset="-122"/>
                <a:ea typeface="宋体" panose="02010600030101010101" pitchFamily="2" charset="-122"/>
                <a:cs typeface="宋体" panose="02010600030101010101" pitchFamily="2" charset="-122"/>
              </a:rPr>
              <a:t>你已经娴熟地掌握了驾驭文字的技巧，写起来应该</a:t>
            </a:r>
            <a:r>
              <a:rPr altLang="zh-CN" b="1" lang="en-US">
                <a:latin typeface="宋体" panose="02010600030101010101" pitchFamily="2" charset="-122"/>
                <a:ea typeface="宋体" panose="02010600030101010101" pitchFamily="2" charset="-122"/>
                <a:cs typeface="宋体" panose="02010600030101010101" pitchFamily="2" charset="-122"/>
              </a:rPr>
              <a:t>  A  </a:t>
            </a:r>
            <a:r>
              <a:rPr altLang="en-US" b="1" lang="zh-CN">
                <a:latin typeface="宋体" panose="02010600030101010101" pitchFamily="2" charset="-122"/>
                <a:ea typeface="宋体" panose="02010600030101010101" pitchFamily="2" charset="-122"/>
                <a:cs typeface="宋体" panose="02010600030101010101" pitchFamily="2" charset="-122"/>
              </a:rPr>
              <a:t>了。</a:t>
            </a:r>
            <a:endParaRPr altLang="en-US" b="1"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lang="zh-CN">
                <a:latin typeface="宋体" panose="02010600030101010101" pitchFamily="2" charset="-122"/>
                <a:ea typeface="宋体" panose="02010600030101010101" pitchFamily="2" charset="-122"/>
                <a:cs typeface="宋体" panose="02010600030101010101" pitchFamily="2" charset="-122"/>
              </a:rPr>
              <a:t>加：原因很简单，就是责任心越来越强了。现在我觉得，每写一个字母，都会引起更大的反响，对更多的人产生影响。</a:t>
            </a:r>
            <a:endParaRPr altLang="en-US" b="1"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lang="zh-CN">
                <a:latin typeface="宋体" panose="02010600030101010101" pitchFamily="2" charset="-122"/>
                <a:ea typeface="宋体" panose="02010600030101010101" pitchFamily="2" charset="-122"/>
                <a:cs typeface="宋体" panose="02010600030101010101" pitchFamily="2" charset="-122"/>
              </a:rPr>
              <a:t>门：对你来说，</a:t>
            </a:r>
            <a:r>
              <a:rPr altLang="zh-CN" b="1" lang="en-US">
                <a:latin typeface="宋体" panose="02010600030101010101" pitchFamily="2" charset="-122"/>
                <a:ea typeface="宋体" panose="02010600030101010101" pitchFamily="2" charset="-122"/>
                <a:cs typeface="宋体" panose="02010600030101010101" pitchFamily="2" charset="-122"/>
              </a:rPr>
              <a:t>(  </a:t>
            </a:r>
            <a:r>
              <a:rPr altLang="en-US" b="1" lang="zh-CN">
                <a:latin typeface="宋体" panose="02010600030101010101" pitchFamily="2" charset="-122"/>
                <a:ea typeface="宋体" panose="02010600030101010101" pitchFamily="2" charset="-122"/>
                <a:cs typeface="宋体" panose="02010600030101010101" pitchFamily="2" charset="-122"/>
              </a:rPr>
              <a:t>乙</a:t>
            </a:r>
            <a:r>
              <a:rPr altLang="zh-CN" b="1" lang="en-US">
                <a:latin typeface="宋体" panose="02010600030101010101" pitchFamily="2" charset="-122"/>
                <a:ea typeface="宋体" panose="02010600030101010101" pitchFamily="2" charset="-122"/>
                <a:cs typeface="宋体" panose="02010600030101010101" pitchFamily="2" charset="-122"/>
              </a:rPr>
              <a:t>  )?</a:t>
            </a:r>
            <a:endParaRPr altLang="zh-CN" b="1" lang="en-US">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lang="zh-CN">
                <a:latin typeface="宋体" panose="02010600030101010101" pitchFamily="2" charset="-122"/>
                <a:ea typeface="宋体" panose="02010600030101010101" pitchFamily="2" charset="-122"/>
                <a:cs typeface="宋体" panose="02010600030101010101" pitchFamily="2" charset="-122"/>
              </a:rPr>
              <a:t>加：我认为，别的作家有了一个想法、一种观念，就能写出一本书来，而我总是得先有一个视觉形象才可动手写作。比如《百年孤独》就是基于这样一个视觉形象：一个老头儿带着一个小男孩去见识冰块，他让香蕉公司的人打开一箱冰冻</a:t>
            </a:r>
            <a:r>
              <a:rPr altLang="en-US" b="1" lang="en-US">
                <a:latin typeface="宋体" panose="02010600030101010101" pitchFamily="2" charset="-122"/>
                <a:ea typeface="宋体" panose="02010600030101010101" pitchFamily="2" charset="-122"/>
                <a:cs typeface="宋体" panose="02010600030101010101" pitchFamily="2" charset="-122"/>
              </a:rPr>
              <a:t>䠾</a:t>
            </a:r>
            <a:r>
              <a:rPr altLang="en-US" b="1" lang="zh-CN">
                <a:latin typeface="宋体" panose="02010600030101010101" pitchFamily="2" charset="-122"/>
                <a:ea typeface="宋体" panose="02010600030101010101" pitchFamily="2" charset="-122"/>
                <a:cs typeface="宋体" panose="02010600030101010101" pitchFamily="2" charset="-122"/>
              </a:rPr>
              <a:t>鱼，把小男孩的手按在冰块里。</a:t>
            </a:r>
            <a:endParaRPr altLang="en-US" b="1"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zh-CN" b="1" lang="en-US">
                <a:latin typeface="宋体" panose="02010600030101010101" pitchFamily="2" charset="-122"/>
                <a:ea typeface="宋体" panose="02010600030101010101" pitchFamily="2" charset="-122"/>
                <a:cs typeface="宋体" panose="02010600030101010101" pitchFamily="2" charset="-122"/>
              </a:rPr>
              <a:t>19.</a:t>
            </a:r>
            <a:r>
              <a:rPr altLang="en-US" b="1" lang="zh-CN">
                <a:latin typeface="宋体" panose="02010600030101010101" pitchFamily="2" charset="-122"/>
                <a:ea typeface="宋体" panose="02010600030101010101" pitchFamily="2" charset="-122"/>
                <a:cs typeface="宋体" panose="02010600030101010101" pitchFamily="2" charset="-122"/>
              </a:rPr>
              <a:t>请在文中括号内补写恰当的语句，使整段文字语意完整连贯，内容贴切，逻辑严密，每处不超过</a:t>
            </a:r>
            <a:r>
              <a:rPr altLang="zh-CN" b="1" lang="en-US">
                <a:latin typeface="宋体" panose="02010600030101010101" pitchFamily="2" charset="-122"/>
                <a:ea typeface="宋体" panose="02010600030101010101" pitchFamily="2" charset="-122"/>
                <a:cs typeface="宋体" panose="02010600030101010101" pitchFamily="2" charset="-122"/>
              </a:rPr>
              <a:t>15</a:t>
            </a:r>
            <a:r>
              <a:rPr altLang="en-US" b="1" lang="zh-CN">
                <a:latin typeface="宋体" panose="02010600030101010101" pitchFamily="2" charset="-122"/>
                <a:ea typeface="宋体" panose="02010600030101010101" pitchFamily="2" charset="-122"/>
                <a:cs typeface="宋体" panose="02010600030101010101" pitchFamily="2" charset="-122"/>
              </a:rPr>
              <a:t>个字。</a:t>
            </a:r>
            <a:r>
              <a:rPr altLang="zh-CN" b="1" lang="en-US">
                <a:latin typeface="宋体" panose="02010600030101010101" pitchFamily="2" charset="-122"/>
                <a:ea typeface="宋体" panose="02010600030101010101" pitchFamily="2" charset="-122"/>
                <a:cs typeface="宋体" panose="02010600030101010101" pitchFamily="2" charset="-122"/>
              </a:rPr>
              <a:t>(4</a:t>
            </a:r>
            <a:r>
              <a:rPr altLang="en-US" b="1" lang="zh-CN">
                <a:latin typeface="宋体" panose="02010600030101010101" pitchFamily="2" charset="-122"/>
                <a:ea typeface="宋体" panose="02010600030101010101" pitchFamily="2" charset="-122"/>
                <a:cs typeface="宋体" panose="02010600030101010101" pitchFamily="2" charset="-122"/>
              </a:rPr>
              <a:t>分</a:t>
            </a:r>
            <a:r>
              <a:rPr altLang="zh-CN" b="1" lang="en-US">
                <a:latin typeface="宋体" panose="02010600030101010101" pitchFamily="2" charset="-122"/>
                <a:ea typeface="宋体" panose="02010600030101010101" pitchFamily="2" charset="-122"/>
                <a:cs typeface="宋体" panose="02010600030101010101" pitchFamily="2" charset="-122"/>
              </a:rPr>
              <a:t>)</a:t>
            </a:r>
            <a:endParaRPr altLang="zh-CN" b="1" lang="en-US">
              <a:latin typeface="宋体" panose="02010600030101010101" pitchFamily="2" charset="-122"/>
              <a:ea typeface="宋体" panose="02010600030101010101" pitchFamily="2" charset="-122"/>
              <a:cs typeface="宋体" panose="02010600030101010101" pitchFamily="2" charset="-122"/>
            </a:endParaRPr>
          </a:p>
        </p:txBody>
      </p:sp>
      <p:sp>
        <p:nvSpPr>
          <p:cNvPr id="1049428" name="文本框 25"/>
          <p:cNvSpPr txBox="1"/>
          <p:nvPr/>
        </p:nvSpPr>
        <p:spPr>
          <a:xfrm>
            <a:off x="112395" y="3606165"/>
            <a:ext cx="11831955" cy="2994025"/>
          </a:xfrm>
          <a:prstGeom prst="rect"/>
          <a:noFill/>
          <a:ln w="9525">
            <a:solidFill>
              <a:schemeClr val="accent1"/>
            </a:solidFill>
          </a:ln>
        </p:spPr>
        <p:txBody>
          <a:bodyPr wrap="square">
            <a:noAutofit/>
          </a:bodyPr>
          <a:p>
            <a:pPr fontAlgn="auto" indent="0">
              <a:lnSpc>
                <a:spcPct val="90000"/>
              </a:lnSpc>
            </a:pP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【评分标准】每空</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2</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分，共</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4</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分，意思对即可。语句不顺畅、出现语法错误或超过字数限制，酌情扣分。甲处要出现关键词</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苦差</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与</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苦差</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的反义词，乙处必须出现的关键词为</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动手写作或意思相近的词语</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 </a:t>
            </a:r>
            <a:endParaRPr altLang="zh-CN" b="1" sz="2400" lang="en-US">
              <a:solidFill>
                <a:srgbClr val="000000"/>
              </a:solidFill>
              <a:latin typeface="楷体" panose="02010609060101010101" charset="-122"/>
              <a:ea typeface="楷体" panose="02010609060101010101" charset="-122"/>
              <a:cs typeface="楷体" panose="02010609060101010101" charset="-122"/>
              <a:sym typeface="+mn-ea"/>
            </a:endParaRPr>
          </a:p>
          <a:p>
            <a:pPr fontAlgn="auto" indent="0">
              <a:lnSpc>
                <a:spcPct val="90000"/>
              </a:lnSpc>
            </a:pP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）甲句提到</a:t>
            </a:r>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写作</a:t>
            </a:r>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给</a:t>
            </a:r>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分</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，没有提到扣</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分；提到</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乐事也是苦差”给1分</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，没有提到或提得不全（只提到其中一方面）不给分，写到</a:t>
            </a:r>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“容易也不容易”之类的意思</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，给</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a:t>
            </a:r>
            <a:endParaRPr altLang="en-US" b="1" sz="2400" lang="zh-CN">
              <a:solidFill>
                <a:srgbClr val="000000"/>
              </a:solidFill>
              <a:latin typeface="楷体" panose="02010609060101010101" charset="-122"/>
              <a:ea typeface="楷体" panose="02010609060101010101" charset="-122"/>
              <a:cs typeface="楷体" panose="02010609060101010101" charset="-122"/>
              <a:sym typeface="+mn-ea"/>
            </a:endParaRPr>
          </a:p>
          <a:p>
            <a:pPr fontAlgn="auto" indent="0">
              <a:lnSpc>
                <a:spcPct val="90000"/>
              </a:lnSpc>
            </a:pP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2</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）乙句体现</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开始写作</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（意思一样即可）给</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分，提到</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写作</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而没有体现</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开始</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的意思扣</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分；紧扣</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a:t>
            </a:r>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什么情况”“什么条件”</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意思给</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分，没有体现扣</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1</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分。</a:t>
            </a:r>
            <a:endParaRPr altLang="en-US" b="1" sz="2400" lang="zh-CN">
              <a:solidFill>
                <a:srgbClr val="000000"/>
              </a:solidFill>
              <a:latin typeface="楷体" panose="02010609060101010101" charset="-122"/>
              <a:ea typeface="楷体" panose="02010609060101010101" charset="-122"/>
              <a:cs typeface="楷体" panose="02010609060101010101" charset="-122"/>
              <a:sym typeface="+mn-ea"/>
            </a:endParaRPr>
          </a:p>
          <a:p>
            <a:pPr fontAlgn="auto" indent="0">
              <a:lnSpc>
                <a:spcPct val="90000"/>
              </a:lnSpc>
            </a:pP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a:t>
            </a:r>
            <a:r>
              <a:rPr altLang="zh-CN" b="1" sz="2400" lang="en-US">
                <a:solidFill>
                  <a:srgbClr val="000000"/>
                </a:solidFill>
                <a:latin typeface="楷体" panose="02010609060101010101" charset="-122"/>
                <a:ea typeface="楷体" panose="02010609060101010101" charset="-122"/>
                <a:cs typeface="楷体" panose="02010609060101010101" charset="-122"/>
                <a:sym typeface="+mn-ea"/>
              </a:rPr>
              <a:t>3</a:t>
            </a:r>
            <a:r>
              <a:rPr altLang="en-US" b="1" sz="2400" lang="zh-CN">
                <a:solidFill>
                  <a:srgbClr val="000000"/>
                </a:solidFill>
                <a:latin typeface="楷体" panose="02010609060101010101" charset="-122"/>
                <a:ea typeface="楷体" panose="02010609060101010101" charset="-122"/>
                <a:cs typeface="楷体" panose="02010609060101010101" charset="-122"/>
                <a:sym typeface="+mn-ea"/>
              </a:rPr>
              <a:t>）字数符合要求是前提条件，</a:t>
            </a:r>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超过字数要求不给分。</a:t>
            </a:r>
            <a:endParaRPr altLang="zh-CN" b="1" sz="2400" lang="en-US">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428"/>
                                        </p:tgtEl>
                                        <p:attrNameLst>
                                          <p:attrName>style.visibility</p:attrName>
                                        </p:attrNameLst>
                                      </p:cBhvr>
                                      <p:to>
                                        <p:strVal val="visible"/>
                                      </p:to>
                                    </p:set>
                                    <p:animEffect transition="in" filter="barn(inVertical)">
                                      <p:cBhvr>
                                        <p:cTn dur="500" id="7"/>
                                        <p:tgtEl>
                                          <p:spTgt spid="1049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28" grpId="0" bldLvl="0" animBg="1"/>
      <p:bldP spid="1049428" grpId="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482" name=""/>
        <p:cNvGrpSpPr/>
        <p:nvPr/>
      </p:nvGrpSpPr>
      <p:grpSpPr>
        <a:xfrm>
          <a:off x="0" y="0"/>
          <a:ext cx="0" cy="0"/>
          <a:chOff x="0" y="0"/>
          <a:chExt cx="0" cy="0"/>
        </a:xfrm>
      </p:grpSpPr>
      <p:sp>
        <p:nvSpPr>
          <p:cNvPr id="1049432"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33" name="文本框 2"/>
          <p:cNvSpPr txBox="1"/>
          <p:nvPr>
            <p:custDataLst>
              <p:tags r:id="rId2"/>
            </p:custDataLst>
          </p:nvPr>
        </p:nvSpPr>
        <p:spPr>
          <a:xfrm>
            <a:off x="2279650" y="0"/>
            <a:ext cx="127127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34" name="文本框 7"/>
          <p:cNvSpPr txBox="1"/>
          <p:nvPr>
            <p:custDataLst>
              <p:tags r:id="rId3"/>
            </p:custDataLst>
          </p:nvPr>
        </p:nvSpPr>
        <p:spPr>
          <a:xfrm>
            <a:off x="238760" y="4666615"/>
            <a:ext cx="101600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35" name="文本框 6"/>
          <p:cNvSpPr txBox="1"/>
          <p:nvPr/>
        </p:nvSpPr>
        <p:spPr>
          <a:xfrm>
            <a:off x="95885" y="466090"/>
            <a:ext cx="12096750" cy="4060190"/>
          </a:xfrm>
          <a:prstGeom prst="rect"/>
          <a:ln>
            <a:solidFill>
              <a:schemeClr val="accent1"/>
            </a:solidFill>
          </a:ln>
        </p:spPr>
        <p:txBody>
          <a:bodyPr wrap="square">
            <a:noAutofit/>
          </a:bodyPr>
          <a:p>
            <a:pPr algn="just" defTabSz="266700" indent="0" marL="0">
              <a:lnSpc>
                <a:spcPct val="100000"/>
              </a:lnSpc>
              <a:spcAft>
                <a:spcPct val="0"/>
              </a:spcAft>
            </a:pPr>
            <a:r>
              <a:rPr altLang="en-US" b="1" sz="2400" lang="zh-CN">
                <a:latin typeface="宋体" panose="02010600030101010101" pitchFamily="2" charset="-122"/>
                <a:ea typeface="宋体" panose="02010600030101010101" pitchFamily="2" charset="-122"/>
                <a:cs typeface="宋体" panose="02010600030101010101" pitchFamily="2" charset="-122"/>
              </a:rPr>
              <a:t>加：我当时实在想不出办法打发她飞上天空，很着急。</a:t>
            </a:r>
            <a:r>
              <a:rPr altLang="en-US" b="1" sz="2400" lang="en-US">
                <a:latin typeface="宋体" panose="02010600030101010101" pitchFamily="2" charset="-122"/>
                <a:ea typeface="宋体" panose="02010600030101010101" pitchFamily="2" charset="-122"/>
                <a:cs typeface="宋体" panose="02010600030101010101" pitchFamily="2" charset="-122"/>
              </a:rPr>
              <a:t>①</a:t>
            </a:r>
            <a:r>
              <a:rPr altLang="en-US" b="1" sz="2400" lang="zh-CN">
                <a:latin typeface="宋体" panose="02010600030101010101" pitchFamily="2" charset="-122"/>
                <a:ea typeface="宋体" panose="02010600030101010101" pitchFamily="2" charset="-122"/>
                <a:cs typeface="宋体" panose="02010600030101010101" pitchFamily="2" charset="-122"/>
              </a:rPr>
              <a:t>有一天，一个来我们家洗衣服的高大漂亮的黑女人在绳子上晾床单。</a:t>
            </a:r>
            <a:r>
              <a:rPr altLang="en-US" b="1" sz="2400" lang="en-US">
                <a:latin typeface="宋体" panose="02010600030101010101" pitchFamily="2" charset="-122"/>
                <a:ea typeface="宋体" panose="02010600030101010101" pitchFamily="2" charset="-122"/>
                <a:cs typeface="宋体" panose="02010600030101010101" pitchFamily="2" charset="-122"/>
              </a:rPr>
              <a:t>②</a:t>
            </a:r>
            <a:r>
              <a:rPr altLang="en-US" b="1" sz="2400" lang="zh-CN">
                <a:latin typeface="宋体" panose="02010600030101010101" pitchFamily="2" charset="-122"/>
                <a:ea typeface="宋体" panose="02010600030101010101" pitchFamily="2" charset="-122"/>
                <a:cs typeface="宋体" panose="02010600030101010101" pitchFamily="2" charset="-122"/>
              </a:rPr>
              <a:t>当时风很大，她怎么也晾不好，却让风给刮跑了。</a:t>
            </a:r>
            <a:endParaRPr altLang="en-US" b="1" sz="2400"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sz="2400" lang="zh-CN">
                <a:latin typeface="宋体" panose="02010600030101010101" pitchFamily="2" charset="-122"/>
                <a:ea typeface="宋体" panose="02010600030101010101" pitchFamily="2" charset="-122"/>
                <a:cs typeface="宋体" panose="02010600030101010101" pitchFamily="2" charset="-122"/>
              </a:rPr>
              <a:t>这时，我</a:t>
            </a:r>
            <a:r>
              <a:rPr altLang="zh-CN" b="1" sz="2400" lang="en-US">
                <a:latin typeface="宋体" panose="02010600030101010101" pitchFamily="2" charset="-122"/>
                <a:ea typeface="宋体" panose="02010600030101010101" pitchFamily="2" charset="-122"/>
                <a:cs typeface="宋体" panose="02010600030101010101" pitchFamily="2" charset="-122"/>
              </a:rPr>
              <a:t>  B  </a:t>
            </a:r>
            <a:r>
              <a:rPr altLang="en-US" b="1" sz="2400" lang="zh-CN">
                <a:latin typeface="宋体" panose="02010600030101010101" pitchFamily="2" charset="-122"/>
                <a:ea typeface="宋体" panose="02010600030101010101" pitchFamily="2" charset="-122"/>
                <a:cs typeface="宋体" panose="02010600030101010101" pitchFamily="2" charset="-122"/>
              </a:rPr>
              <a:t>，美人儿蕾梅黛丝有了床单就可飞上天空了。</a:t>
            </a:r>
            <a:endParaRPr altLang="en-US" b="1" sz="2400"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sz="2400" lang="zh-CN">
                <a:latin typeface="宋体" panose="02010600030101010101" pitchFamily="2" charset="-122"/>
                <a:ea typeface="宋体" panose="02010600030101010101" pitchFamily="2" charset="-122"/>
                <a:cs typeface="宋体" panose="02010600030101010101" pitchFamily="2" charset="-122"/>
              </a:rPr>
              <a:t>门：这就是所谓的灵感吧！</a:t>
            </a:r>
            <a:endParaRPr altLang="en-US" b="1" sz="2400"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sz="2400" lang="zh-CN">
                <a:latin typeface="宋体" panose="02010600030101010101" pitchFamily="2" charset="-122"/>
                <a:ea typeface="宋体" panose="02010600030101010101" pitchFamily="2" charset="-122"/>
                <a:cs typeface="宋体" panose="02010600030101010101" pitchFamily="2" charset="-122"/>
              </a:rPr>
              <a:t>加：</a:t>
            </a:r>
            <a:r>
              <a:rPr altLang="en-US" b="1" sz="2400" lang="en-US">
                <a:latin typeface="宋体" panose="02010600030101010101" pitchFamily="2" charset="-122"/>
                <a:ea typeface="宋体" panose="02010600030101010101" pitchFamily="2" charset="-122"/>
                <a:cs typeface="宋体" panose="02010600030101010101" pitchFamily="2" charset="-122"/>
              </a:rPr>
              <a:t>③</a:t>
            </a:r>
            <a:r>
              <a:rPr altLang="en-US" b="1" sz="2400" lang="zh-CN">
                <a:latin typeface="宋体" panose="02010600030101010101" pitchFamily="2" charset="-122"/>
                <a:ea typeface="宋体" panose="02010600030101010101" pitchFamily="2" charset="-122"/>
                <a:cs typeface="宋体" panose="02010600030101010101" pitchFamily="2" charset="-122"/>
              </a:rPr>
              <a:t>我认为，灵感既不是一种才能，也不是一种天赋。</a:t>
            </a:r>
            <a:r>
              <a:rPr altLang="en-US" b="1" sz="2400" lang="en-US">
                <a:latin typeface="宋体" panose="02010600030101010101" pitchFamily="2" charset="-122"/>
                <a:ea typeface="宋体" panose="02010600030101010101" pitchFamily="2" charset="-122"/>
                <a:cs typeface="宋体" panose="02010600030101010101" pitchFamily="2" charset="-122"/>
              </a:rPr>
              <a:t>④</a:t>
            </a:r>
            <a:r>
              <a:rPr altLang="en-US" b="1" sz="2400" lang="zh-CN">
                <a:latin typeface="宋体" panose="02010600030101010101" pitchFamily="2" charset="-122"/>
                <a:ea typeface="宋体" panose="02010600030101010101" pitchFamily="2" charset="-122"/>
                <a:cs typeface="宋体" panose="02010600030101010101" pitchFamily="2" charset="-122"/>
              </a:rPr>
              <a:t>它是作家坚韧不拔的精神和精湛的技巧同他们要表达的主题达成一种和解。因为写作的人要设法探究主题，但主题则力图设置种种障碍。有时候，因为某种契机所有的障碍一扫而光，这时你会感到，写作是人生最美好的事情。这就是我所认为的灵感。</a:t>
            </a:r>
            <a:endParaRPr altLang="en-US" b="1" sz="2400"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zh-CN" b="1" sz="2400" lang="en-US">
                <a:latin typeface="宋体" panose="02010600030101010101" pitchFamily="2" charset="-122"/>
                <a:ea typeface="宋体" panose="02010600030101010101" pitchFamily="2" charset="-122"/>
                <a:cs typeface="宋体" panose="02010600030101010101" pitchFamily="2" charset="-122"/>
              </a:rPr>
              <a:t>20.</a:t>
            </a:r>
            <a:r>
              <a:rPr altLang="en-US" b="1" sz="2400" lang="zh-CN">
                <a:latin typeface="宋体" panose="02010600030101010101" pitchFamily="2" charset="-122"/>
                <a:ea typeface="宋体" panose="02010600030101010101" pitchFamily="2" charset="-122"/>
                <a:cs typeface="宋体" panose="02010600030101010101" pitchFamily="2" charset="-122"/>
              </a:rPr>
              <a:t>文中标序号的句子有两处表述不当，请指出其序号并做修改，使语言准确流畅，逻辑严密，不得改变原意。</a:t>
            </a:r>
            <a:r>
              <a:rPr altLang="zh-CN" b="1" sz="2400" lang="en-US">
                <a:latin typeface="宋体" panose="02010600030101010101" pitchFamily="2" charset="-122"/>
                <a:ea typeface="宋体" panose="02010600030101010101" pitchFamily="2" charset="-122"/>
                <a:cs typeface="宋体" panose="02010600030101010101" pitchFamily="2" charset="-122"/>
              </a:rPr>
              <a:t>(4</a:t>
            </a:r>
            <a:r>
              <a:rPr altLang="en-US" b="1" sz="2400" lang="zh-CN">
                <a:latin typeface="宋体" panose="02010600030101010101" pitchFamily="2" charset="-122"/>
                <a:ea typeface="宋体" panose="02010600030101010101" pitchFamily="2" charset="-122"/>
                <a:cs typeface="宋体" panose="02010600030101010101" pitchFamily="2" charset="-122"/>
              </a:rPr>
              <a:t>分</a:t>
            </a:r>
            <a:r>
              <a:rPr altLang="zh-CN" b="1" sz="2400" lang="en-US">
                <a:latin typeface="宋体" panose="02010600030101010101" pitchFamily="2" charset="-122"/>
                <a:ea typeface="宋体" panose="02010600030101010101" pitchFamily="2" charset="-122"/>
                <a:cs typeface="宋体" panose="02010600030101010101" pitchFamily="2" charset="-122"/>
              </a:rPr>
              <a:t>)</a:t>
            </a:r>
            <a:endParaRPr altLang="zh-CN" b="1" sz="2400" lang="en-US">
              <a:latin typeface="宋体" panose="02010600030101010101" pitchFamily="2" charset="-122"/>
              <a:ea typeface="宋体" panose="02010600030101010101" pitchFamily="2" charset="-122"/>
              <a:cs typeface="宋体" panose="02010600030101010101" pitchFamily="2" charset="-122"/>
            </a:endParaRPr>
          </a:p>
        </p:txBody>
      </p:sp>
      <p:sp>
        <p:nvSpPr>
          <p:cNvPr id="1049436" name="文本框 25"/>
          <p:cNvSpPr txBox="1"/>
          <p:nvPr/>
        </p:nvSpPr>
        <p:spPr>
          <a:xfrm>
            <a:off x="238760" y="5088255"/>
            <a:ext cx="11831955" cy="1530350"/>
          </a:xfrm>
          <a:prstGeom prst="rect"/>
          <a:noFill/>
          <a:ln w="9525">
            <a:solidFill>
              <a:schemeClr val="accent1"/>
            </a:solidFill>
          </a:ln>
        </p:spPr>
        <p:txBody>
          <a:bodyPr wrap="square">
            <a:noAutofit/>
          </a:bodyPr>
          <a:p>
            <a:pPr indent="0">
              <a:lnSpc>
                <a:spcPct val="100000"/>
              </a:lnSpc>
            </a:pPr>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考查目标】</a:t>
            </a:r>
            <a:r>
              <a:rPr altLang="zh-CN" sz="2400" lang="en-US">
                <a:solidFill>
                  <a:srgbClr val="000000"/>
                </a:solidFill>
                <a:ea typeface="黑体" panose="02010609060101010101" charset="-122"/>
                <a:sym typeface="+mn-ea"/>
              </a:rPr>
              <a:t> </a:t>
            </a:r>
            <a:r>
              <a:rPr altLang="en-US" sz="2400" lang="zh-CN">
                <a:solidFill>
                  <a:srgbClr val="000000"/>
                </a:solidFill>
                <a:ea typeface="黑体" panose="02010609060101010101" charset="-122"/>
                <a:sym typeface="+mn-ea"/>
              </a:rPr>
              <a:t>本题考查学生辨析并修改病句的能力。</a:t>
            </a:r>
            <a:endParaRPr altLang="en-US" sz="2400" lang="zh-CN">
              <a:solidFill>
                <a:srgbClr val="000000"/>
              </a:solidFill>
              <a:ea typeface="黑体" panose="02010609060101010101" charset="-122"/>
              <a:sym typeface="+mn-ea"/>
            </a:endParaRPr>
          </a:p>
          <a:p>
            <a:pPr indent="0">
              <a:lnSpc>
                <a:spcPct val="100000"/>
              </a:lnSpc>
            </a:pPr>
            <a:r>
              <a:rPr sz="2400" lang="zh-CN">
                <a:solidFill>
                  <a:srgbClr val="000000"/>
                </a:solidFill>
                <a:ea typeface="黑体" panose="02010609060101010101" charset="-122"/>
                <a:sym typeface="+mn-ea"/>
              </a:rPr>
              <a:t>【答案】</a:t>
            </a:r>
            <a:endParaRPr sz="2400" lang="zh-CN">
              <a:solidFill>
                <a:srgbClr val="000000"/>
              </a:solidFill>
              <a:ea typeface="黑体" panose="02010609060101010101" charset="-122"/>
              <a:sym typeface="+mn-ea"/>
            </a:endParaRPr>
          </a:p>
          <a:p>
            <a:pPr indent="0">
              <a:lnSpc>
                <a:spcPct val="100000"/>
              </a:lnSpc>
            </a:pPr>
            <a:r>
              <a:rPr altLang="zh-CN" sz="2400" lang="en-US">
                <a:solidFill>
                  <a:srgbClr val="000000"/>
                </a:solidFill>
                <a:ea typeface="黑体" panose="02010609060101010101" charset="-122"/>
                <a:sym typeface="+mn-ea"/>
              </a:rPr>
              <a:t> </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语句</a:t>
            </a:r>
            <a:r>
              <a:rPr altLang="en-US" b="1" sz="2400" lang="en-US">
                <a:solidFill>
                  <a:srgbClr val="000000"/>
                </a:solidFill>
                <a:latin typeface="仿宋" panose="02010609060101010101" charset="-122"/>
                <a:ea typeface="黑体" panose="02010609060101010101" charset="-122"/>
                <a:cs typeface="仿宋" panose="02010609060101010101" charset="-122"/>
                <a:sym typeface="+mn-ea"/>
              </a:rPr>
              <a:t>②</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却让风给刮跑了</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前加</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床单</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a:t>
            </a:r>
            <a:endParaRPr altLang="en-US" b="1" sz="2400" lang="zh-CN">
              <a:solidFill>
                <a:srgbClr val="000000"/>
              </a:solidFill>
              <a:latin typeface="仿宋" panose="02010609060101010101" charset="-122"/>
              <a:ea typeface="黑体" panose="02010609060101010101" charset="-122"/>
              <a:cs typeface="仿宋" panose="02010609060101010101" charset="-122"/>
              <a:sym typeface="+mn-ea"/>
            </a:endParaRPr>
          </a:p>
          <a:p>
            <a:pPr indent="0">
              <a:lnSpc>
                <a:spcPct val="100000"/>
              </a:lnSpc>
            </a:pP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语句</a:t>
            </a:r>
            <a:r>
              <a:rPr altLang="en-US" b="1" sz="2400" lang="en-US">
                <a:solidFill>
                  <a:srgbClr val="000000"/>
                </a:solidFill>
                <a:latin typeface="仿宋" panose="02010609060101010101" charset="-122"/>
                <a:ea typeface="黑体" panose="02010609060101010101" charset="-122"/>
                <a:cs typeface="仿宋" panose="02010609060101010101" charset="-122"/>
                <a:sym typeface="+mn-ea"/>
              </a:rPr>
              <a:t>④</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达成一种和解</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改为</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达成的一种和解</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a:t>
            </a:r>
            <a:endParaRPr altLang="en-US" b="1" sz="2400" lang="zh-CN">
              <a:solidFill>
                <a:srgbClr val="000000"/>
              </a:solidFill>
              <a:latin typeface="仿宋" panose="02010609060101010101" charset="-122"/>
              <a:ea typeface="黑体" panose="02010609060101010101" charset="-122"/>
              <a:cs typeface="仿宋"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436"/>
                                        </p:tgtEl>
                                        <p:attrNameLst>
                                          <p:attrName>style.visibility</p:attrName>
                                        </p:attrNameLst>
                                      </p:cBhvr>
                                      <p:to>
                                        <p:strVal val="visible"/>
                                      </p:to>
                                    </p:set>
                                    <p:animEffect transition="in" filter="barn(inVertical)">
                                      <p:cBhvr>
                                        <p:cTn dur="500" id="7"/>
                                        <p:tgtEl>
                                          <p:spTgt spid="1049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36" grpId="0" bldLvl="0" animBg="1"/>
      <p:bldP spid="1049436" grpId="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485" name=""/>
        <p:cNvGrpSpPr/>
        <p:nvPr/>
      </p:nvGrpSpPr>
      <p:grpSpPr>
        <a:xfrm>
          <a:off x="0" y="0"/>
          <a:ext cx="0" cy="0"/>
          <a:chOff x="0" y="0"/>
          <a:chExt cx="0" cy="0"/>
        </a:xfrm>
      </p:grpSpPr>
      <p:sp>
        <p:nvSpPr>
          <p:cNvPr id="1049440"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41" name="文本框 2"/>
          <p:cNvSpPr txBox="1"/>
          <p:nvPr>
            <p:custDataLst>
              <p:tags r:id="rId2"/>
            </p:custDataLst>
          </p:nvPr>
        </p:nvSpPr>
        <p:spPr>
          <a:xfrm>
            <a:off x="2279650" y="0"/>
            <a:ext cx="127127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42" name="文本框 7"/>
          <p:cNvSpPr txBox="1"/>
          <p:nvPr>
            <p:custDataLst>
              <p:tags r:id="rId3"/>
            </p:custDataLst>
          </p:nvPr>
        </p:nvSpPr>
        <p:spPr>
          <a:xfrm>
            <a:off x="172085" y="4304030"/>
            <a:ext cx="101600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43" name="文本框 6"/>
          <p:cNvSpPr txBox="1"/>
          <p:nvPr/>
        </p:nvSpPr>
        <p:spPr>
          <a:xfrm>
            <a:off x="61595" y="337185"/>
            <a:ext cx="12009120" cy="4044315"/>
          </a:xfrm>
          <a:prstGeom prst="rect"/>
          <a:ln>
            <a:solidFill>
              <a:schemeClr val="accent1"/>
            </a:solidFill>
          </a:ln>
        </p:spPr>
        <p:txBody>
          <a:bodyPr wrap="square">
            <a:noAutofit/>
          </a:bodyPr>
          <a:p>
            <a:pPr algn="just" defTabSz="266700" indent="0" marL="0">
              <a:lnSpc>
                <a:spcPct val="100000"/>
              </a:lnSpc>
              <a:spcAft>
                <a:spcPct val="0"/>
              </a:spcAft>
            </a:pPr>
            <a:r>
              <a:rPr altLang="en-US" b="1" sz="2400" lang="zh-CN">
                <a:latin typeface="宋体" panose="02010600030101010101" pitchFamily="2" charset="-122"/>
                <a:ea typeface="宋体" panose="02010600030101010101" pitchFamily="2" charset="-122"/>
                <a:cs typeface="宋体" panose="02010600030101010101" pitchFamily="2" charset="-122"/>
              </a:rPr>
              <a:t>加：我当时实在想不出办法打发她飞上天空，很着急。</a:t>
            </a:r>
            <a:r>
              <a:rPr altLang="en-US" b="1" sz="2400" lang="en-US">
                <a:highlight>
                  <a:srgbClr val="FFFF00"/>
                </a:highlight>
                <a:latin typeface="宋体" panose="02010600030101010101" pitchFamily="2" charset="-122"/>
                <a:ea typeface="宋体" panose="02010600030101010101" pitchFamily="2" charset="-122"/>
                <a:cs typeface="宋体" panose="02010600030101010101" pitchFamily="2" charset="-122"/>
              </a:rPr>
              <a:t>①</a:t>
            </a:r>
            <a:r>
              <a:rPr altLang="en-US" b="1" sz="2400" lang="zh-CN">
                <a:latin typeface="宋体" panose="02010600030101010101" pitchFamily="2" charset="-122"/>
                <a:ea typeface="宋体" panose="02010600030101010101" pitchFamily="2" charset="-122"/>
                <a:cs typeface="宋体" panose="02010600030101010101" pitchFamily="2" charset="-122"/>
              </a:rPr>
              <a:t>有一天，一个来我们家洗衣服的高大漂亮的黑女人在绳子上晾床单。</a:t>
            </a:r>
            <a:r>
              <a:rPr altLang="en-US" b="1" sz="2400" lang="en-US">
                <a:highlight>
                  <a:srgbClr val="FFFF00"/>
                </a:highlight>
                <a:latin typeface="宋体" panose="02010600030101010101" pitchFamily="2" charset="-122"/>
                <a:ea typeface="宋体" panose="02010600030101010101" pitchFamily="2" charset="-122"/>
                <a:cs typeface="宋体" panose="02010600030101010101" pitchFamily="2" charset="-122"/>
              </a:rPr>
              <a:t>②</a:t>
            </a:r>
            <a:r>
              <a:rPr altLang="en-US" b="1" sz="2400" lang="zh-CN">
                <a:latin typeface="宋体" panose="02010600030101010101" pitchFamily="2" charset="-122"/>
                <a:ea typeface="宋体" panose="02010600030101010101" pitchFamily="2" charset="-122"/>
                <a:cs typeface="宋体" panose="02010600030101010101" pitchFamily="2" charset="-122"/>
              </a:rPr>
              <a:t>当时风很大，她怎么也晾不好，却让风给刮跑了。</a:t>
            </a:r>
            <a:endParaRPr altLang="en-US" b="1" sz="2400"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sz="2400" lang="zh-CN">
                <a:latin typeface="宋体" panose="02010600030101010101" pitchFamily="2" charset="-122"/>
                <a:ea typeface="宋体" panose="02010600030101010101" pitchFamily="2" charset="-122"/>
                <a:cs typeface="宋体" panose="02010600030101010101" pitchFamily="2" charset="-122"/>
              </a:rPr>
              <a:t>这时，我</a:t>
            </a:r>
            <a:r>
              <a:rPr altLang="zh-CN" b="1" sz="2400" lang="en-US">
                <a:latin typeface="宋体" panose="02010600030101010101" pitchFamily="2" charset="-122"/>
                <a:ea typeface="宋体" panose="02010600030101010101" pitchFamily="2" charset="-122"/>
                <a:cs typeface="宋体" panose="02010600030101010101" pitchFamily="2" charset="-122"/>
              </a:rPr>
              <a:t> </a:t>
            </a:r>
            <a:r>
              <a:rPr altLang="zh-CN" b="1" sz="2400" lang="en-US" u="sng">
                <a:solidFill>
                  <a:srgbClr val="FF0000"/>
                </a:solidFill>
                <a:latin typeface="宋体" panose="02010600030101010101" pitchFamily="2" charset="-122"/>
                <a:ea typeface="宋体" panose="02010600030101010101" pitchFamily="2" charset="-122"/>
                <a:cs typeface="宋体" panose="02010600030101010101" pitchFamily="2" charset="-122"/>
              </a:rPr>
              <a:t> B  </a:t>
            </a:r>
            <a:r>
              <a:rPr altLang="en-US" b="1" sz="2400" lang="zh-CN">
                <a:latin typeface="宋体" panose="02010600030101010101" pitchFamily="2" charset="-122"/>
                <a:ea typeface="宋体" panose="02010600030101010101" pitchFamily="2" charset="-122"/>
                <a:cs typeface="宋体" panose="02010600030101010101" pitchFamily="2" charset="-122"/>
              </a:rPr>
              <a:t>，美人儿蕾梅黛丝有了床单就可飞上天空了。</a:t>
            </a:r>
            <a:endParaRPr altLang="en-US" b="1" sz="2400"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sz="2400" lang="zh-CN">
                <a:latin typeface="宋体" panose="02010600030101010101" pitchFamily="2" charset="-122"/>
                <a:ea typeface="宋体" panose="02010600030101010101" pitchFamily="2" charset="-122"/>
                <a:cs typeface="宋体" panose="02010600030101010101" pitchFamily="2" charset="-122"/>
              </a:rPr>
              <a:t>门：这就是所谓的灵感吧！</a:t>
            </a:r>
            <a:endParaRPr altLang="en-US" b="1" sz="2400"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en-US" b="1" sz="2400" lang="zh-CN">
                <a:latin typeface="宋体" panose="02010600030101010101" pitchFamily="2" charset="-122"/>
                <a:ea typeface="宋体" panose="02010600030101010101" pitchFamily="2" charset="-122"/>
                <a:cs typeface="宋体" panose="02010600030101010101" pitchFamily="2" charset="-122"/>
              </a:rPr>
              <a:t>加：</a:t>
            </a:r>
            <a:r>
              <a:rPr altLang="en-US" b="1" sz="2400" lang="en-US">
                <a:highlight>
                  <a:srgbClr val="FFFF00"/>
                </a:highlight>
                <a:latin typeface="宋体" panose="02010600030101010101" pitchFamily="2" charset="-122"/>
                <a:ea typeface="宋体" panose="02010600030101010101" pitchFamily="2" charset="-122"/>
                <a:cs typeface="宋体" panose="02010600030101010101" pitchFamily="2" charset="-122"/>
              </a:rPr>
              <a:t>③</a:t>
            </a:r>
            <a:r>
              <a:rPr altLang="en-US" b="1" sz="2400" lang="zh-CN">
                <a:latin typeface="宋体" panose="02010600030101010101" pitchFamily="2" charset="-122"/>
                <a:ea typeface="宋体" panose="02010600030101010101" pitchFamily="2" charset="-122"/>
                <a:cs typeface="宋体" panose="02010600030101010101" pitchFamily="2" charset="-122"/>
              </a:rPr>
              <a:t>我认为，灵感既不是一种才能，也不是一种天赋。</a:t>
            </a:r>
            <a:r>
              <a:rPr altLang="en-US" b="1" sz="2400" lang="en-US">
                <a:highlight>
                  <a:srgbClr val="FFFF00"/>
                </a:highlight>
                <a:latin typeface="宋体" panose="02010600030101010101" pitchFamily="2" charset="-122"/>
                <a:ea typeface="宋体" panose="02010600030101010101" pitchFamily="2" charset="-122"/>
                <a:cs typeface="宋体" panose="02010600030101010101" pitchFamily="2" charset="-122"/>
              </a:rPr>
              <a:t>④</a:t>
            </a:r>
            <a:r>
              <a:rPr altLang="en-US" b="1" sz="2400" lang="zh-CN">
                <a:latin typeface="宋体" panose="02010600030101010101" pitchFamily="2" charset="-122"/>
                <a:ea typeface="宋体" panose="02010600030101010101" pitchFamily="2" charset="-122"/>
                <a:cs typeface="宋体" panose="02010600030101010101" pitchFamily="2" charset="-122"/>
              </a:rPr>
              <a:t>它是作家坚韧不拔的精神和精湛的技巧同他们要表达的主题达成一种和解。因为写作的人要设法探究主题，但主题则力图设置种种障碍。有时候，因为某种契机所有的障碍一扫而光，这时你会感到，写作是人生最美好的事情。这就是我所认为的灵感。</a:t>
            </a:r>
            <a:endParaRPr altLang="en-US" b="1" sz="2400" lang="zh-CN">
              <a:latin typeface="宋体" panose="02010600030101010101" pitchFamily="2" charset="-122"/>
              <a:ea typeface="宋体" panose="02010600030101010101" pitchFamily="2" charset="-122"/>
              <a:cs typeface="宋体" panose="02010600030101010101" pitchFamily="2" charset="-122"/>
            </a:endParaRPr>
          </a:p>
          <a:p>
            <a:pPr algn="just" defTabSz="266700" indent="0" marL="0">
              <a:lnSpc>
                <a:spcPct val="100000"/>
              </a:lnSpc>
              <a:spcAft>
                <a:spcPct val="0"/>
              </a:spcAft>
            </a:pPr>
            <a:r>
              <a:rPr altLang="zh-CN" b="1" sz="2400" lang="en-US">
                <a:latin typeface="宋体" panose="02010600030101010101" pitchFamily="2" charset="-122"/>
                <a:ea typeface="宋体" panose="02010600030101010101" pitchFamily="2" charset="-122"/>
                <a:cs typeface="宋体" panose="02010600030101010101" pitchFamily="2" charset="-122"/>
              </a:rPr>
              <a:t>20.</a:t>
            </a:r>
            <a:r>
              <a:rPr altLang="en-US" b="1" sz="2400" lang="zh-CN">
                <a:latin typeface="宋体" panose="02010600030101010101" pitchFamily="2" charset="-122"/>
                <a:ea typeface="宋体" panose="02010600030101010101" pitchFamily="2" charset="-122"/>
                <a:cs typeface="宋体" panose="02010600030101010101" pitchFamily="2" charset="-122"/>
              </a:rPr>
              <a:t>文中标序号的句子有两处表述不当，请指出其序号并做修改，使语言准确流畅，逻辑严密，不得改变原意。</a:t>
            </a:r>
            <a:r>
              <a:rPr altLang="zh-CN" b="1" sz="2400" lang="en-US">
                <a:latin typeface="宋体" panose="02010600030101010101" pitchFamily="2" charset="-122"/>
                <a:ea typeface="宋体" panose="02010600030101010101" pitchFamily="2" charset="-122"/>
                <a:cs typeface="宋体" panose="02010600030101010101" pitchFamily="2" charset="-122"/>
              </a:rPr>
              <a:t>(4</a:t>
            </a:r>
            <a:r>
              <a:rPr altLang="en-US" b="1" sz="2400" lang="zh-CN">
                <a:latin typeface="宋体" panose="02010600030101010101" pitchFamily="2" charset="-122"/>
                <a:ea typeface="宋体" panose="02010600030101010101" pitchFamily="2" charset="-122"/>
                <a:cs typeface="宋体" panose="02010600030101010101" pitchFamily="2" charset="-122"/>
              </a:rPr>
              <a:t>分</a:t>
            </a:r>
            <a:r>
              <a:rPr altLang="zh-CN" b="1" sz="2400" lang="en-US">
                <a:latin typeface="宋体" panose="02010600030101010101" pitchFamily="2" charset="-122"/>
                <a:ea typeface="宋体" panose="02010600030101010101" pitchFamily="2" charset="-122"/>
                <a:cs typeface="宋体" panose="02010600030101010101" pitchFamily="2" charset="-122"/>
              </a:rPr>
              <a:t>)</a:t>
            </a:r>
            <a:endParaRPr altLang="zh-CN" b="1" sz="2400" lang="en-US">
              <a:latin typeface="宋体" panose="02010600030101010101" pitchFamily="2" charset="-122"/>
              <a:ea typeface="宋体" panose="02010600030101010101" pitchFamily="2" charset="-122"/>
              <a:cs typeface="宋体" panose="02010600030101010101" pitchFamily="2" charset="-122"/>
            </a:endParaRPr>
          </a:p>
        </p:txBody>
      </p:sp>
      <p:sp>
        <p:nvSpPr>
          <p:cNvPr id="1049444" name="文本框 25"/>
          <p:cNvSpPr txBox="1"/>
          <p:nvPr/>
        </p:nvSpPr>
        <p:spPr>
          <a:xfrm>
            <a:off x="238760" y="4735195"/>
            <a:ext cx="11831955" cy="2122805"/>
          </a:xfrm>
          <a:prstGeom prst="rect"/>
          <a:noFill/>
          <a:ln w="9525">
            <a:solidFill>
              <a:schemeClr val="accent1"/>
            </a:solidFill>
          </a:ln>
        </p:spPr>
        <p:txBody>
          <a:bodyPr wrap="square">
            <a:noAutofit/>
          </a:bodyPr>
          <a:p>
            <a:pPr indent="0">
              <a:lnSpc>
                <a:spcPct val="100000"/>
              </a:lnSpc>
            </a:pP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【解题思路】</a:t>
            </a:r>
            <a:r>
              <a:rPr altLang="en-US" b="1" sz="2400" lang="en-US">
                <a:solidFill>
                  <a:srgbClr val="000000"/>
                </a:solidFill>
                <a:latin typeface="仿宋" panose="02010609060101010101" charset="-122"/>
                <a:ea typeface="黑体" panose="02010609060101010101" charset="-122"/>
                <a:cs typeface="仿宋" panose="02010609060101010101" charset="-122"/>
                <a:sym typeface="+mn-ea"/>
              </a:rPr>
              <a:t>②</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句中</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当时风很大，她怎么也晾不好，却让风给刮跑了</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，中途易辙，第二个逗号前一句的主语是</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她</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，不能充当后半句的主语，所以要加上主语</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床单</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en-US">
                <a:solidFill>
                  <a:srgbClr val="000000"/>
                </a:solidFill>
                <a:latin typeface="仿宋" panose="02010609060101010101" charset="-122"/>
                <a:ea typeface="黑体" panose="02010609060101010101" charset="-122"/>
                <a:cs typeface="仿宋" panose="02010609060101010101" charset="-122"/>
                <a:sym typeface="+mn-ea"/>
              </a:rPr>
              <a:t>④</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句是一个判断句，但定语很长，主干应该是</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它是一种和解</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，而</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达成一种和解</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是不能充当宾语的，必须改成名词性的结构，故加</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的</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a:t>
            </a:r>
            <a:endParaRPr altLang="en-US" b="1" sz="2400" lang="zh-CN">
              <a:solidFill>
                <a:srgbClr val="000000"/>
              </a:solidFill>
              <a:latin typeface="仿宋" panose="02010609060101010101" charset="-122"/>
              <a:ea typeface="黑体" panose="02010609060101010101" charset="-122"/>
              <a:cs typeface="仿宋" panose="02010609060101010101" charset="-122"/>
              <a:sym typeface="+mn-ea"/>
            </a:endParaRPr>
          </a:p>
          <a:p>
            <a:pPr indent="0">
              <a:lnSpc>
                <a:spcPct val="100000"/>
              </a:lnSpc>
            </a:pP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【评分标准】每处</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2</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分，其中指出序号</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1</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分，修改正确</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1</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分，共</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4</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分。</a:t>
            </a:r>
            <a:endParaRPr altLang="en-US" b="1" sz="2400" lang="zh-CN">
              <a:solidFill>
                <a:srgbClr val="000000"/>
              </a:solidFill>
              <a:latin typeface="仿宋" panose="02010609060101010101" charset="-122"/>
              <a:ea typeface="黑体" panose="02010609060101010101" charset="-122"/>
              <a:cs typeface="仿宋"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444"/>
                                        </p:tgtEl>
                                        <p:attrNameLst>
                                          <p:attrName>style.visibility</p:attrName>
                                        </p:attrNameLst>
                                      </p:cBhvr>
                                      <p:to>
                                        <p:strVal val="visible"/>
                                      </p:to>
                                    </p:set>
                                    <p:animEffect transition="in" filter="barn(inVertical)">
                                      <p:cBhvr>
                                        <p:cTn dur="500" id="7"/>
                                        <p:tgtEl>
                                          <p:spTgt spid="104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44" grpId="0" bldLvl="0" animBg="1"/>
      <p:bldP spid="104944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677" name="文本框 28"/>
          <p:cNvSpPr txBox="1"/>
          <p:nvPr>
            <p:custDataLst>
              <p:tags r:id="rId1"/>
            </p:custDataLst>
          </p:nvPr>
        </p:nvSpPr>
        <p:spPr>
          <a:xfrm>
            <a:off x="2035175" y="128905"/>
            <a:ext cx="780415" cy="337185"/>
          </a:xfrm>
          <a:prstGeom prst="rect"/>
          <a:solidFill>
            <a:schemeClr val="accent1">
              <a:lumMod val="20000"/>
              <a:lumOff val="80000"/>
            </a:schemeClr>
          </a:solidFill>
        </p:spPr>
        <p:txBody>
          <a:bodyPr rtlCol="0" wrap="square">
            <a:spAutoFit/>
          </a:bodyPr>
          <a:p>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78" name="文本框 7"/>
          <p:cNvSpPr txBox="1"/>
          <p:nvPr>
            <p:custDataLst>
              <p:tags r:id="rId2"/>
            </p:custDataLst>
          </p:nvPr>
        </p:nvSpPr>
        <p:spPr>
          <a:xfrm>
            <a:off x="8037195" y="128905"/>
            <a:ext cx="824865" cy="337185"/>
          </a:xfrm>
          <a:prstGeom prst="rect"/>
          <a:solidFill>
            <a:schemeClr val="accent1">
              <a:lumMod val="20000"/>
              <a:lumOff val="80000"/>
            </a:schemeClr>
          </a:solidFill>
        </p:spPr>
        <p:txBody>
          <a:bodyPr rtlCol="0" wrap="square">
            <a:spAutoFit/>
          </a:bodyPr>
          <a:p>
            <a:pPr algn="ct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79" name="文本框 8"/>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680" name="文本框 1"/>
          <p:cNvSpPr txBox="1"/>
          <p:nvPr/>
        </p:nvSpPr>
        <p:spPr>
          <a:xfrm>
            <a:off x="235585" y="603250"/>
            <a:ext cx="6944995" cy="5574030"/>
          </a:xfrm>
          <a:prstGeom prst="rect"/>
          <a:ln>
            <a:solidFill>
              <a:schemeClr val="bg2">
                <a:lumMod val="10000"/>
              </a:schemeClr>
            </a:solidFill>
          </a:ln>
        </p:spPr>
        <p:txBody>
          <a:bodyPr wrap="square">
            <a:noAutofit/>
          </a:bodyPr>
          <a:p>
            <a:pPr algn="l" fontAlgn="auto" indent="0">
              <a:lnSpc>
                <a:spcPct val="100000"/>
              </a:lnSpc>
            </a:pPr>
            <a:r>
              <a:rPr altLang="en-US" sz="2400" lang="zh-CN">
                <a:sym typeface="+mn-ea"/>
              </a:rPr>
              <a:t>升级版测试对象为已出版古籍中的句读疑难案例。根据司马朝军等学者研究，从中华书局出版的《钦定四库全书总目》《周礼正义》中抽取出了</a:t>
            </a:r>
            <a:r>
              <a:rPr altLang="zh-CN" sz="2400" lang="en-US">
                <a:sym typeface="+mn-ea"/>
              </a:rPr>
              <a:t> 60</a:t>
            </a:r>
            <a:r>
              <a:rPr altLang="en-US" sz="2400" lang="zh-CN">
                <a:sym typeface="+mn-ea"/>
              </a:rPr>
              <a:t>则句读误例</a:t>
            </a:r>
            <a:r>
              <a:rPr altLang="zh-CN" sz="2400" lang="en-US">
                <a:sym typeface="+mn-ea"/>
              </a:rPr>
              <a:t>(</a:t>
            </a:r>
            <a:r>
              <a:rPr altLang="en-US" sz="2400" lang="zh-CN">
                <a:sym typeface="+mn-ea"/>
              </a:rPr>
              <a:t>排除了模型训练时见过的数据</a:t>
            </a:r>
            <a:r>
              <a:rPr altLang="zh-CN" sz="2400" lang="en-US">
                <a:sym typeface="+mn-ea"/>
              </a:rPr>
              <a:t>)</a:t>
            </a:r>
            <a:r>
              <a:rPr altLang="en-US" sz="2400" lang="zh-CN">
                <a:sym typeface="+mn-ea"/>
              </a:rPr>
              <a:t>。这两本古籍均由该领域专家完成整理和句读标点，并经多次校对，其中的误例可谓句读任务的难点所在。</a:t>
            </a:r>
            <a:endParaRPr altLang="en-US" sz="2400" lang="zh-CN">
              <a:sym typeface="+mn-ea"/>
            </a:endParaRPr>
          </a:p>
          <a:p>
            <a:pPr algn="l" fontAlgn="auto" indent="0">
              <a:lnSpc>
                <a:spcPct val="100000"/>
              </a:lnSpc>
            </a:pPr>
            <a:r>
              <a:rPr altLang="zh-CN" sz="2400" lang="en-US">
                <a:solidFill>
                  <a:schemeClr val="tx1">
                    <a:lumMod val="95000"/>
                    <a:lumOff val="5000"/>
                  </a:schemeClr>
                </a:solidFill>
                <a:highlight>
                  <a:srgbClr val="FFFF00"/>
                </a:highlight>
                <a:latin typeface="Calibri" panose="020F0502020204030204"/>
                <a:ea typeface="宋体" panose="02010600030101010101" pitchFamily="2" charset="-122"/>
                <a:sym typeface="+mn-ea"/>
              </a:rPr>
              <a:t>2C</a:t>
            </a:r>
            <a:r>
              <a:rPr altLang="en-US" sz="2400" lang="zh-CN" u="sng">
                <a:solidFill>
                  <a:srgbClr val="FF0000"/>
                </a:solidFill>
                <a:sym typeface="+mn-ea"/>
              </a:rPr>
              <a:t>研究人员从司马朝军的研究中找出了《总目》中</a:t>
            </a:r>
            <a:r>
              <a:rPr altLang="zh-CN" sz="2400" lang="en-US" u="sng">
                <a:solidFill>
                  <a:srgbClr val="FF0000"/>
                </a:solidFill>
                <a:sym typeface="+mn-ea"/>
              </a:rPr>
              <a:t>11</a:t>
            </a:r>
            <a:r>
              <a:rPr altLang="en-US" sz="2400" lang="zh-CN" u="sng">
                <a:solidFill>
                  <a:srgbClr val="FF0000"/>
                </a:solidFill>
                <a:sym typeface="+mn-ea"/>
              </a:rPr>
              <a:t>则与句读相关的错误，发现模型可以完全做对</a:t>
            </a:r>
            <a:r>
              <a:rPr altLang="zh-CN" sz="2400" lang="en-US" u="sng">
                <a:solidFill>
                  <a:srgbClr val="FF0000"/>
                </a:solidFill>
                <a:sym typeface="+mn-ea"/>
              </a:rPr>
              <a:t>8</a:t>
            </a:r>
            <a:r>
              <a:rPr altLang="en-US" sz="2400" lang="zh-CN" u="sng">
                <a:solidFill>
                  <a:srgbClr val="FF0000"/>
                </a:solidFill>
                <a:sym typeface="+mn-ea"/>
              </a:rPr>
              <a:t>则。又选择了王文锦等人点校的《周礼正义》一书，将颜春峰等人整理的</a:t>
            </a:r>
            <a:r>
              <a:rPr altLang="zh-CN" sz="2400" lang="en-US" u="sng">
                <a:solidFill>
                  <a:srgbClr val="FF0000"/>
                </a:solidFill>
                <a:sym typeface="+mn-ea"/>
              </a:rPr>
              <a:t>49</a:t>
            </a:r>
            <a:r>
              <a:rPr altLang="en-US" sz="2400" lang="zh-CN" u="sng">
                <a:solidFill>
                  <a:srgbClr val="FF0000"/>
                </a:solidFill>
                <a:sym typeface="+mn-ea"/>
              </a:rPr>
              <a:t>则断句误例送入模型测试。其中，模型能完全正确断句</a:t>
            </a:r>
            <a:r>
              <a:rPr altLang="zh-CN" sz="2400" lang="en-US" u="sng">
                <a:solidFill>
                  <a:srgbClr val="FF0000"/>
                </a:solidFill>
                <a:sym typeface="+mn-ea"/>
              </a:rPr>
              <a:t>27</a:t>
            </a:r>
            <a:r>
              <a:rPr altLang="en-US" sz="2400" lang="zh-CN" u="sng">
                <a:solidFill>
                  <a:srgbClr val="FF0000"/>
                </a:solidFill>
                <a:sym typeface="+mn-ea"/>
              </a:rPr>
              <a:t>则，断句存在问题的有</a:t>
            </a:r>
            <a:r>
              <a:rPr altLang="zh-CN" sz="2400" lang="en-US" u="sng">
                <a:solidFill>
                  <a:srgbClr val="FF0000"/>
                </a:solidFill>
                <a:sym typeface="+mn-ea"/>
              </a:rPr>
              <a:t>22</a:t>
            </a:r>
            <a:r>
              <a:rPr altLang="en-US" sz="2400" lang="zh-CN" u="sng">
                <a:solidFill>
                  <a:srgbClr val="FF0000"/>
                </a:solidFill>
                <a:sym typeface="+mn-ea"/>
              </a:rPr>
              <a:t>则。</a:t>
            </a:r>
            <a:endParaRPr altLang="en-US" sz="2400" lang="zh-CN" u="sng">
              <a:solidFill>
                <a:srgbClr val="FF0000"/>
              </a:solidFill>
              <a:sym typeface="+mn-ea"/>
            </a:endParaRPr>
          </a:p>
        </p:txBody>
      </p:sp>
      <p:sp>
        <p:nvSpPr>
          <p:cNvPr id="1048681" name="文本框 2"/>
          <p:cNvSpPr txBox="1"/>
          <p:nvPr/>
        </p:nvSpPr>
        <p:spPr>
          <a:xfrm>
            <a:off x="7346315" y="603885"/>
            <a:ext cx="4642485" cy="5859145"/>
          </a:xfrm>
          <a:prstGeom prst="rect"/>
          <a:ln>
            <a:solidFill>
              <a:schemeClr val="accent1"/>
            </a:solidFill>
          </a:ln>
        </p:spPr>
        <p:txBody>
          <a:bodyPr wrap="square">
            <a:noAutofit/>
          </a:bodyPr>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rPr>
              <a:t>2C.</a:t>
            </a:r>
            <a:r>
              <a:rPr altLang="en-US" sz="2400" lang="zh-CN">
                <a:solidFill>
                  <a:schemeClr val="tx1">
                    <a:lumMod val="95000"/>
                    <a:lumOff val="5000"/>
                  </a:schemeClr>
                </a:solidFill>
                <a:latin typeface="Calibri" panose="020F0502020204030204"/>
                <a:ea typeface="宋体" panose="02010600030101010101" pitchFamily="2" charset="-122"/>
              </a:rPr>
              <a:t>根据</a:t>
            </a:r>
            <a:r>
              <a:rPr altLang="zh-CN" sz="2400" lang="en-US">
                <a:solidFill>
                  <a:schemeClr val="tx1">
                    <a:lumMod val="95000"/>
                    <a:lumOff val="5000"/>
                  </a:schemeClr>
                </a:solidFill>
                <a:latin typeface="Calibri" panose="020F0502020204030204"/>
                <a:ea typeface="宋体" panose="02010600030101010101" pitchFamily="2" charset="-122"/>
              </a:rPr>
              <a:t> AI</a:t>
            </a:r>
            <a:r>
              <a:rPr altLang="en-US" sz="2400" lang="zh-CN">
                <a:solidFill>
                  <a:schemeClr val="tx1">
                    <a:lumMod val="95000"/>
                    <a:lumOff val="5000"/>
                  </a:schemeClr>
                </a:solidFill>
                <a:latin typeface="Calibri" panose="020F0502020204030204"/>
                <a:ea typeface="宋体" panose="02010600030101010101" pitchFamily="2" charset="-122"/>
              </a:rPr>
              <a:t>模型在古代典籍数据库的断句实战上的优秀表现，</a:t>
            </a:r>
            <a:r>
              <a:rPr altLang="en-US" sz="2400" lang="zh-CN">
                <a:solidFill>
                  <a:srgbClr val="FF0000"/>
                </a:solidFill>
                <a:latin typeface="Calibri" panose="020F0502020204030204"/>
                <a:ea typeface="宋体" panose="02010600030101010101" pitchFamily="2" charset="-122"/>
              </a:rPr>
              <a:t>可以认为实验取得了很好的效果，</a:t>
            </a:r>
            <a:r>
              <a:rPr altLang="zh-CN" sz="2400" lang="en-US">
                <a:solidFill>
                  <a:srgbClr val="FF0000"/>
                </a:solidFill>
                <a:latin typeface="Calibri" panose="020F0502020204030204"/>
                <a:ea typeface="宋体" panose="02010600030101010101" pitchFamily="2" charset="-122"/>
              </a:rPr>
              <a:t>AI</a:t>
            </a:r>
            <a:r>
              <a:rPr altLang="en-US" sz="2400" lang="zh-CN">
                <a:solidFill>
                  <a:srgbClr val="FF0000"/>
                </a:solidFill>
                <a:latin typeface="Calibri" panose="020F0502020204030204"/>
                <a:ea typeface="宋体" panose="02010600030101010101" pitchFamily="2" charset="-122"/>
              </a:rPr>
              <a:t>模型已经超越了专家的水平</a:t>
            </a:r>
            <a:r>
              <a:rPr altLang="en-US" sz="2400" lang="zh-CN">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Arial" panose="020B0604020202020204" pitchFamily="34" charset="0"/>
                <a:ea typeface="宋体" panose="02010600030101010101" pitchFamily="2" charset="-122"/>
              </a:rPr>
              <a:t>×</a:t>
            </a:r>
            <a:endParaRPr altLang="en-US" sz="2400" lang="zh-CN">
              <a:solidFill>
                <a:schemeClr val="tx1">
                  <a:lumMod val="95000"/>
                  <a:lumOff val="5000"/>
                </a:schemeClr>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488" name=""/>
        <p:cNvGrpSpPr/>
        <p:nvPr/>
      </p:nvGrpSpPr>
      <p:grpSpPr>
        <a:xfrm>
          <a:off x="0" y="0"/>
          <a:ext cx="0" cy="0"/>
          <a:chOff x="0" y="0"/>
          <a:chExt cx="0" cy="0"/>
        </a:xfrm>
      </p:grpSpPr>
      <p:pic>
        <p:nvPicPr>
          <p:cNvPr id="2097180" name="图片 2"/>
          <p:cNvPicPr>
            <a:picLocks noChangeAspect="1"/>
          </p:cNvPicPr>
          <p:nvPr/>
        </p:nvPicPr>
        <p:blipFill>
          <a:blip xmlns:r="http://schemas.openxmlformats.org/officeDocument/2006/relationships" r:embed="rId1"/>
          <a:stretch>
            <a:fillRect/>
          </a:stretch>
        </p:blipFill>
        <p:spPr>
          <a:xfrm>
            <a:off x="594360" y="1196975"/>
            <a:ext cx="11158855" cy="3606165"/>
          </a:xfrm>
          <a:prstGeom prst="rect"/>
          <a:noFill/>
          <a:ln>
            <a:noFill/>
          </a:ln>
        </p:spPr>
      </p:pic>
      <p:sp>
        <p:nvSpPr>
          <p:cNvPr id="1049448" name="文本框 10"/>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49" name="文本框 2"/>
          <p:cNvSpPr txBox="1"/>
          <p:nvPr>
            <p:custDataLst>
              <p:tags r:id="rId3"/>
            </p:custDataLst>
          </p:nvPr>
        </p:nvSpPr>
        <p:spPr>
          <a:xfrm>
            <a:off x="2279650" y="0"/>
            <a:ext cx="127127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50" name="文本框 7"/>
          <p:cNvSpPr txBox="1"/>
          <p:nvPr>
            <p:custDataLst>
              <p:tags r:id="rId4"/>
            </p:custDataLst>
          </p:nvPr>
        </p:nvSpPr>
        <p:spPr>
          <a:xfrm>
            <a:off x="238760" y="4397375"/>
            <a:ext cx="101600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51" name="文本框 6"/>
          <p:cNvSpPr txBox="1"/>
          <p:nvPr/>
        </p:nvSpPr>
        <p:spPr>
          <a:xfrm>
            <a:off x="238760" y="379730"/>
            <a:ext cx="11196320" cy="932815"/>
          </a:xfrm>
          <a:prstGeom prst="rect"/>
          <a:ln>
            <a:solidFill>
              <a:schemeClr val="accent1"/>
            </a:solidFill>
          </a:ln>
        </p:spPr>
        <p:txBody>
          <a:bodyPr wrap="square">
            <a:noAutofit/>
          </a:bodyPr>
          <a:p>
            <a:pPr algn="just" defTabSz="266700" indent="0" marL="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21.</a:t>
            </a:r>
            <a:r>
              <a:rPr altLang="en-US" sz="2400" lang="zh-CN">
                <a:latin typeface="宋体" panose="02010600030101010101" pitchFamily="2" charset="-122"/>
                <a:ea typeface="宋体" panose="02010600030101010101" pitchFamily="2" charset="-122"/>
                <a:cs typeface="宋体" panose="02010600030101010101" pitchFamily="2" charset="-122"/>
              </a:rPr>
              <a:t>本学期你所在班级研究性学习的课题是汇编一本《多义词小词典》，你的任务是整理</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可</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字的用法，请结合文中加点的</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可</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字，完成下面的表格。</a:t>
            </a:r>
            <a:r>
              <a:rPr altLang="zh-CN" sz="2400" lang="en-US">
                <a:latin typeface="宋体" panose="02010600030101010101" pitchFamily="2" charset="-122"/>
                <a:ea typeface="宋体" panose="02010600030101010101" pitchFamily="2" charset="-122"/>
                <a:cs typeface="宋体" panose="02010600030101010101" pitchFamily="2" charset="-122"/>
              </a:rPr>
              <a:t>(6</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en-US" sz="2400" lang="zh-CN">
              <a:latin typeface="宋体" panose="02010600030101010101" pitchFamily="2" charset="-122"/>
              <a:ea typeface="宋体" panose="02010600030101010101" pitchFamily="2" charset="-122"/>
              <a:cs typeface="宋体" panose="02010600030101010101" pitchFamily="2" charset="-122"/>
            </a:endParaRPr>
          </a:p>
        </p:txBody>
      </p:sp>
      <p:sp>
        <p:nvSpPr>
          <p:cNvPr id="1049452" name="文本框 25"/>
          <p:cNvSpPr txBox="1"/>
          <p:nvPr/>
        </p:nvSpPr>
        <p:spPr>
          <a:xfrm>
            <a:off x="238760" y="4876800"/>
            <a:ext cx="11831955" cy="1761490"/>
          </a:xfrm>
          <a:prstGeom prst="rect"/>
          <a:noFill/>
          <a:ln w="9525">
            <a:solidFill>
              <a:schemeClr val="accent1"/>
            </a:solidFill>
          </a:ln>
        </p:spPr>
        <p:txBody>
          <a:bodyPr wrap="square">
            <a:noAutofit/>
          </a:bodyPr>
          <a:p>
            <a:pPr indent="0">
              <a:lnSpc>
                <a:spcPct val="130000"/>
              </a:lnSpc>
            </a:pPr>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考查目标】</a:t>
            </a:r>
            <a:r>
              <a:rPr altLang="en-US" sz="2400" lang="zh-CN">
                <a:solidFill>
                  <a:srgbClr val="000000"/>
                </a:solidFill>
                <a:ea typeface="黑体" panose="02010609060101010101" charset="-122"/>
                <a:sym typeface="+mn-ea"/>
              </a:rPr>
              <a:t>本题考查学生辨析词义的能力。</a:t>
            </a:r>
            <a:endParaRPr altLang="en-US" sz="2400" lang="zh-CN">
              <a:solidFill>
                <a:srgbClr val="000000"/>
              </a:solidFill>
              <a:ea typeface="黑体" panose="02010609060101010101" charset="-122"/>
              <a:sym typeface="+mn-ea"/>
            </a:endParaRPr>
          </a:p>
          <a:p>
            <a:pPr indent="0">
              <a:lnSpc>
                <a:spcPct val="130000"/>
              </a:lnSpc>
            </a:pPr>
            <a:r>
              <a:rPr sz="2400" lang="zh-CN">
                <a:solidFill>
                  <a:srgbClr val="000000"/>
                </a:solidFill>
                <a:ea typeface="黑体" panose="02010609060101010101" charset="-122"/>
                <a:sym typeface="+mn-ea"/>
              </a:rPr>
              <a:t> </a:t>
            </a:r>
            <a:r>
              <a:rPr altLang="zh-CN" sz="2400" lang="en-US">
                <a:solidFill>
                  <a:srgbClr val="000000"/>
                </a:solidFill>
                <a:ea typeface="黑体" panose="02010609060101010101" charset="-122"/>
                <a:sym typeface="+mn-ea"/>
              </a:rPr>
              <a:t> </a:t>
            </a:r>
            <a:r>
              <a:rPr sz="2400" lang="zh-CN">
                <a:solidFill>
                  <a:srgbClr val="000000"/>
                </a:solidFill>
                <a:ea typeface="黑体" panose="02010609060101010101" charset="-122"/>
                <a:sym typeface="+mn-ea"/>
              </a:rPr>
              <a:t>【答案】</a:t>
            </a:r>
            <a:r>
              <a:rPr altLang="en-US" b="1" sz="2400" lang="en-US">
                <a:solidFill>
                  <a:srgbClr val="000000"/>
                </a:solidFill>
                <a:latin typeface="仿宋" panose="02010609060101010101" charset="-122"/>
                <a:ea typeface="黑体" panose="02010609060101010101" charset="-122"/>
                <a:cs typeface="仿宋" panose="02010609060101010101" charset="-122"/>
                <a:sym typeface="+mn-ea"/>
              </a:rPr>
              <a:t>②</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义项：表示值得</a:t>
            </a:r>
            <a:r>
              <a:rPr altLang="en-US" b="1" sz="2400" lang="en-US">
                <a:solidFill>
                  <a:srgbClr val="000000"/>
                </a:solidFill>
                <a:latin typeface="仿宋" panose="02010609060101010101" charset="-122"/>
                <a:ea typeface="黑体" panose="02010609060101010101" charset="-122"/>
                <a:cs typeface="仿宋" panose="02010609060101010101" charset="-122"/>
                <a:sym typeface="+mn-ea"/>
              </a:rPr>
              <a:t>③</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文中例句：美人儿蕾梅黛丝飞上天空可不容易。（或：在我的小说里，可没有一行字不是建立在现实的基础上的。）义项：表示强调。</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	</a:t>
            </a:r>
            <a:endParaRPr altLang="zh-CN" b="1" sz="2400" lang="en-US">
              <a:solidFill>
                <a:srgbClr val="000000"/>
              </a:solidFill>
              <a:latin typeface="仿宋" panose="02010609060101010101" charset="-122"/>
              <a:ea typeface="黑体" panose="02010609060101010101" charset="-122"/>
              <a:cs typeface="仿宋"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452"/>
                                        </p:tgtEl>
                                        <p:attrNameLst>
                                          <p:attrName>style.visibility</p:attrName>
                                        </p:attrNameLst>
                                      </p:cBhvr>
                                      <p:to>
                                        <p:strVal val="visible"/>
                                      </p:to>
                                    </p:set>
                                    <p:animEffect transition="in" filter="barn(inVertical)">
                                      <p:cBhvr>
                                        <p:cTn dur="500" id="7"/>
                                        <p:tgtEl>
                                          <p:spTgt spid="1049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52" grpId="0" bldLvl="0" animBg="1"/>
      <p:bldP spid="1049452" grpId="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491" name=""/>
        <p:cNvGrpSpPr/>
        <p:nvPr/>
      </p:nvGrpSpPr>
      <p:grpSpPr>
        <a:xfrm>
          <a:off x="0" y="0"/>
          <a:ext cx="0" cy="0"/>
          <a:chOff x="0" y="0"/>
          <a:chExt cx="0" cy="0"/>
        </a:xfrm>
      </p:grpSpPr>
      <p:pic>
        <p:nvPicPr>
          <p:cNvPr id="2097181" name="图片 2"/>
          <p:cNvPicPr>
            <a:picLocks noChangeAspect="1"/>
          </p:cNvPicPr>
          <p:nvPr/>
        </p:nvPicPr>
        <p:blipFill>
          <a:blip xmlns:r="http://schemas.openxmlformats.org/officeDocument/2006/relationships" r:embed="rId1"/>
          <a:stretch>
            <a:fillRect/>
          </a:stretch>
        </p:blipFill>
        <p:spPr>
          <a:xfrm>
            <a:off x="161925" y="1202055"/>
            <a:ext cx="11908155" cy="3849370"/>
          </a:xfrm>
          <a:prstGeom prst="rect"/>
          <a:noFill/>
          <a:ln>
            <a:noFill/>
          </a:ln>
        </p:spPr>
      </p:pic>
      <p:sp>
        <p:nvSpPr>
          <p:cNvPr id="1049456" name="文本框 10"/>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57" name="文本框 2"/>
          <p:cNvSpPr txBox="1"/>
          <p:nvPr>
            <p:custDataLst>
              <p:tags r:id="rId3"/>
            </p:custDataLst>
          </p:nvPr>
        </p:nvSpPr>
        <p:spPr>
          <a:xfrm>
            <a:off x="2279650" y="0"/>
            <a:ext cx="127127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58" name="文本框 7"/>
          <p:cNvSpPr txBox="1"/>
          <p:nvPr>
            <p:custDataLst>
              <p:tags r:id="rId4"/>
            </p:custDataLst>
          </p:nvPr>
        </p:nvSpPr>
        <p:spPr>
          <a:xfrm>
            <a:off x="161925" y="4856480"/>
            <a:ext cx="1016000"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59" name="文本框 6"/>
          <p:cNvSpPr txBox="1"/>
          <p:nvPr/>
        </p:nvSpPr>
        <p:spPr>
          <a:xfrm>
            <a:off x="238760" y="379730"/>
            <a:ext cx="11196320" cy="932815"/>
          </a:xfrm>
          <a:prstGeom prst="rect"/>
          <a:ln>
            <a:solidFill>
              <a:schemeClr val="accent1"/>
            </a:solidFill>
          </a:ln>
        </p:spPr>
        <p:txBody>
          <a:bodyPr wrap="square">
            <a:noAutofit/>
          </a:bodyPr>
          <a:p>
            <a:pPr algn="just" defTabSz="266700" indent="0" marL="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21.</a:t>
            </a:r>
            <a:r>
              <a:rPr altLang="en-US" sz="2400" lang="zh-CN">
                <a:latin typeface="宋体" panose="02010600030101010101" pitchFamily="2" charset="-122"/>
                <a:ea typeface="宋体" panose="02010600030101010101" pitchFamily="2" charset="-122"/>
                <a:cs typeface="宋体" panose="02010600030101010101" pitchFamily="2" charset="-122"/>
              </a:rPr>
              <a:t>本学期你所在班级研究性学习的课题是汇编一本《多义词小词典》，你的任务是整理</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可</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字的用法，请结合文中加点的</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可</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字，完成下面的表格。</a:t>
            </a:r>
            <a:r>
              <a:rPr altLang="zh-CN" sz="2400" lang="en-US">
                <a:latin typeface="宋体" panose="02010600030101010101" pitchFamily="2" charset="-122"/>
                <a:ea typeface="宋体" panose="02010600030101010101" pitchFamily="2" charset="-122"/>
                <a:cs typeface="宋体" panose="02010600030101010101" pitchFamily="2" charset="-122"/>
              </a:rPr>
              <a:t>(6</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en-US" sz="2400" lang="zh-CN">
              <a:latin typeface="宋体" panose="02010600030101010101" pitchFamily="2" charset="-122"/>
              <a:ea typeface="宋体" panose="02010600030101010101" pitchFamily="2" charset="-122"/>
              <a:cs typeface="宋体" panose="02010600030101010101" pitchFamily="2" charset="-122"/>
            </a:endParaRPr>
          </a:p>
        </p:txBody>
      </p:sp>
      <p:sp>
        <p:nvSpPr>
          <p:cNvPr id="1049460" name="文本框 25"/>
          <p:cNvSpPr txBox="1"/>
          <p:nvPr/>
        </p:nvSpPr>
        <p:spPr>
          <a:xfrm>
            <a:off x="238760" y="5193665"/>
            <a:ext cx="11831955" cy="1553210"/>
          </a:xfrm>
          <a:prstGeom prst="rect"/>
          <a:noFill/>
          <a:ln w="9525">
            <a:solidFill>
              <a:schemeClr val="accent1"/>
            </a:solidFill>
          </a:ln>
        </p:spPr>
        <p:txBody>
          <a:bodyPr wrap="square">
            <a:noAutofit/>
          </a:bodyPr>
          <a:p>
            <a:pPr indent="0">
              <a:lnSpc>
                <a:spcPct val="100000"/>
              </a:lnSpc>
            </a:pP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【解题思路】根据语境先确定例句中</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可</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的意思，例</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2</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中的</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可贵</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与</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可爱</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，都是表示值得；例</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3</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中的</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可</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与</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是</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是两个词，</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是</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用于</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是</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字句，</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可</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表示强调。</a:t>
            </a:r>
            <a:endParaRPr altLang="en-US" b="1" sz="2400" lang="zh-CN">
              <a:solidFill>
                <a:srgbClr val="000000"/>
              </a:solidFill>
              <a:latin typeface="仿宋" panose="02010609060101010101" charset="-122"/>
              <a:ea typeface="黑体" panose="02010609060101010101" charset="-122"/>
              <a:cs typeface="仿宋" panose="02010609060101010101" charset="-122"/>
              <a:sym typeface="+mn-ea"/>
            </a:endParaRPr>
          </a:p>
          <a:p>
            <a:pPr indent="0">
              <a:lnSpc>
                <a:spcPct val="100000"/>
              </a:lnSpc>
            </a:pP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【评分标准】每空</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2</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分，共</a:t>
            </a:r>
            <a:r>
              <a:rPr altLang="zh-CN" b="1" sz="2400" lang="en-US">
                <a:solidFill>
                  <a:srgbClr val="000000"/>
                </a:solidFill>
                <a:latin typeface="仿宋" panose="02010609060101010101" charset="-122"/>
                <a:ea typeface="黑体" panose="02010609060101010101" charset="-122"/>
                <a:cs typeface="仿宋" panose="02010609060101010101" charset="-122"/>
                <a:sym typeface="+mn-ea"/>
              </a:rPr>
              <a:t>6</a:t>
            </a:r>
            <a:r>
              <a:rPr altLang="en-US" b="1" sz="2400" lang="zh-CN">
                <a:solidFill>
                  <a:srgbClr val="000000"/>
                </a:solidFill>
                <a:latin typeface="仿宋" panose="02010609060101010101" charset="-122"/>
                <a:ea typeface="黑体" panose="02010609060101010101" charset="-122"/>
                <a:cs typeface="仿宋" panose="02010609060101010101" charset="-122"/>
                <a:sym typeface="+mn-ea"/>
              </a:rPr>
              <a:t>分。</a:t>
            </a:r>
            <a:endParaRPr altLang="en-US" b="1" sz="2400" lang="zh-CN">
              <a:solidFill>
                <a:srgbClr val="000000"/>
              </a:solidFill>
              <a:latin typeface="仿宋" panose="02010609060101010101" charset="-122"/>
              <a:ea typeface="黑体" panose="02010609060101010101" charset="-122"/>
              <a:cs typeface="仿宋"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460"/>
                                        </p:tgtEl>
                                        <p:attrNameLst>
                                          <p:attrName>style.visibility</p:attrName>
                                        </p:attrNameLst>
                                      </p:cBhvr>
                                      <p:to>
                                        <p:strVal val="visible"/>
                                      </p:to>
                                    </p:set>
                                    <p:animEffect transition="in" filter="barn(inVertical)">
                                      <p:cBhvr>
                                        <p:cTn dur="500" id="7"/>
                                        <p:tgtEl>
                                          <p:spTgt spid="104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60" grpId="0" bldLvl="0" animBg="1"/>
      <p:bldP spid="1049460" grpId="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494" name=""/>
        <p:cNvGrpSpPr/>
        <p:nvPr/>
      </p:nvGrpSpPr>
      <p:grpSpPr>
        <a:xfrm/>
      </p:grpSpPr>
      <p:sp>
        <p:nvSpPr>
          <p:cNvPr id="1049464" name="文本框 1"/>
          <p:cNvSpPr txBox="1"/>
          <p:nvPr/>
        </p:nvSpPr>
        <p:spPr>
          <a:xfrm>
            <a:off x="560070" y="201295"/>
            <a:ext cx="11421745" cy="6554470"/>
          </a:xfrm>
          <a:prstGeom prst="rect"/>
          <a:ln>
            <a:solidFill>
              <a:schemeClr val="accent1"/>
            </a:solidFill>
          </a:ln>
        </p:spPr>
        <p:txBody>
          <a:bodyPr wrap="square">
            <a:spAutoFit/>
          </a:bodyPr>
          <a:p>
            <a:pPr algn="ctr"/>
            <a:r>
              <a:rPr altLang="zh-CN" sz="2800" lang="en-US">
                <a:solidFill>
                  <a:srgbClr val="000000"/>
                </a:solidFill>
                <a:latin typeface="微软雅黑" panose="020B0503020204020204" charset="-122"/>
                <a:ea typeface="微软雅黑" panose="020B0503020204020204" charset="-122"/>
              </a:rPr>
              <a:t> </a:t>
            </a:r>
            <a:r>
              <a:rPr altLang="en-US" sz="2800" lang="zh-CN">
                <a:solidFill>
                  <a:srgbClr val="000000"/>
                </a:solidFill>
                <a:latin typeface="微软雅黑" panose="020B0503020204020204" charset="-122"/>
                <a:ea typeface="微软雅黑" panose="020B0503020204020204" charset="-122"/>
              </a:rPr>
              <a:t>可</a:t>
            </a:r>
            <a:endParaRPr altLang="en-US" sz="2800" lang="zh-CN">
              <a:solidFill>
                <a:srgbClr val="000000"/>
              </a:solidFill>
              <a:latin typeface="微软雅黑" panose="020B0503020204020204" charset="-122"/>
              <a:ea typeface="微软雅黑" panose="020B0503020204020204" charset="-122"/>
            </a:endParaRPr>
          </a:p>
          <a:p>
            <a:pPr algn="l" fontAlgn="base" indent="0" marL="63500"/>
            <a:r>
              <a:rPr altLang="en-US" b="1" sz="800" lang="zh-CN">
                <a:solidFill>
                  <a:srgbClr val="FFFFFF"/>
                </a:solidFill>
                <a:latin typeface="PingFang SC"/>
                <a:ea typeface="PingFang SC"/>
              </a:rPr>
              <a:t>拼音</a:t>
            </a:r>
            <a:r>
              <a:rPr altLang="zh-CN" sz="2800" lang="en-US">
                <a:solidFill>
                  <a:srgbClr val="000000"/>
                </a:solidFill>
                <a:latin typeface="微软雅黑" panose="020B0503020204020204" charset="-122"/>
                <a:ea typeface="微软雅黑" panose="020B0503020204020204" charset="-122"/>
              </a:rPr>
              <a:t>kě </a:t>
            </a:r>
            <a:r>
              <a:rPr altLang="en-US" b="1" sz="800" lang="zh-CN">
                <a:solidFill>
                  <a:srgbClr val="FFFFFF"/>
                </a:solidFill>
                <a:latin typeface="PingFang SC"/>
                <a:ea typeface="PingFang SC"/>
              </a:rPr>
              <a:t>注音</a:t>
            </a:r>
            <a:r>
              <a:rPr altLang="zh-CN" sz="2800" lang="en-US">
                <a:solidFill>
                  <a:srgbClr val="000000"/>
                </a:solidFill>
                <a:latin typeface="微软雅黑" panose="020B0503020204020204" charset="-122"/>
                <a:ea typeface="微软雅黑" panose="020B0503020204020204" charset="-122"/>
              </a:rPr>
              <a:t> </a:t>
            </a:r>
            <a:endParaRPr altLang="zh-CN" sz="2800" lang="en-US">
              <a:solidFill>
                <a:srgbClr val="000000"/>
              </a:solidFill>
              <a:latin typeface="微软雅黑" panose="020B0503020204020204" charset="-122"/>
              <a:ea typeface="微软雅黑" panose="020B0503020204020204" charset="-122"/>
            </a:endParaRPr>
          </a:p>
          <a:p>
            <a:pPr algn="l" fontAlgn="base" indent="0" marL="63500"/>
            <a:r>
              <a:rPr altLang="zh-CN" sz="2800" lang="en-US">
                <a:solidFill>
                  <a:srgbClr val="000000"/>
                </a:solidFill>
                <a:latin typeface="微软雅黑" panose="020B0503020204020204" charset="-122"/>
                <a:ea typeface="微软雅黑" panose="020B0503020204020204" charset="-122"/>
              </a:rPr>
              <a:t>1.</a:t>
            </a:r>
            <a:r>
              <a:rPr altLang="en-US" b="1" sz="2800" lang="zh-CN">
                <a:solidFill>
                  <a:srgbClr val="FF0000"/>
                </a:solidFill>
                <a:latin typeface="微软雅黑" panose="020B0503020204020204" charset="-122"/>
                <a:ea typeface="微软雅黑" panose="020B0503020204020204" charset="-122"/>
              </a:rPr>
              <a:t>允许</a:t>
            </a:r>
            <a:r>
              <a:rPr altLang="en-US" sz="2800" lang="zh-CN">
                <a:solidFill>
                  <a:srgbClr val="000000"/>
                </a:solidFill>
                <a:latin typeface="微软雅黑" panose="020B0503020204020204" charset="-122"/>
                <a:ea typeface="微软雅黑" panose="020B0503020204020204" charset="-122"/>
              </a:rPr>
              <a:t>：许～。认～。宁～。</a:t>
            </a:r>
            <a:endParaRPr altLang="en-US" sz="2800" lang="zh-CN">
              <a:solidFill>
                <a:srgbClr val="000000"/>
              </a:solidFill>
              <a:latin typeface="微软雅黑" panose="020B0503020204020204" charset="-122"/>
              <a:ea typeface="微软雅黑" panose="020B0503020204020204" charset="-122"/>
            </a:endParaRPr>
          </a:p>
          <a:p>
            <a:pPr algn="l" indent="0">
              <a:buNone/>
            </a:pPr>
            <a:r>
              <a:rPr altLang="zh-CN" sz="2800" lang="en-US">
                <a:solidFill>
                  <a:srgbClr val="000000"/>
                </a:solidFill>
                <a:latin typeface="微软雅黑" panose="020B0503020204020204" charset="-122"/>
                <a:ea typeface="微软雅黑" panose="020B0503020204020204" charset="-122"/>
              </a:rPr>
              <a:t>2</a:t>
            </a:r>
            <a:r>
              <a:rPr altLang="en-US" b="1" sz="2800" lang="zh-CN">
                <a:solidFill>
                  <a:srgbClr val="FF0000"/>
                </a:solidFill>
                <a:latin typeface="微软雅黑" panose="020B0503020204020204" charset="-122"/>
                <a:ea typeface="微软雅黑" panose="020B0503020204020204" charset="-122"/>
              </a:rPr>
              <a:t>能够</a:t>
            </a:r>
            <a:r>
              <a:rPr altLang="en-US" sz="2800" lang="zh-CN">
                <a:solidFill>
                  <a:srgbClr val="000000"/>
                </a:solidFill>
                <a:latin typeface="微软雅黑" panose="020B0503020204020204" charset="-122"/>
                <a:ea typeface="微软雅黑" panose="020B0503020204020204" charset="-122"/>
              </a:rPr>
              <a:t>：～见。～能。～以。不～思议。</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3</a:t>
            </a:r>
            <a:r>
              <a:rPr altLang="en-US" b="1" sz="2800" lang="zh-CN">
                <a:solidFill>
                  <a:srgbClr val="FF0000"/>
                </a:solidFill>
                <a:latin typeface="微软雅黑" panose="020B0503020204020204" charset="-122"/>
                <a:ea typeface="微软雅黑" panose="020B0503020204020204" charset="-122"/>
              </a:rPr>
              <a:t>值得</a:t>
            </a:r>
            <a:r>
              <a:rPr altLang="en-US" sz="2800" lang="zh-CN">
                <a:solidFill>
                  <a:srgbClr val="000000"/>
                </a:solidFill>
                <a:latin typeface="微软雅黑" panose="020B0503020204020204" charset="-122"/>
                <a:ea typeface="微软雅黑" panose="020B0503020204020204" charset="-122"/>
              </a:rPr>
              <a:t>，认为：～怜。～悲。～亲。～观。～贵。～歌～泣。</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4</a:t>
            </a:r>
            <a:r>
              <a:rPr altLang="en-US" b="1" sz="2800" lang="zh-CN">
                <a:solidFill>
                  <a:srgbClr val="FF0000"/>
                </a:solidFill>
                <a:latin typeface="微软雅黑" panose="020B0503020204020204" charset="-122"/>
                <a:ea typeface="微软雅黑" panose="020B0503020204020204" charset="-122"/>
              </a:rPr>
              <a:t>适合</a:t>
            </a:r>
            <a:r>
              <a:rPr altLang="en-US" sz="2800" lang="zh-CN">
                <a:solidFill>
                  <a:srgbClr val="000000"/>
                </a:solidFill>
                <a:latin typeface="微软雅黑" panose="020B0503020204020204" charset="-122"/>
                <a:ea typeface="微软雅黑" panose="020B0503020204020204" charset="-122"/>
              </a:rPr>
              <a:t>：～身。～口。～体。</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5</a:t>
            </a:r>
            <a:r>
              <a:rPr altLang="en-US" b="1" sz="2800" lang="zh-CN">
                <a:solidFill>
                  <a:srgbClr val="FF0000"/>
                </a:solidFill>
                <a:latin typeface="微软雅黑" panose="020B0503020204020204" charset="-122"/>
                <a:ea typeface="微软雅黑" panose="020B0503020204020204" charset="-122"/>
              </a:rPr>
              <a:t>尽，满</a:t>
            </a:r>
            <a:r>
              <a:rPr altLang="en-US" sz="2800" lang="zh-CN">
                <a:solidFill>
                  <a:srgbClr val="000000"/>
                </a:solidFill>
                <a:latin typeface="微软雅黑" panose="020B0503020204020204" charset="-122"/>
                <a:ea typeface="微软雅黑" panose="020B0503020204020204" charset="-122"/>
              </a:rPr>
              <a:t>：～劲儿干。</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6</a:t>
            </a:r>
            <a:r>
              <a:rPr altLang="en-US" b="1" sz="2800" lang="zh-CN">
                <a:solidFill>
                  <a:srgbClr val="FF0000"/>
                </a:solidFill>
                <a:latin typeface="微软雅黑" panose="020B0503020204020204" charset="-122"/>
                <a:ea typeface="微软雅黑" panose="020B0503020204020204" charset="-122"/>
              </a:rPr>
              <a:t>大约：年</a:t>
            </a:r>
            <a:r>
              <a:rPr altLang="en-US" sz="2800" lang="zh-CN">
                <a:solidFill>
                  <a:srgbClr val="000000"/>
                </a:solidFill>
                <a:latin typeface="微软雅黑" panose="020B0503020204020204" charset="-122"/>
                <a:ea typeface="微软雅黑" panose="020B0503020204020204" charset="-122"/>
              </a:rPr>
              <a:t>～二十。“潭中鱼～百许头”。</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7</a:t>
            </a:r>
            <a:r>
              <a:rPr altLang="en-US" b="1" sz="2800" lang="zh-CN">
                <a:solidFill>
                  <a:srgbClr val="FF0000"/>
                </a:solidFill>
                <a:latin typeface="微软雅黑" panose="020B0503020204020204" charset="-122"/>
                <a:ea typeface="微软雅黑" panose="020B0503020204020204" charset="-122"/>
              </a:rPr>
              <a:t>表示转折</a:t>
            </a:r>
            <a:r>
              <a:rPr altLang="en-US" sz="2800" lang="zh-CN">
                <a:solidFill>
                  <a:srgbClr val="000000"/>
                </a:solidFill>
                <a:latin typeface="微软雅黑" panose="020B0503020204020204" charset="-122"/>
                <a:ea typeface="微软雅黑" panose="020B0503020204020204" charset="-122"/>
              </a:rPr>
              <a:t>，与“可是”、“但”相同。</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8</a:t>
            </a:r>
            <a:r>
              <a:rPr altLang="en-US" b="1" sz="2800" lang="zh-CN">
                <a:solidFill>
                  <a:srgbClr val="FF0000"/>
                </a:solidFill>
                <a:latin typeface="微软雅黑" panose="020B0503020204020204" charset="-122"/>
                <a:ea typeface="微软雅黑" panose="020B0503020204020204" charset="-122"/>
              </a:rPr>
              <a:t>表示强调</a:t>
            </a:r>
            <a:r>
              <a:rPr altLang="en-US" sz="2800" lang="zh-CN">
                <a:solidFill>
                  <a:srgbClr val="000000"/>
                </a:solidFill>
                <a:latin typeface="微软雅黑" panose="020B0503020204020204" charset="-122"/>
                <a:ea typeface="微软雅黑" panose="020B0503020204020204" charset="-122"/>
              </a:rPr>
              <a:t>：他～好了。</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9</a:t>
            </a:r>
            <a:r>
              <a:rPr altLang="en-US" b="1" sz="2800" lang="zh-CN">
                <a:solidFill>
                  <a:srgbClr val="FF0000"/>
                </a:solidFill>
                <a:latin typeface="微软雅黑" panose="020B0503020204020204" charset="-122"/>
                <a:ea typeface="微软雅黑" panose="020B0503020204020204" charset="-122"/>
              </a:rPr>
              <a:t>用在反问句里加强反问语气</a:t>
            </a:r>
            <a:r>
              <a:rPr altLang="en-US" sz="2800" lang="zh-CN">
                <a:solidFill>
                  <a:srgbClr val="000000"/>
                </a:solidFill>
                <a:latin typeface="微软雅黑" panose="020B0503020204020204" charset="-122"/>
                <a:ea typeface="微软雅黑" panose="020B0503020204020204" charset="-122"/>
              </a:rPr>
              <a:t>：都这么说，～谁见过呢？</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10</a:t>
            </a:r>
            <a:r>
              <a:rPr altLang="en-US" b="1" sz="2800" lang="zh-CN">
                <a:solidFill>
                  <a:srgbClr val="FF0000"/>
                </a:solidFill>
                <a:latin typeface="微软雅黑" panose="020B0503020204020204" charset="-122"/>
                <a:ea typeface="微软雅黑" panose="020B0503020204020204" charset="-122"/>
              </a:rPr>
              <a:t>用在疑问句里加强疑问语气</a:t>
            </a:r>
            <a:r>
              <a:rPr altLang="en-US" sz="2800" lang="zh-CN">
                <a:solidFill>
                  <a:srgbClr val="000000"/>
                </a:solidFill>
                <a:latin typeface="微软雅黑" panose="020B0503020204020204" charset="-122"/>
                <a:ea typeface="微软雅黑" panose="020B0503020204020204" charset="-122"/>
              </a:rPr>
              <a:t>：这件事他～同意？</a:t>
            </a:r>
            <a:endParaRPr altLang="en-US" sz="2800" lang="zh-CN">
              <a:solidFill>
                <a:srgbClr val="000000"/>
              </a:solidFill>
              <a:latin typeface="微软雅黑" panose="020B0503020204020204" charset="-122"/>
              <a:ea typeface="微软雅黑" panose="020B0503020204020204" charset="-122"/>
            </a:endParaRPr>
          </a:p>
          <a:p>
            <a:pPr indent="0">
              <a:buNone/>
            </a:pPr>
            <a:r>
              <a:rPr altLang="zh-CN" sz="2800" lang="en-US">
                <a:solidFill>
                  <a:srgbClr val="000000"/>
                </a:solidFill>
                <a:latin typeface="微软雅黑" panose="020B0503020204020204" charset="-122"/>
                <a:ea typeface="微软雅黑" panose="020B0503020204020204" charset="-122"/>
              </a:rPr>
              <a:t>11</a:t>
            </a:r>
            <a:r>
              <a:rPr altLang="en-US" sz="2800" lang="zh-CN">
                <a:solidFill>
                  <a:srgbClr val="000000"/>
                </a:solidFill>
                <a:latin typeface="微软雅黑" panose="020B0503020204020204" charset="-122"/>
                <a:ea typeface="微软雅黑" panose="020B0503020204020204" charset="-122"/>
              </a:rPr>
              <a:t>姓。</a:t>
            </a:r>
            <a:endParaRPr altLang="en-US" sz="2800" lang="zh-CN">
              <a:solidFill>
                <a:srgbClr val="000000"/>
              </a:solidFill>
              <a:latin typeface="微软雅黑" panose="020B0503020204020204" charset="-122"/>
              <a:ea typeface="微软雅黑" panose="020B0503020204020204" charset="-122"/>
            </a:endParaRPr>
          </a:p>
          <a:p>
            <a:r>
              <a:rPr altLang="en-US" sz="2800" lang="zh-CN">
                <a:solidFill>
                  <a:srgbClr val="000000"/>
                </a:solidFill>
                <a:latin typeface="微软雅黑" panose="020B0503020204020204" charset="-122"/>
                <a:ea typeface="微软雅黑" panose="020B0503020204020204" charset="-122"/>
              </a:rPr>
              <a:t>●</a:t>
            </a:r>
            <a:r>
              <a:rPr altLang="zh-CN" sz="2800" lang="en-US">
                <a:solidFill>
                  <a:srgbClr val="000000"/>
                </a:solidFill>
                <a:latin typeface="微软雅黑" panose="020B0503020204020204" charset="-122"/>
                <a:ea typeface="微软雅黑" panose="020B0503020204020204" charset="-122"/>
              </a:rPr>
              <a:t> </a:t>
            </a:r>
            <a:r>
              <a:rPr altLang="en-US" b="1" sz="800" lang="zh-CN">
                <a:solidFill>
                  <a:srgbClr val="FFFFFF"/>
                </a:solidFill>
                <a:latin typeface="PingFang SC"/>
                <a:ea typeface="PingFang SC"/>
              </a:rPr>
              <a:t>拼音</a:t>
            </a:r>
            <a:r>
              <a:rPr altLang="zh-CN" sz="2800" lang="en-US">
                <a:solidFill>
                  <a:srgbClr val="000000"/>
                </a:solidFill>
                <a:latin typeface="微软雅黑" panose="020B0503020204020204" charset="-122"/>
                <a:ea typeface="微软雅黑" panose="020B0503020204020204" charset="-122"/>
              </a:rPr>
              <a:t>kè </a:t>
            </a:r>
            <a:r>
              <a:rPr altLang="en-US" b="1" sz="800" lang="zh-CN">
                <a:solidFill>
                  <a:srgbClr val="FFFFFF"/>
                </a:solidFill>
                <a:latin typeface="PingFang SC"/>
                <a:ea typeface="PingFang SC"/>
              </a:rPr>
              <a:t>注音</a:t>
            </a:r>
            <a:r>
              <a:rPr altLang="zh-CN" sz="2800" lang="en-US">
                <a:solidFill>
                  <a:srgbClr val="000000"/>
                </a:solidFill>
                <a:latin typeface="微软雅黑" panose="020B0503020204020204" charset="-122"/>
                <a:ea typeface="微软雅黑" panose="020B0503020204020204" charset="-122"/>
              </a:rPr>
              <a:t> </a:t>
            </a:r>
            <a:r>
              <a:rPr altLang="en-US" sz="2800" lang="zh-CN">
                <a:solidFill>
                  <a:srgbClr val="000000"/>
                </a:solidFill>
                <a:latin typeface="微软雅黑" panose="020B0503020204020204" charset="-122"/>
                <a:ea typeface="微软雅黑" panose="020B0503020204020204" charset="-122"/>
              </a:rPr>
              <a:t>〔～汗（</a:t>
            </a:r>
            <a:r>
              <a:rPr altLang="en-US" b="1" sz="800" lang="zh-CN">
                <a:solidFill>
                  <a:srgbClr val="FFFFFF"/>
                </a:solidFill>
                <a:latin typeface="PingFang SC"/>
                <a:ea typeface="PingFang SC"/>
              </a:rPr>
              <a:t>拼音</a:t>
            </a:r>
            <a:r>
              <a:rPr altLang="zh-CN" sz="2800" lang="en-US">
                <a:solidFill>
                  <a:srgbClr val="000000"/>
                </a:solidFill>
                <a:latin typeface="微软雅黑" panose="020B0503020204020204" charset="-122"/>
                <a:ea typeface="微软雅黑" panose="020B0503020204020204" charset="-122"/>
              </a:rPr>
              <a:t>hán</a:t>
            </a:r>
            <a:r>
              <a:rPr altLang="en-US" sz="2800" lang="zh-CN">
                <a:solidFill>
                  <a:srgbClr val="000000"/>
                </a:solidFill>
                <a:latin typeface="微软雅黑" panose="020B0503020204020204" charset="-122"/>
                <a:ea typeface="微软雅黑" panose="020B0503020204020204" charset="-122"/>
              </a:rPr>
              <a:t>）〕</a:t>
            </a:r>
            <a:r>
              <a:rPr altLang="en-US" b="1" sz="2800" lang="zh-CN">
                <a:solidFill>
                  <a:srgbClr val="FF0000"/>
                </a:solidFill>
                <a:latin typeface="微软雅黑" panose="020B0503020204020204" charset="-122"/>
                <a:ea typeface="微软雅黑" panose="020B0503020204020204" charset="-122"/>
              </a:rPr>
              <a:t>中国古代鲜卑、突厥、回纥、蒙古等族君主的称号。</a:t>
            </a:r>
            <a:endParaRPr altLang="en-US" b="1" sz="2800" lang="zh-CN">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495" name=""/>
        <p:cNvGrpSpPr/>
        <p:nvPr/>
      </p:nvGrpSpPr>
      <p:grpSpPr>
        <a:xfrm>
          <a:off x="0" y="0"/>
          <a:ext cx="0" cy="0"/>
          <a:chOff x="0" y="0"/>
          <a:chExt cx="0" cy="0"/>
        </a:xfrm>
      </p:grpSpPr>
      <p:sp>
        <p:nvSpPr>
          <p:cNvPr id="1049465"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66" name="文本框 2"/>
          <p:cNvSpPr txBox="1"/>
          <p:nvPr>
            <p:custDataLst>
              <p:tags r:id="rId2"/>
            </p:custDataLst>
          </p:nvPr>
        </p:nvSpPr>
        <p:spPr>
          <a:xfrm>
            <a:off x="2226310" y="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67" name="文本框 4"/>
          <p:cNvSpPr txBox="1"/>
          <p:nvPr>
            <p:custDataLst>
              <p:tags r:id="rId3"/>
            </p:custDataLst>
          </p:nvPr>
        </p:nvSpPr>
        <p:spPr>
          <a:xfrm>
            <a:off x="6205220" y="67310"/>
            <a:ext cx="824865" cy="337185"/>
          </a:xfrm>
          <a:prstGeom prst="rect"/>
          <a:solidFill>
            <a:schemeClr val="accent1">
              <a:lumMod val="20000"/>
              <a:lumOff val="80000"/>
            </a:schemeClr>
          </a:solidFill>
        </p:spPr>
        <p:txBody>
          <a:bodyPr rtlCol="0" wrap="square">
            <a:spAutoFit/>
          </a:bodyPr>
          <a:p>
            <a:pPr algn="ct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简答题</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68" name="文本框 15"/>
          <p:cNvSpPr txBox="1"/>
          <p:nvPr>
            <p:custDataLst>
              <p:tags r:id="rId4"/>
            </p:custDataLst>
          </p:nvPr>
        </p:nvSpPr>
        <p:spPr>
          <a:xfrm>
            <a:off x="142875" y="2602865"/>
            <a:ext cx="11948160" cy="3857625"/>
          </a:xfrm>
          <a:prstGeom prst="rect"/>
          <a:noFill/>
          <a:ln w="9525">
            <a:solidFill>
              <a:schemeClr val="accent1"/>
            </a:solidFill>
          </a:ln>
        </p:spPr>
        <p:txBody>
          <a:bodyPr wrap="square">
            <a:noAutofit/>
          </a:bodyPr>
          <a:p>
            <a:pPr fontAlgn="auto" indent="0"/>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考查目标】</a:t>
            </a:r>
            <a:r>
              <a:rPr altLang="en-US" sz="2400" lang="zh-CN">
                <a:solidFill>
                  <a:srgbClr val="FF0000"/>
                </a:solidFill>
                <a:latin typeface="Calibri" panose="020F0502020204030204"/>
                <a:ea typeface="宋体" panose="02010600030101010101" pitchFamily="2" charset="-122"/>
              </a:rPr>
              <a:t>本题考查学生通过语境体会词语表达效果的能力。</a:t>
            </a:r>
            <a:endParaRPr altLang="en-US" sz="2400" lang="zh-CN">
              <a:solidFill>
                <a:srgbClr val="FF0000"/>
              </a:solidFill>
              <a:latin typeface="Calibri" panose="020F0502020204030204"/>
              <a:ea typeface="宋体" panose="02010600030101010101" pitchFamily="2" charset="-122"/>
            </a:endParaRPr>
          </a:p>
          <a:p>
            <a:pPr fontAlgn="auto" indent="0"/>
            <a:r>
              <a:rPr altLang="en-US" sz="2400" lang="zh-CN">
                <a:solidFill>
                  <a:srgbClr val="FF0000"/>
                </a:solidFill>
                <a:highlight>
                  <a:srgbClr val="FFFF00"/>
                </a:highlight>
                <a:latin typeface="Calibri" panose="020F0502020204030204"/>
                <a:ea typeface="宋体" panose="02010600030101010101" pitchFamily="2" charset="-122"/>
              </a:rPr>
              <a:t>【答案】</a:t>
            </a:r>
            <a:r>
              <a:rPr altLang="en-US" sz="2400" lang="en-US">
                <a:solidFill>
                  <a:srgbClr val="000000"/>
                </a:solidFill>
                <a:ea typeface="黑体" panose="02010609060101010101" charset="-122"/>
                <a:sym typeface="+mn-ea"/>
              </a:rPr>
              <a:t>①</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写作的人</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突出作者的写作行为；</a:t>
            </a:r>
            <a:endParaRPr altLang="en-US" sz="2400" lang="zh-CN">
              <a:solidFill>
                <a:srgbClr val="000000"/>
              </a:solidFill>
              <a:ea typeface="黑体" panose="02010609060101010101" charset="-122"/>
              <a:sym typeface="+mn-ea"/>
            </a:endParaRPr>
          </a:p>
          <a:p>
            <a:pPr fontAlgn="auto" indent="0"/>
            <a:r>
              <a:rPr altLang="en-US" sz="2400" lang="en-US">
                <a:solidFill>
                  <a:srgbClr val="000000"/>
                </a:solidFill>
                <a:ea typeface="黑体" panose="02010609060101010101" charset="-122"/>
                <a:sym typeface="+mn-ea"/>
              </a:rPr>
              <a:t>②</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你</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用第二人称，激发读者共鸣；</a:t>
            </a:r>
            <a:endParaRPr altLang="en-US" sz="2400" lang="zh-CN">
              <a:solidFill>
                <a:srgbClr val="000000"/>
              </a:solidFill>
              <a:ea typeface="黑体" panose="02010609060101010101" charset="-122"/>
              <a:sym typeface="+mn-ea"/>
            </a:endParaRPr>
          </a:p>
          <a:p>
            <a:pPr fontAlgn="auto" indent="0"/>
            <a:r>
              <a:rPr altLang="en-US" sz="2400" lang="zh-CN">
                <a:solidFill>
                  <a:srgbClr val="000000"/>
                </a:solidFill>
                <a:ea typeface="黑体" panose="02010609060101010101" charset="-122"/>
                <a:sym typeface="+mn-ea"/>
              </a:rPr>
              <a:t>本题考查学生通过语境体会词语表达效果的能力。</a:t>
            </a:r>
            <a:endParaRPr altLang="en-US" sz="2400" lang="zh-CN">
              <a:solidFill>
                <a:srgbClr val="000000"/>
              </a:solidFill>
              <a:ea typeface="黑体" panose="02010609060101010101" charset="-122"/>
              <a:sym typeface="+mn-ea"/>
            </a:endParaRPr>
          </a:p>
          <a:p>
            <a:pPr fontAlgn="auto" indent="0"/>
            <a:r>
              <a:rPr altLang="en-US" sz="2400" lang="en-US">
                <a:solidFill>
                  <a:srgbClr val="000000"/>
                </a:solidFill>
                <a:ea typeface="黑体" panose="02010609060101010101" charset="-122"/>
                <a:sym typeface="+mn-ea"/>
              </a:rPr>
              <a:t>③</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我</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强调这是作者（马尔克斯）的独特见解。</a:t>
            </a:r>
            <a:endParaRPr altLang="en-US" sz="2400" lang="zh-CN">
              <a:solidFill>
                <a:srgbClr val="000000"/>
              </a:solidFill>
              <a:ea typeface="黑体" panose="02010609060101010101" charset="-122"/>
              <a:sym typeface="+mn-ea"/>
            </a:endParaRPr>
          </a:p>
          <a:p>
            <a:pPr fontAlgn="auto" indent="0"/>
            <a:r>
              <a:rPr altLang="en-US" sz="2400" lang="zh-CN">
                <a:solidFill>
                  <a:srgbClr val="000000"/>
                </a:solidFill>
                <a:highlight>
                  <a:srgbClr val="FFFF00"/>
                </a:highlight>
                <a:ea typeface="黑体" panose="02010609060101010101" charset="-122"/>
                <a:sym typeface="+mn-ea"/>
              </a:rPr>
              <a:t>【解题思路】</a:t>
            </a:r>
            <a:r>
              <a:rPr altLang="en-US" sz="2400" lang="zh-CN">
                <a:solidFill>
                  <a:srgbClr val="000000"/>
                </a:solidFill>
                <a:ea typeface="黑体" panose="02010609060101010101" charset="-122"/>
                <a:sym typeface="+mn-ea"/>
              </a:rPr>
              <a:t>用</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写作的人</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指代</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作者</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，因为此时所谈论的</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主题设置障碍</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灵感</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等内容就是产生于写作过程中的，通过突出</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写作</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这一行为，将作者与这些内容联系起来；用</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你</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是第二人称，将读者也包括进来，拉近与读者的距离，带有一种对话感和代入感，增强了互动性；而用</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我</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是强调前面对</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灵感</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的解读是马尔克斯自己的理解，不一定是标准答案。</a:t>
            </a:r>
            <a:endParaRPr altLang="en-US" sz="2400" lang="zh-CN">
              <a:solidFill>
                <a:srgbClr val="000000"/>
              </a:solidFill>
              <a:ea typeface="黑体" panose="02010609060101010101" charset="-122"/>
              <a:sym typeface="+mn-ea"/>
            </a:endParaRPr>
          </a:p>
          <a:p>
            <a:pPr fontAlgn="auto" indent="0"/>
            <a:endParaRPr altLang="en-US" sz="2400" lang="zh-CN">
              <a:solidFill>
                <a:srgbClr val="000000"/>
              </a:solidFill>
              <a:ea typeface="黑体" panose="02010609060101010101" charset="-122"/>
              <a:sym typeface="+mn-ea"/>
            </a:endParaRPr>
          </a:p>
          <a:p>
            <a:pPr fontAlgn="auto" indent="0"/>
            <a:endParaRPr altLang="en-US" sz="2400" lang="zh-CN">
              <a:solidFill>
                <a:srgbClr val="000000"/>
              </a:solidFill>
              <a:ea typeface="黑体" panose="02010609060101010101" charset="-122"/>
              <a:sym typeface="+mn-ea"/>
            </a:endParaRPr>
          </a:p>
        </p:txBody>
      </p:sp>
      <p:sp>
        <p:nvSpPr>
          <p:cNvPr id="1049469" name="文本框 5"/>
          <p:cNvSpPr txBox="1"/>
          <p:nvPr/>
        </p:nvSpPr>
        <p:spPr>
          <a:xfrm>
            <a:off x="142240" y="466090"/>
            <a:ext cx="11949430" cy="2008505"/>
          </a:xfrm>
          <a:prstGeom prst="rect"/>
          <a:ln>
            <a:solidFill>
              <a:schemeClr val="accent1"/>
            </a:solidFill>
          </a:ln>
        </p:spPr>
        <p:txBody>
          <a:bodyPr wrap="square">
            <a:noAutofit/>
          </a:bodyPr>
          <a:p>
            <a:pPr algn="l" defTabSz="266700" fontAlgn="auto" indent="609600">
              <a:lnSpc>
                <a:spcPct val="92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加：</a:t>
            </a:r>
            <a:r>
              <a:rPr altLang="en-US" sz="2400" lang="en-US">
                <a:solidFill>
                  <a:srgbClr val="000000"/>
                </a:solidFill>
                <a:latin typeface="楷体" panose="02010609060101010101" charset="-122"/>
                <a:ea typeface="楷体" panose="02010609060101010101" charset="-122"/>
                <a:cs typeface="楷体" panose="02010609060101010101" charset="-122"/>
              </a:rPr>
              <a:t>③</a:t>
            </a:r>
            <a:r>
              <a:rPr altLang="en-US" sz="2400" lang="zh-CN">
                <a:solidFill>
                  <a:srgbClr val="000000"/>
                </a:solidFill>
                <a:latin typeface="楷体" panose="02010609060101010101" charset="-122"/>
                <a:ea typeface="楷体" panose="02010609060101010101" charset="-122"/>
                <a:cs typeface="楷体" panose="02010609060101010101" charset="-122"/>
              </a:rPr>
              <a:t>我认为，灵感既不是一种才能，也不是一种天赋。</a:t>
            </a:r>
            <a:r>
              <a:rPr altLang="en-US" sz="2400" lang="en-US">
                <a:solidFill>
                  <a:srgbClr val="000000"/>
                </a:solidFill>
                <a:latin typeface="楷体" panose="02010609060101010101" charset="-122"/>
                <a:ea typeface="楷体" panose="02010609060101010101" charset="-122"/>
                <a:cs typeface="楷体" panose="02010609060101010101" charset="-122"/>
              </a:rPr>
              <a:t>④</a:t>
            </a:r>
            <a:r>
              <a:rPr altLang="en-US" sz="2400" lang="zh-CN">
                <a:solidFill>
                  <a:srgbClr val="000000"/>
                </a:solidFill>
                <a:latin typeface="楷体" panose="02010609060101010101" charset="-122"/>
                <a:ea typeface="楷体" panose="02010609060101010101" charset="-122"/>
                <a:cs typeface="楷体" panose="02010609060101010101" charset="-122"/>
              </a:rPr>
              <a:t>它是作家坚韧不拔的精神和精湛的技巧同他们要表达的主题达成一种和解。因为写作的人要设法探究主题，但主题则力图设置种种障碍。有时候，因为某种契机所有的障碍一扫而光，这时你会感到，写作是人生最美好的事情。这就是我所认为的灵感。</a:t>
            </a:r>
            <a:endParaRPr altLang="en-US" sz="24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609600">
              <a:lnSpc>
                <a:spcPct val="92000"/>
              </a:lnSpc>
              <a:spcAft>
                <a:spcPct val="0"/>
              </a:spcAft>
            </a:pPr>
            <a:r>
              <a:rPr altLang="zh-CN" sz="2400" lang="en-US">
                <a:solidFill>
                  <a:srgbClr val="000000"/>
                </a:solidFill>
                <a:latin typeface="楷体" panose="02010609060101010101" charset="-122"/>
                <a:ea typeface="楷体" panose="02010609060101010101" charset="-122"/>
                <a:cs typeface="楷体" panose="02010609060101010101" charset="-122"/>
              </a:rPr>
              <a:t>22.</a:t>
            </a:r>
            <a:r>
              <a:rPr altLang="en-US" sz="2400" lang="zh-CN">
                <a:solidFill>
                  <a:srgbClr val="000000"/>
                </a:solidFill>
                <a:latin typeface="楷体" panose="02010609060101010101" charset="-122"/>
                <a:ea typeface="楷体" panose="02010609060101010101" charset="-122"/>
                <a:cs typeface="楷体" panose="02010609060101010101" charset="-122"/>
              </a:rPr>
              <a:t>画线句中加点的三种人所指的都是</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作者</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，请问这三种称呼方式各有何效果</a:t>
            </a:r>
            <a:r>
              <a:rPr altLang="zh-CN" sz="2400" lang="en-US">
                <a:solidFill>
                  <a:srgbClr val="000000"/>
                </a:solidFill>
                <a:latin typeface="楷体" panose="02010609060101010101" charset="-122"/>
                <a:ea typeface="楷体" panose="02010609060101010101" charset="-122"/>
                <a:cs typeface="楷体" panose="02010609060101010101" charset="-122"/>
              </a:rPr>
              <a:t>? (3</a:t>
            </a:r>
            <a:r>
              <a:rPr altLang="en-US" sz="2400" lang="zh-CN">
                <a:solidFill>
                  <a:srgbClr val="000000"/>
                </a:solidFill>
                <a:latin typeface="楷体" panose="02010609060101010101" charset="-122"/>
                <a:ea typeface="楷体" panose="02010609060101010101" charset="-122"/>
                <a:cs typeface="楷体" panose="02010609060101010101" charset="-122"/>
              </a:rPr>
              <a:t>分</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altLang="zh-CN" sz="2400" lang="en-US">
              <a:solidFill>
                <a:srgbClr val="000000"/>
              </a:solidFill>
              <a:latin typeface="楷体" panose="02010609060101010101" charset="-122"/>
              <a:ea typeface="楷体" panose="02010609060101010101" charset="-122"/>
              <a:cs typeface="楷体" panose="02010609060101010101" charset="-122"/>
            </a:endParaRPr>
          </a:p>
          <a:p>
            <a:pPr algn="l" defTabSz="266700" fontAlgn="auto" indent="609600">
              <a:lnSpc>
                <a:spcPct val="92000"/>
              </a:lnSpc>
              <a:spcAft>
                <a:spcPct val="0"/>
              </a:spcAft>
            </a:pPr>
            <a:endParaRPr altLang="zh-CN" sz="2400" lang="en-US">
              <a:solidFill>
                <a:srgbClr val="00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498" name=""/>
        <p:cNvGrpSpPr/>
        <p:nvPr/>
      </p:nvGrpSpPr>
      <p:grpSpPr>
        <a:xfrm>
          <a:off x="0" y="0"/>
          <a:ext cx="0" cy="0"/>
          <a:chOff x="0" y="0"/>
          <a:chExt cx="0" cy="0"/>
        </a:xfrm>
      </p:grpSpPr>
      <p:sp>
        <p:nvSpPr>
          <p:cNvPr id="1049473" name="文本框 10"/>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474" name="文本框 2"/>
          <p:cNvSpPr txBox="1"/>
          <p:nvPr>
            <p:custDataLst>
              <p:tags r:id="rId2"/>
            </p:custDataLst>
          </p:nvPr>
        </p:nvSpPr>
        <p:spPr>
          <a:xfrm>
            <a:off x="2226310" y="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75" name="文本框 4"/>
          <p:cNvSpPr txBox="1"/>
          <p:nvPr>
            <p:custDataLst>
              <p:tags r:id="rId3"/>
            </p:custDataLst>
          </p:nvPr>
        </p:nvSpPr>
        <p:spPr>
          <a:xfrm>
            <a:off x="6205220" y="67310"/>
            <a:ext cx="824865" cy="337185"/>
          </a:xfrm>
          <a:prstGeom prst="rect"/>
          <a:solidFill>
            <a:schemeClr val="accent1">
              <a:lumMod val="20000"/>
              <a:lumOff val="80000"/>
            </a:schemeClr>
          </a:solidFill>
        </p:spPr>
        <p:txBody>
          <a:bodyPr rtlCol="0" wrap="square">
            <a:spAutoFit/>
          </a:bodyPr>
          <a:p>
            <a:pPr algn="ct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简答题</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476" name="文本框 15"/>
          <p:cNvSpPr txBox="1"/>
          <p:nvPr>
            <p:custDataLst>
              <p:tags r:id="rId4"/>
            </p:custDataLst>
          </p:nvPr>
        </p:nvSpPr>
        <p:spPr>
          <a:xfrm>
            <a:off x="142875" y="3693160"/>
            <a:ext cx="11948160" cy="2767330"/>
          </a:xfrm>
          <a:prstGeom prst="rect"/>
          <a:noFill/>
          <a:ln w="9525">
            <a:solidFill>
              <a:schemeClr val="accent1"/>
            </a:solidFill>
          </a:ln>
        </p:spPr>
        <p:txBody>
          <a:bodyPr wrap="square">
            <a:noAutofit/>
          </a:bodyPr>
          <a:p>
            <a:pPr fontAlgn="auto" indent="0"/>
            <a:r>
              <a:rPr altLang="en-US" sz="2400" lang="zh-CN">
                <a:solidFill>
                  <a:srgbClr val="000000"/>
                </a:solidFill>
                <a:highlight>
                  <a:srgbClr val="FFFF00"/>
                </a:highlight>
                <a:ea typeface="黑体" panose="02010609060101010101" charset="-122"/>
                <a:sym typeface="+mn-ea"/>
              </a:rPr>
              <a:t>【评分标准</a:t>
            </a:r>
            <a:r>
              <a:rPr altLang="en-US" sz="2400" lang="zh-CN">
                <a:solidFill>
                  <a:srgbClr val="000000"/>
                </a:solidFill>
                <a:ea typeface="黑体" panose="02010609060101010101" charset="-122"/>
                <a:sym typeface="+mn-ea"/>
              </a:rPr>
              <a:t>】写出一处给</a:t>
            </a:r>
            <a:r>
              <a:rPr altLang="zh-CN" sz="2400" lang="en-US">
                <a:solidFill>
                  <a:srgbClr val="000000"/>
                </a:solidFill>
                <a:ea typeface="黑体" panose="02010609060101010101" charset="-122"/>
                <a:sym typeface="+mn-ea"/>
              </a:rPr>
              <a:t>1</a:t>
            </a:r>
            <a:r>
              <a:rPr altLang="en-US" sz="2400" lang="zh-CN">
                <a:solidFill>
                  <a:srgbClr val="000000"/>
                </a:solidFill>
                <a:ea typeface="黑体" panose="02010609060101010101" charset="-122"/>
                <a:sym typeface="+mn-ea"/>
              </a:rPr>
              <a:t>分。</a:t>
            </a:r>
            <a:endParaRPr altLang="en-US" sz="2400" lang="zh-CN">
              <a:solidFill>
                <a:srgbClr val="000000"/>
              </a:solidFill>
              <a:ea typeface="黑体" panose="02010609060101010101" charset="-122"/>
              <a:sym typeface="+mn-ea"/>
            </a:endParaRPr>
          </a:p>
          <a:p>
            <a:pPr fontAlgn="auto" indent="0"/>
            <a:r>
              <a:rPr altLang="en-US" sz="2400" lang="zh-CN">
                <a:solidFill>
                  <a:srgbClr val="000000"/>
                </a:solidFill>
                <a:ea typeface="黑体" panose="02010609060101010101" charset="-122"/>
                <a:sym typeface="+mn-ea"/>
              </a:rPr>
              <a:t>（</a:t>
            </a:r>
            <a:r>
              <a:rPr altLang="zh-CN" sz="2400" lang="en-US">
                <a:solidFill>
                  <a:srgbClr val="000000"/>
                </a:solidFill>
                <a:ea typeface="黑体" panose="02010609060101010101" charset="-122"/>
                <a:sym typeface="+mn-ea"/>
              </a:rPr>
              <a:t>1</a:t>
            </a:r>
            <a:r>
              <a:rPr altLang="en-US" sz="2400" lang="zh-CN">
                <a:solidFill>
                  <a:srgbClr val="000000"/>
                </a:solidFill>
                <a:ea typeface="黑体" panose="02010609060101010101" charset="-122"/>
                <a:sym typeface="+mn-ea"/>
              </a:rPr>
              <a:t>）第一处，紧扣突出</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写作</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这一</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行为</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；其他表述如：用</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写作的人</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指代</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作者</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，更能将作者与写作过程中</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主题设置障碍”“灵感</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等内容联系起来；亦可。</a:t>
            </a:r>
            <a:endParaRPr altLang="en-US" sz="2400" lang="zh-CN">
              <a:solidFill>
                <a:srgbClr val="000000"/>
              </a:solidFill>
              <a:ea typeface="黑体" panose="02010609060101010101" charset="-122"/>
              <a:sym typeface="+mn-ea"/>
            </a:endParaRPr>
          </a:p>
          <a:p>
            <a:pPr fontAlgn="auto" indent="0"/>
            <a:r>
              <a:rPr altLang="en-US" sz="2400" lang="zh-CN">
                <a:solidFill>
                  <a:srgbClr val="000000"/>
                </a:solidFill>
                <a:ea typeface="黑体" panose="02010609060101010101" charset="-122"/>
                <a:sym typeface="+mn-ea"/>
              </a:rPr>
              <a:t>（</a:t>
            </a:r>
            <a:r>
              <a:rPr altLang="zh-CN" sz="2400" lang="en-US">
                <a:solidFill>
                  <a:srgbClr val="000000"/>
                </a:solidFill>
                <a:ea typeface="黑体" panose="02010609060101010101" charset="-122"/>
                <a:sym typeface="+mn-ea"/>
              </a:rPr>
              <a:t>2</a:t>
            </a:r>
            <a:r>
              <a:rPr altLang="en-US" sz="2400" lang="zh-CN">
                <a:solidFill>
                  <a:srgbClr val="000000"/>
                </a:solidFill>
                <a:ea typeface="黑体" panose="02010609060101010101" charset="-122"/>
                <a:sym typeface="+mn-ea"/>
              </a:rPr>
              <a:t>）第二处，紧扣</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你</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第二人称，效果出现</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拉近与读者的距离</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带有一种对话感和代入感，增强了互动性</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激发了读者共鸣</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等言之成理的表述都给分；</a:t>
            </a:r>
            <a:endParaRPr altLang="en-US" sz="2400" lang="zh-CN">
              <a:solidFill>
                <a:srgbClr val="000000"/>
              </a:solidFill>
              <a:ea typeface="黑体" panose="02010609060101010101" charset="-122"/>
              <a:sym typeface="+mn-ea"/>
            </a:endParaRPr>
          </a:p>
          <a:p>
            <a:pPr fontAlgn="auto" indent="0"/>
            <a:r>
              <a:rPr altLang="en-US" sz="2400" lang="zh-CN">
                <a:solidFill>
                  <a:srgbClr val="000000"/>
                </a:solidFill>
                <a:ea typeface="黑体" panose="02010609060101010101" charset="-122"/>
                <a:sym typeface="+mn-ea"/>
              </a:rPr>
              <a:t>（</a:t>
            </a:r>
            <a:r>
              <a:rPr altLang="zh-CN" sz="2400" lang="en-US">
                <a:solidFill>
                  <a:srgbClr val="000000"/>
                </a:solidFill>
                <a:ea typeface="黑体" panose="02010609060101010101" charset="-122"/>
                <a:sym typeface="+mn-ea"/>
              </a:rPr>
              <a:t>3</a:t>
            </a:r>
            <a:r>
              <a:rPr altLang="en-US" sz="2400" lang="zh-CN">
                <a:solidFill>
                  <a:srgbClr val="000000"/>
                </a:solidFill>
                <a:ea typeface="黑体" panose="02010609060101010101" charset="-122"/>
                <a:sym typeface="+mn-ea"/>
              </a:rPr>
              <a:t>）第三处紧扣强调或体现</a:t>
            </a:r>
            <a:r>
              <a:rPr altLang="zh-CN" sz="2400" lang="en-US">
                <a:solidFill>
                  <a:srgbClr val="000000"/>
                </a:solidFill>
                <a:ea typeface="黑体" panose="02010609060101010101" charset="-122"/>
                <a:sym typeface="+mn-ea"/>
              </a:rPr>
              <a:t>“</a:t>
            </a:r>
            <a:r>
              <a:rPr altLang="en-US" b="1" sz="2400" lang="zh-CN">
                <a:solidFill>
                  <a:srgbClr val="FF0000"/>
                </a:solidFill>
                <a:ea typeface="黑体" panose="02010609060101010101" charset="-122"/>
                <a:sym typeface="+mn-ea"/>
              </a:rPr>
              <a:t>马尔克斯</a:t>
            </a:r>
            <a:r>
              <a:rPr altLang="zh-CN" sz="2400" lang="en-US">
                <a:solidFill>
                  <a:srgbClr val="000000"/>
                </a:solidFill>
                <a:ea typeface="黑体" panose="02010609060101010101" charset="-122"/>
                <a:sym typeface="+mn-ea"/>
              </a:rPr>
              <a:t>”</a:t>
            </a:r>
            <a:r>
              <a:rPr altLang="en-US" sz="2400" lang="zh-CN">
                <a:solidFill>
                  <a:srgbClr val="000000"/>
                </a:solidFill>
                <a:ea typeface="黑体" panose="02010609060101010101" charset="-122"/>
                <a:sym typeface="+mn-ea"/>
              </a:rPr>
              <a:t>或</a:t>
            </a:r>
            <a:r>
              <a:rPr altLang="en-US" b="1" sz="2400" lang="zh-CN">
                <a:solidFill>
                  <a:srgbClr val="FF0000"/>
                </a:solidFill>
                <a:ea typeface="黑体" panose="02010609060101010101" charset="-122"/>
                <a:sym typeface="+mn-ea"/>
              </a:rPr>
              <a:t>“自己”</a:t>
            </a:r>
            <a:r>
              <a:rPr altLang="en-US" sz="2400" lang="zh-CN">
                <a:solidFill>
                  <a:srgbClr val="000000"/>
                </a:solidFill>
                <a:ea typeface="黑体" panose="02010609060101010101" charset="-122"/>
                <a:sym typeface="+mn-ea"/>
              </a:rPr>
              <a:t>的见解。</a:t>
            </a:r>
            <a:endParaRPr altLang="en-US" sz="2400" lang="zh-CN">
              <a:solidFill>
                <a:srgbClr val="000000"/>
              </a:solidFill>
              <a:ea typeface="黑体" panose="02010609060101010101" charset="-122"/>
              <a:sym typeface="+mn-ea"/>
            </a:endParaRPr>
          </a:p>
          <a:p>
            <a:pPr fontAlgn="auto" indent="0"/>
            <a:r>
              <a:rPr altLang="en-US" sz="2400" lang="zh-CN">
                <a:solidFill>
                  <a:srgbClr val="000000"/>
                </a:solidFill>
                <a:ea typeface="黑体" panose="02010609060101010101" charset="-122"/>
                <a:sym typeface="+mn-ea"/>
              </a:rPr>
              <a:t>（</a:t>
            </a:r>
            <a:r>
              <a:rPr altLang="zh-CN" sz="2400" lang="en-US">
                <a:solidFill>
                  <a:srgbClr val="000000"/>
                </a:solidFill>
                <a:ea typeface="黑体" panose="02010609060101010101" charset="-122"/>
                <a:sym typeface="+mn-ea"/>
              </a:rPr>
              <a:t>4</a:t>
            </a:r>
            <a:r>
              <a:rPr altLang="en-US" sz="2400" lang="zh-CN">
                <a:solidFill>
                  <a:srgbClr val="000000"/>
                </a:solidFill>
                <a:ea typeface="黑体" panose="02010609060101010101" charset="-122"/>
                <a:sym typeface="+mn-ea"/>
              </a:rPr>
              <a:t>）言之成理可酌情给分。</a:t>
            </a:r>
            <a:endParaRPr altLang="en-US" sz="2400" lang="zh-CN">
              <a:solidFill>
                <a:srgbClr val="000000"/>
              </a:solidFill>
              <a:ea typeface="黑体" panose="02010609060101010101" charset="-122"/>
              <a:sym typeface="+mn-ea"/>
            </a:endParaRPr>
          </a:p>
        </p:txBody>
      </p:sp>
      <p:sp>
        <p:nvSpPr>
          <p:cNvPr id="1049477" name="文本框 5"/>
          <p:cNvSpPr txBox="1"/>
          <p:nvPr/>
        </p:nvSpPr>
        <p:spPr>
          <a:xfrm>
            <a:off x="142240" y="466090"/>
            <a:ext cx="11949430" cy="2962910"/>
          </a:xfrm>
          <a:prstGeom prst="rect"/>
          <a:ln>
            <a:solidFill>
              <a:schemeClr val="accent1"/>
            </a:solidFill>
          </a:ln>
        </p:spPr>
        <p:txBody>
          <a:bodyPr wrap="square">
            <a:noAutofit/>
          </a:bodyPr>
          <a:p>
            <a:pPr algn="l" defTabSz="266700" fontAlgn="auto" indent="711200">
              <a:lnSpc>
                <a:spcPct val="92000"/>
              </a:lnSpc>
              <a:spcAft>
                <a:spcPct val="0"/>
              </a:spcAft>
            </a:pPr>
            <a:r>
              <a:rPr altLang="en-US" sz="2800" lang="zh-CN">
                <a:solidFill>
                  <a:srgbClr val="000000"/>
                </a:solidFill>
                <a:latin typeface="楷体" panose="02010609060101010101" charset="-122"/>
                <a:ea typeface="楷体" panose="02010609060101010101" charset="-122"/>
                <a:cs typeface="楷体" panose="02010609060101010101" charset="-122"/>
              </a:rPr>
              <a:t>加：</a:t>
            </a:r>
            <a:r>
              <a:rPr altLang="en-US" sz="2800" lang="en-US">
                <a:solidFill>
                  <a:srgbClr val="000000"/>
                </a:solidFill>
                <a:latin typeface="楷体" panose="02010609060101010101" charset="-122"/>
                <a:ea typeface="楷体" panose="02010609060101010101" charset="-122"/>
                <a:cs typeface="楷体" panose="02010609060101010101" charset="-122"/>
              </a:rPr>
              <a:t>③</a:t>
            </a:r>
            <a:r>
              <a:rPr altLang="en-US" sz="2800" lang="zh-CN">
                <a:solidFill>
                  <a:srgbClr val="000000"/>
                </a:solidFill>
                <a:latin typeface="楷体" panose="02010609060101010101" charset="-122"/>
                <a:ea typeface="楷体" panose="02010609060101010101" charset="-122"/>
                <a:cs typeface="楷体" panose="02010609060101010101" charset="-122"/>
              </a:rPr>
              <a:t>我认为，灵感既不是一种才能，也不是一种天赋。</a:t>
            </a:r>
            <a:r>
              <a:rPr altLang="en-US" sz="2800" lang="en-US">
                <a:solidFill>
                  <a:srgbClr val="000000"/>
                </a:solidFill>
                <a:latin typeface="楷体" panose="02010609060101010101" charset="-122"/>
                <a:ea typeface="楷体" panose="02010609060101010101" charset="-122"/>
                <a:cs typeface="楷体" panose="02010609060101010101" charset="-122"/>
              </a:rPr>
              <a:t>④</a:t>
            </a:r>
            <a:r>
              <a:rPr altLang="en-US" sz="2800" lang="zh-CN">
                <a:solidFill>
                  <a:srgbClr val="000000"/>
                </a:solidFill>
                <a:latin typeface="楷体" panose="02010609060101010101" charset="-122"/>
                <a:ea typeface="楷体" panose="02010609060101010101" charset="-122"/>
                <a:cs typeface="楷体" panose="02010609060101010101" charset="-122"/>
              </a:rPr>
              <a:t>它是作家坚韧不拔的精神和精湛的技巧同他们要表达的主题达成一种和解。因为写作的人要设法探究主题，但主题则力图设置种种障碍。有时候，因为某种契机所有的障碍一扫而光，这时你会感到，写作是人生最美好的事情。这就是我所认为的灵感。</a:t>
            </a:r>
            <a:endParaRPr altLang="en-US" sz="2800" lang="zh-CN">
              <a:solidFill>
                <a:srgbClr val="000000"/>
              </a:solidFill>
              <a:latin typeface="楷体" panose="02010609060101010101" charset="-122"/>
              <a:ea typeface="楷体" panose="02010609060101010101" charset="-122"/>
              <a:cs typeface="楷体" panose="02010609060101010101" charset="-122"/>
            </a:endParaRPr>
          </a:p>
          <a:p>
            <a:pPr algn="l" defTabSz="266700" fontAlgn="auto" indent="711200">
              <a:lnSpc>
                <a:spcPct val="92000"/>
              </a:lnSpc>
              <a:spcAft>
                <a:spcPct val="0"/>
              </a:spcAft>
            </a:pPr>
            <a:r>
              <a:rPr altLang="zh-CN" sz="2800" lang="en-US">
                <a:solidFill>
                  <a:srgbClr val="000000"/>
                </a:solidFill>
                <a:latin typeface="楷体" panose="02010609060101010101" charset="-122"/>
                <a:ea typeface="楷体" panose="02010609060101010101" charset="-122"/>
                <a:cs typeface="楷体" panose="02010609060101010101" charset="-122"/>
              </a:rPr>
              <a:t>22.</a:t>
            </a:r>
            <a:r>
              <a:rPr altLang="en-US" sz="2800" lang="zh-CN">
                <a:solidFill>
                  <a:srgbClr val="000000"/>
                </a:solidFill>
                <a:latin typeface="楷体" panose="02010609060101010101" charset="-122"/>
                <a:ea typeface="楷体" panose="02010609060101010101" charset="-122"/>
                <a:cs typeface="楷体" panose="02010609060101010101" charset="-122"/>
              </a:rPr>
              <a:t>画线句中加点的三种人所指的都是</a:t>
            </a:r>
            <a:r>
              <a:rPr altLang="zh-CN" sz="2800" lang="en-US">
                <a:solidFill>
                  <a:srgbClr val="000000"/>
                </a:solidFill>
                <a:latin typeface="楷体" panose="02010609060101010101" charset="-122"/>
                <a:ea typeface="楷体" panose="02010609060101010101" charset="-122"/>
                <a:cs typeface="楷体" panose="02010609060101010101" charset="-122"/>
              </a:rPr>
              <a:t>“</a:t>
            </a:r>
            <a:r>
              <a:rPr altLang="en-US" sz="2800" lang="zh-CN">
                <a:solidFill>
                  <a:srgbClr val="000000"/>
                </a:solidFill>
                <a:latin typeface="楷体" panose="02010609060101010101" charset="-122"/>
                <a:ea typeface="楷体" panose="02010609060101010101" charset="-122"/>
                <a:cs typeface="楷体" panose="02010609060101010101" charset="-122"/>
              </a:rPr>
              <a:t>作者</a:t>
            </a:r>
            <a:r>
              <a:rPr altLang="zh-CN" sz="2800" lang="en-US">
                <a:solidFill>
                  <a:srgbClr val="000000"/>
                </a:solidFill>
                <a:latin typeface="楷体" panose="02010609060101010101" charset="-122"/>
                <a:ea typeface="楷体" panose="02010609060101010101" charset="-122"/>
                <a:cs typeface="楷体" panose="02010609060101010101" charset="-122"/>
              </a:rPr>
              <a:t>”</a:t>
            </a:r>
            <a:r>
              <a:rPr altLang="en-US" sz="2800" lang="zh-CN">
                <a:solidFill>
                  <a:srgbClr val="000000"/>
                </a:solidFill>
                <a:latin typeface="楷体" panose="02010609060101010101" charset="-122"/>
                <a:ea typeface="楷体" panose="02010609060101010101" charset="-122"/>
                <a:cs typeface="楷体" panose="02010609060101010101" charset="-122"/>
              </a:rPr>
              <a:t>，请问这三种称呼方式各有何效果</a:t>
            </a:r>
            <a:r>
              <a:rPr altLang="zh-CN" sz="2800" lang="en-US">
                <a:solidFill>
                  <a:srgbClr val="000000"/>
                </a:solidFill>
                <a:latin typeface="楷体" panose="02010609060101010101" charset="-122"/>
                <a:ea typeface="楷体" panose="02010609060101010101" charset="-122"/>
                <a:cs typeface="楷体" panose="02010609060101010101" charset="-122"/>
              </a:rPr>
              <a:t>? (3</a:t>
            </a:r>
            <a:r>
              <a:rPr altLang="en-US" sz="2800" lang="zh-CN">
                <a:solidFill>
                  <a:srgbClr val="000000"/>
                </a:solidFill>
                <a:latin typeface="楷体" panose="02010609060101010101" charset="-122"/>
                <a:ea typeface="楷体" panose="02010609060101010101" charset="-122"/>
                <a:cs typeface="楷体" panose="02010609060101010101" charset="-122"/>
              </a:rPr>
              <a:t>分</a:t>
            </a:r>
            <a:r>
              <a:rPr altLang="zh-CN" sz="2800" lang="en-US">
                <a:solidFill>
                  <a:srgbClr val="000000"/>
                </a:solidFill>
                <a:latin typeface="楷体" panose="02010609060101010101" charset="-122"/>
                <a:ea typeface="楷体" panose="02010609060101010101" charset="-122"/>
                <a:cs typeface="楷体" panose="02010609060101010101" charset="-122"/>
              </a:rPr>
              <a:t>)</a:t>
            </a:r>
            <a:endParaRPr altLang="zh-CN" sz="2800" lang="en-US">
              <a:solidFill>
                <a:srgbClr val="000000"/>
              </a:solidFill>
              <a:latin typeface="楷体" panose="02010609060101010101" charset="-122"/>
              <a:ea typeface="楷体" panose="02010609060101010101" charset="-122"/>
              <a:cs typeface="楷体" panose="02010609060101010101" charset="-122"/>
            </a:endParaRPr>
          </a:p>
          <a:p>
            <a:pPr algn="l" defTabSz="266700" fontAlgn="auto" indent="711200">
              <a:lnSpc>
                <a:spcPct val="92000"/>
              </a:lnSpc>
              <a:spcAft>
                <a:spcPct val="0"/>
              </a:spcAft>
            </a:pPr>
            <a:endParaRPr altLang="zh-CN" sz="2800" lang="en-US">
              <a:solidFill>
                <a:srgbClr val="00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501" name=""/>
        <p:cNvGrpSpPr/>
        <p:nvPr/>
      </p:nvGrpSpPr>
      <p:grpSpPr>
        <a:xfrm/>
      </p:grpSpPr>
      <p:sp>
        <p:nvSpPr>
          <p:cNvPr id="1049481" name="文本框 1"/>
          <p:cNvSpPr txBox="1"/>
          <p:nvPr/>
        </p:nvSpPr>
        <p:spPr>
          <a:xfrm>
            <a:off x="317500" y="577215"/>
            <a:ext cx="11557635" cy="4880610"/>
          </a:xfrm>
          <a:prstGeom prst="rect"/>
          <a:ln>
            <a:solidFill>
              <a:schemeClr val="accent1">
                <a:lumMod val="75000"/>
              </a:schemeClr>
            </a:solidFill>
          </a:ln>
        </p:spPr>
        <p:txBody>
          <a:bodyPr wrap="square">
            <a:noAutofit/>
          </a:bodyPr>
          <a:p>
            <a:pPr algn="just" defTabSz="266700" indent="0" marL="0">
              <a:spcBef>
                <a:spcPct val="0"/>
              </a:spcBef>
              <a:spcAft>
                <a:spcPct val="0"/>
              </a:spcAft>
            </a:pPr>
            <a:r>
              <a:rPr altLang="en-US" sz="2400" lang="zh-CN">
                <a:solidFill>
                  <a:schemeClr val="tx1">
                    <a:lumMod val="95000"/>
                    <a:lumOff val="5000"/>
                  </a:schemeClr>
                </a:solidFill>
                <a:latin typeface="Calibri" panose="020F0502020204030204"/>
                <a:ea typeface="宋体" panose="02010600030101010101" pitchFamily="2" charset="-122"/>
              </a:rPr>
              <a:t>（</a:t>
            </a:r>
            <a:r>
              <a:rPr altLang="zh-CN" sz="2400" lang="en-US">
                <a:solidFill>
                  <a:schemeClr val="tx1">
                    <a:lumMod val="95000"/>
                    <a:lumOff val="5000"/>
                  </a:schemeClr>
                </a:solidFill>
                <a:latin typeface="Calibri" panose="020F0502020204030204"/>
                <a:ea typeface="宋体" panose="02010600030101010101" pitchFamily="2" charset="-122"/>
              </a:rPr>
              <a:t>2017</a:t>
            </a:r>
            <a:r>
              <a:rPr altLang="en-US" sz="2400" lang="zh-CN">
                <a:solidFill>
                  <a:schemeClr val="tx1">
                    <a:lumMod val="95000"/>
                    <a:lumOff val="5000"/>
                  </a:schemeClr>
                </a:solidFill>
                <a:latin typeface="Calibri" panose="020F0502020204030204"/>
                <a:ea typeface="宋体" panose="02010600030101010101" pitchFamily="2" charset="-122"/>
              </a:rPr>
              <a:t>新课标</a:t>
            </a:r>
            <a:r>
              <a:rPr altLang="zh-CN" sz="2400" lang="en-US">
                <a:solidFill>
                  <a:schemeClr val="tx1">
                    <a:lumMod val="95000"/>
                    <a:lumOff val="5000"/>
                  </a:schemeClr>
                </a:solidFill>
                <a:latin typeface="Calibri" panose="020F0502020204030204"/>
                <a:ea typeface="宋体" panose="02010600030101010101" pitchFamily="2" charset="-122"/>
              </a:rPr>
              <a:t>2</a:t>
            </a:r>
            <a:r>
              <a:rPr altLang="en-US" sz="2400" lang="zh-CN">
                <a:solidFill>
                  <a:schemeClr val="tx1">
                    <a:lumMod val="95000"/>
                    <a:lumOff val="5000"/>
                  </a:schemeClr>
                </a:solidFill>
                <a:latin typeface="Calibri" panose="020F0502020204030204"/>
                <a:ea typeface="宋体" panose="02010600030101010101" pitchFamily="2" charset="-122"/>
              </a:rPr>
              <a:t>卷）《窗子以外》林徽因</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indent="0" marL="0">
              <a:spcBef>
                <a:spcPct val="0"/>
              </a:spcBef>
              <a:spcAft>
                <a:spcPct val="0"/>
              </a:spcAft>
            </a:pPr>
            <a:r>
              <a:rPr altLang="en-US" sz="2400" lang="zh-CN">
                <a:solidFill>
                  <a:schemeClr val="tx1">
                    <a:lumMod val="95000"/>
                    <a:lumOff val="5000"/>
                  </a:schemeClr>
                </a:solidFill>
                <a:latin typeface="Calibri" panose="020F0502020204030204"/>
                <a:ea typeface="宋体" panose="02010600030101010101" pitchFamily="2" charset="-122"/>
              </a:rPr>
              <a:t>作者交替使用</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和</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两个不同的人称，其中蕴涵着怎样的态度？请结合全文进行分析。（</a:t>
            </a:r>
            <a:r>
              <a:rPr altLang="zh-CN" sz="2400" lang="en-US">
                <a:solidFill>
                  <a:schemeClr val="tx1">
                    <a:lumMod val="95000"/>
                    <a:lumOff val="5000"/>
                  </a:schemeClr>
                </a:solidFill>
                <a:latin typeface="Calibri" panose="020F0502020204030204"/>
                <a:ea typeface="宋体" panose="02010600030101010101" pitchFamily="2" charset="-122"/>
              </a:rPr>
              <a:t>6</a:t>
            </a:r>
            <a:r>
              <a:rPr altLang="en-US" sz="2400" lang="zh-CN">
                <a:solidFill>
                  <a:schemeClr val="tx1">
                    <a:lumMod val="95000"/>
                    <a:lumOff val="5000"/>
                  </a:schemeClr>
                </a:solidFill>
                <a:latin typeface="Calibri" panose="020F0502020204030204"/>
                <a:ea typeface="宋体" panose="02010600030101010101" pitchFamily="2" charset="-122"/>
              </a:rPr>
              <a:t>分）</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indent="0" marL="0">
              <a:spcBef>
                <a:spcPct val="0"/>
              </a:spcBef>
              <a:spcAft>
                <a:spcPct val="0"/>
              </a:spcAft>
            </a:pPr>
            <a:r>
              <a:rPr altLang="en-US" b="1" sz="2400" lang="zh-CN">
                <a:solidFill>
                  <a:schemeClr val="tx1">
                    <a:lumMod val="95000"/>
                    <a:lumOff val="5000"/>
                  </a:schemeClr>
                </a:solidFill>
                <a:highlight>
                  <a:srgbClr val="FFFF00"/>
                </a:highlight>
                <a:latin typeface="Calibri" panose="020F0502020204030204"/>
                <a:ea typeface="宋体" panose="02010600030101010101" pitchFamily="2" charset="-122"/>
              </a:rPr>
              <a:t>【答案】</a:t>
            </a:r>
            <a:endParaRPr altLang="en-US" b="1" sz="2400" lang="zh-CN">
              <a:solidFill>
                <a:schemeClr val="tx1">
                  <a:lumMod val="95000"/>
                  <a:lumOff val="5000"/>
                </a:schemeClr>
              </a:solidFill>
              <a:highlight>
                <a:srgbClr val="FFFF00"/>
              </a:highlight>
              <a:latin typeface="Calibri" panose="020F0502020204030204"/>
              <a:ea typeface="宋体" panose="02010600030101010101" pitchFamily="2" charset="-122"/>
            </a:endParaRPr>
          </a:p>
          <a:p>
            <a:pPr algn="just" defTabSz="266700" indent="0" marL="0">
              <a:spcBef>
                <a:spcPct val="0"/>
              </a:spcBef>
              <a:spcAft>
                <a:spcPct val="0"/>
              </a:spcAft>
            </a:pPr>
            <a:r>
              <a:rPr altLang="en-US" sz="2400" lang="en-US">
                <a:solidFill>
                  <a:schemeClr val="tx1">
                    <a:lumMod val="95000"/>
                    <a:lumOff val="5000"/>
                  </a:schemeClr>
                </a:solidFill>
                <a:latin typeface="Calibri" panose="020F0502020204030204"/>
                <a:ea typeface="宋体" panose="02010600030101010101" pitchFamily="2" charset="-122"/>
              </a:rPr>
              <a:t>①</a:t>
            </a:r>
            <a:r>
              <a:rPr altLang="en-US" sz="2400" lang="zh-CN">
                <a:solidFill>
                  <a:schemeClr val="tx1">
                    <a:lumMod val="95000"/>
                    <a:lumOff val="5000"/>
                  </a:schemeClr>
                </a:solidFill>
                <a:latin typeface="Calibri" panose="020F0502020204030204"/>
                <a:ea typeface="宋体" panose="02010600030101010101" pitchFamily="2" charset="-122"/>
              </a:rPr>
              <a:t>转</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为</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成为自我观察与描写的对象</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蕴含着作者冷静审视的态度</a:t>
            </a:r>
            <a:r>
              <a:rPr altLang="zh-CN" sz="2400" lang="en-US">
                <a:solidFill>
                  <a:schemeClr val="tx1">
                    <a:lumMod val="95000"/>
                    <a:lumOff val="5000"/>
                  </a:schemeClr>
                </a:solidFill>
                <a:latin typeface="Calibri" panose="020F0502020204030204"/>
                <a:ea typeface="宋体" panose="02010600030101010101" pitchFamily="2" charset="-122"/>
              </a:rPr>
              <a:t>;</a:t>
            </a:r>
            <a:endParaRPr altLang="zh-CN" sz="2400" lang="en-US">
              <a:solidFill>
                <a:schemeClr val="tx1">
                  <a:lumMod val="95000"/>
                  <a:lumOff val="5000"/>
                </a:schemeClr>
              </a:solidFill>
              <a:latin typeface="Calibri" panose="020F0502020204030204"/>
              <a:ea typeface="宋体" panose="02010600030101010101" pitchFamily="2" charset="-122"/>
            </a:endParaRPr>
          </a:p>
          <a:p>
            <a:pPr algn="just" defTabSz="266700" indent="0" marL="0">
              <a:spcBef>
                <a:spcPct val="0"/>
              </a:spcBef>
              <a:spcAft>
                <a:spcPct val="0"/>
              </a:spcAft>
            </a:pPr>
            <a:r>
              <a:rPr altLang="en-US" sz="2400" lang="en-US">
                <a:solidFill>
                  <a:schemeClr val="tx1">
                    <a:lumMod val="95000"/>
                    <a:lumOff val="5000"/>
                  </a:schemeClr>
                </a:solidFill>
                <a:latin typeface="Calibri" panose="020F0502020204030204"/>
                <a:ea typeface="宋体" panose="02010600030101010101" pitchFamily="2" charset="-122"/>
              </a:rPr>
              <a:t>②</a:t>
            </a:r>
            <a:r>
              <a:rPr altLang="en-US" sz="2400" lang="zh-CN">
                <a:solidFill>
                  <a:schemeClr val="tx1">
                    <a:lumMod val="95000"/>
                    <a:lumOff val="5000"/>
                  </a:schemeClr>
                </a:solidFill>
                <a:latin typeface="Calibri" panose="020F0502020204030204"/>
                <a:ea typeface="宋体" panose="02010600030101010101" pitchFamily="2" charset="-122"/>
              </a:rPr>
              <a:t>使用</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的同时</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又使用了</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蕴含着作者的自嘲与反思。</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indent="0" marL="0">
              <a:spcBef>
                <a:spcPct val="0"/>
              </a:spcBef>
              <a:spcAft>
                <a:spcPct val="0"/>
              </a:spcAft>
            </a:pPr>
            <a:r>
              <a:rPr altLang="en-US" b="1" sz="2400" lang="zh-CN">
                <a:solidFill>
                  <a:schemeClr val="tx1">
                    <a:lumMod val="95000"/>
                    <a:lumOff val="5000"/>
                  </a:schemeClr>
                </a:solidFill>
                <a:highlight>
                  <a:srgbClr val="FFFF00"/>
                </a:highlight>
                <a:latin typeface="Calibri" panose="020F0502020204030204"/>
                <a:ea typeface="宋体" panose="02010600030101010101" pitchFamily="2" charset="-122"/>
              </a:rPr>
              <a:t>【解析】</a:t>
            </a:r>
            <a:r>
              <a:rPr altLang="en-US" sz="2400" lang="zh-CN">
                <a:solidFill>
                  <a:schemeClr val="tx1">
                    <a:lumMod val="95000"/>
                    <a:lumOff val="5000"/>
                  </a:schemeClr>
                </a:solidFill>
                <a:latin typeface="Calibri" panose="020F0502020204030204"/>
                <a:ea typeface="宋体" panose="02010600030101010101" pitchFamily="2" charset="-122"/>
              </a:rPr>
              <a:t>解答本题可按照以下步骤</a:t>
            </a:r>
            <a:r>
              <a:rPr altLang="zh-CN" sz="2400" lang="en-US">
                <a:solidFill>
                  <a:schemeClr val="tx1">
                    <a:lumMod val="95000"/>
                    <a:lumOff val="5000"/>
                  </a:schemeClr>
                </a:solidFill>
                <a:latin typeface="Calibri" panose="020F0502020204030204"/>
                <a:ea typeface="宋体" panose="02010600030101010101" pitchFamily="2" charset="-122"/>
              </a:rPr>
              <a:t>:</a:t>
            </a:r>
            <a:endParaRPr altLang="zh-CN" sz="2400" lang="en-US">
              <a:solidFill>
                <a:schemeClr val="tx1">
                  <a:lumMod val="95000"/>
                  <a:lumOff val="5000"/>
                </a:schemeClr>
              </a:solidFill>
              <a:latin typeface="Calibri" panose="020F0502020204030204"/>
              <a:ea typeface="宋体" panose="02010600030101010101" pitchFamily="2" charset="-122"/>
            </a:endParaRPr>
          </a:p>
          <a:p>
            <a:pPr algn="just" defTabSz="266700" indent="0" marL="0">
              <a:spcBef>
                <a:spcPct val="0"/>
              </a:spcBef>
              <a:spcAft>
                <a:spcPct val="0"/>
              </a:spcAft>
            </a:pPr>
            <a:r>
              <a:rPr altLang="en-US" b="1" sz="2400" lang="zh-CN">
                <a:solidFill>
                  <a:srgbClr val="FF0000"/>
                </a:solidFill>
                <a:latin typeface="Calibri" panose="020F0502020204030204"/>
                <a:ea typeface="宋体" panose="02010600030101010101" pitchFamily="2" charset="-122"/>
              </a:rPr>
              <a:t>第一步</a:t>
            </a:r>
            <a:r>
              <a:rPr altLang="zh-CN" b="1" sz="2400" lang="en-US">
                <a:solidFill>
                  <a:srgbClr val="FF0000"/>
                </a:solidFill>
                <a:latin typeface="Calibri" panose="020F0502020204030204"/>
                <a:ea typeface="宋体" panose="02010600030101010101" pitchFamily="2" charset="-122"/>
              </a:rPr>
              <a:t>,</a:t>
            </a:r>
            <a:r>
              <a:rPr altLang="en-US" b="1" sz="2400" lang="zh-CN">
                <a:solidFill>
                  <a:srgbClr val="FF0000"/>
                </a:solidFill>
                <a:latin typeface="Calibri" panose="020F0502020204030204"/>
                <a:ea typeface="宋体" panose="02010600030101010101" pitchFamily="2" charset="-122"/>
              </a:rPr>
              <a:t>指出手法</a:t>
            </a:r>
            <a:r>
              <a:rPr altLang="en-US" sz="2400" lang="zh-CN">
                <a:solidFill>
                  <a:schemeClr val="tx1">
                    <a:lumMod val="95000"/>
                    <a:lumOff val="5000"/>
                  </a:schemeClr>
                </a:solidFill>
                <a:latin typeface="Calibri" panose="020F0502020204030204"/>
                <a:ea typeface="宋体" panose="02010600030101010101" pitchFamily="2" charset="-122"/>
              </a:rPr>
              <a:t>。题干中已明确指出</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交替使用</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和</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两个不同的人称</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的手法。</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indent="0" marL="0">
              <a:spcBef>
                <a:spcPct val="0"/>
              </a:spcBef>
              <a:spcAft>
                <a:spcPct val="0"/>
              </a:spcAft>
            </a:pPr>
            <a:r>
              <a:rPr altLang="en-US" b="1" sz="2400" lang="zh-CN">
                <a:solidFill>
                  <a:srgbClr val="FF0000"/>
                </a:solidFill>
                <a:latin typeface="Calibri" panose="020F0502020204030204"/>
                <a:ea typeface="宋体" panose="02010600030101010101" pitchFamily="2" charset="-122"/>
              </a:rPr>
              <a:t>第二步,分析内容</a:t>
            </a:r>
            <a:r>
              <a:rPr altLang="en-US" sz="2400" lang="zh-CN">
                <a:solidFill>
                  <a:schemeClr val="tx1">
                    <a:lumMod val="95000"/>
                    <a:lumOff val="5000"/>
                  </a:schemeClr>
                </a:solidFill>
                <a:latin typeface="Calibri" panose="020F0502020204030204"/>
                <a:ea typeface="宋体" panose="02010600030101010101" pitchFamily="2" charset="-122"/>
              </a:rPr>
              <a:t>。分析文章中使用</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两个人称时写的具体内容。使用</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时</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描写的是自己看到的世界和内心的感受</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当</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转为</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时</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成为描写的对象</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以一个局外人的身份来描写。</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indent="0" marL="0">
              <a:spcBef>
                <a:spcPct val="0"/>
              </a:spcBef>
              <a:spcAft>
                <a:spcPct val="0"/>
              </a:spcAft>
            </a:pPr>
            <a:r>
              <a:rPr altLang="en-US" b="1" sz="2400" lang="zh-CN">
                <a:solidFill>
                  <a:srgbClr val="FF0000"/>
                </a:solidFill>
                <a:latin typeface="Calibri" panose="020F0502020204030204"/>
                <a:ea typeface="宋体" panose="02010600030101010101" pitchFamily="2" charset="-122"/>
              </a:rPr>
              <a:t>第三步,概括效果。</a:t>
            </a:r>
            <a:r>
              <a:rPr altLang="en-US" sz="2400" lang="zh-CN">
                <a:solidFill>
                  <a:schemeClr val="tx1">
                    <a:lumMod val="95000"/>
                    <a:lumOff val="5000"/>
                  </a:schemeClr>
                </a:solidFill>
                <a:latin typeface="Calibri" panose="020F0502020204030204"/>
                <a:ea typeface="宋体" panose="02010600030101010101" pitchFamily="2" charset="-122"/>
              </a:rPr>
              <a:t>转</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为</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这种转变说明作者的态度是冷静和客观的。当</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和</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两个人称同时使用时</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人称转换灵活</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我</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和</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你</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可以彼此审视</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带有反思意味。</a:t>
            </a:r>
            <a:endParaRPr altLang="en-US" sz="2400" lang="zh-CN">
              <a:solidFill>
                <a:schemeClr val="tx1">
                  <a:lumMod val="95000"/>
                  <a:lumOff val="5000"/>
                </a:schemeClr>
              </a:solidFill>
              <a:latin typeface="Calibri" panose="020F0502020204030204"/>
              <a:ea typeface="宋体" panose="02010600030101010101" pitchFamily="2" charset="-122"/>
            </a:endParaRPr>
          </a:p>
        </p:txBody>
      </p:sp>
      <p:sp>
        <p:nvSpPr>
          <p:cNvPr id="1049482" name="文本框 2"/>
          <p:cNvSpPr txBox="1"/>
          <p:nvPr>
            <p:custDataLst>
              <p:tags r:id="rId1"/>
            </p:custDataLst>
          </p:nvPr>
        </p:nvSpPr>
        <p:spPr>
          <a:xfrm>
            <a:off x="755650" y="240030"/>
            <a:ext cx="1394460"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考题</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链接</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502" name=""/>
        <p:cNvGrpSpPr/>
        <p:nvPr/>
      </p:nvGrpSpPr>
      <p:grpSpPr>
        <a:xfrm/>
      </p:grpSpPr>
      <p:sp>
        <p:nvSpPr>
          <p:cNvPr id="1049483" name="文本框 1"/>
          <p:cNvSpPr txBox="1"/>
          <p:nvPr/>
        </p:nvSpPr>
        <p:spPr>
          <a:xfrm>
            <a:off x="895350" y="495300"/>
            <a:ext cx="10401935" cy="5541645"/>
          </a:xfrm>
          <a:prstGeom prst="rect"/>
          <a:ln>
            <a:solidFill>
              <a:schemeClr val="accent1"/>
            </a:solidFill>
          </a:ln>
        </p:spPr>
        <p:txBody>
          <a:bodyPr wrap="square">
            <a:noAutofit/>
          </a:bodyPr>
          <a:p>
            <a:pPr algn="ctr" indent="0" marL="0">
              <a:spcBef>
                <a:spcPct val="0"/>
              </a:spcBef>
              <a:spcAft>
                <a:spcPts val="1200"/>
              </a:spcAft>
            </a:pPr>
            <a:r>
              <a:rPr altLang="en-US" sz="2800" lang="zh-CN"/>
              <a:t>变换叙述人称的效果和作用</a:t>
            </a:r>
            <a:endParaRPr altLang="en-US" sz="2800" lang="zh-CN"/>
          </a:p>
          <a:p>
            <a:pPr indent="0" marL="0">
              <a:spcBef>
                <a:spcPct val="0"/>
              </a:spcBef>
              <a:spcAft>
                <a:spcPts val="1200"/>
              </a:spcAft>
            </a:pPr>
            <a:r>
              <a:rPr altLang="zh-CN" sz="2800" lang="en-US"/>
              <a:t>①</a:t>
            </a:r>
            <a:r>
              <a:rPr altLang="en-US" sz="2800" lang="zh-CN"/>
              <a:t>从“你”到“我”，</a:t>
            </a:r>
            <a:r>
              <a:rPr altLang="en-US" sz="2800" lang="zh-CN">
                <a:solidFill>
                  <a:srgbClr val="FF0000"/>
                </a:solidFill>
              </a:rPr>
              <a:t>增加真实性，使人如临其境，拉</a:t>
            </a:r>
            <a:r>
              <a:rPr altLang="en-US" sz="2800" lang="zh-CN">
                <a:solidFill>
                  <a:srgbClr val="FF0000"/>
                </a:solidFill>
              </a:rPr>
              <a:t>近与读者的</a:t>
            </a:r>
            <a:r>
              <a:rPr altLang="en-US" sz="2800" lang="zh-CN">
                <a:solidFill>
                  <a:srgbClr val="FF0000"/>
                </a:solidFill>
              </a:rPr>
              <a:t>距离，有时有自嘲的意味。</a:t>
            </a:r>
            <a:endParaRPr altLang="en-US" sz="2800" lang="zh-CN">
              <a:solidFill>
                <a:srgbClr val="FF0000"/>
              </a:solidFill>
            </a:endParaRPr>
          </a:p>
          <a:p>
            <a:pPr indent="0" marL="0">
              <a:spcBef>
                <a:spcPct val="0"/>
              </a:spcBef>
              <a:spcAft>
                <a:spcPts val="1200"/>
              </a:spcAft>
            </a:pPr>
            <a:r>
              <a:rPr altLang="zh-CN" sz="2800" lang="en-US"/>
              <a:t>②</a:t>
            </a:r>
            <a:r>
              <a:rPr altLang="en-US" sz="2800" lang="zh-CN"/>
              <a:t>从“我”到“你”</a:t>
            </a:r>
            <a:r>
              <a:rPr altLang="zh-CN" sz="2800" lang="en-US"/>
              <a:t>(“</a:t>
            </a:r>
            <a:r>
              <a:rPr altLang="en-US" sz="2800" lang="zh-CN"/>
              <a:t>他”</a:t>
            </a:r>
            <a:r>
              <a:rPr altLang="zh-CN" sz="2800" lang="en-US"/>
              <a:t>)</a:t>
            </a:r>
            <a:r>
              <a:rPr altLang="en-US" sz="2800" lang="zh-CN"/>
              <a:t>，跳出自我，</a:t>
            </a:r>
            <a:r>
              <a:rPr altLang="en-US" sz="2800" lang="zh-CN">
                <a:solidFill>
                  <a:srgbClr val="FF0000"/>
                </a:solidFill>
              </a:rPr>
              <a:t>增加客观性、亲切性、说服力。</a:t>
            </a:r>
            <a:endParaRPr altLang="en-US" sz="2800" lang="zh-CN">
              <a:solidFill>
                <a:srgbClr val="FF0000"/>
              </a:solidFill>
            </a:endParaRPr>
          </a:p>
          <a:p>
            <a:pPr indent="0" marL="0">
              <a:spcBef>
                <a:spcPct val="0"/>
              </a:spcBef>
              <a:spcAft>
                <a:spcPts val="1200"/>
              </a:spcAft>
            </a:pPr>
            <a:r>
              <a:rPr altLang="zh-CN" sz="2800" lang="en-US"/>
              <a:t>③</a:t>
            </a:r>
            <a:r>
              <a:rPr altLang="en-US" sz="2800" lang="zh-CN"/>
              <a:t>人称交叉：人称交叉：使用第一人称的，往往穿插第三人称的转述，</a:t>
            </a:r>
            <a:r>
              <a:rPr altLang="en-US" sz="2800" lang="zh-CN">
                <a:solidFill>
                  <a:srgbClr val="FF0000"/>
                </a:solidFill>
              </a:rPr>
              <a:t>以进一步扩大表现的时空领域；</a:t>
            </a:r>
            <a:r>
              <a:rPr altLang="en-US" sz="2800" lang="zh-CN"/>
              <a:t>使用第三人称的，</a:t>
            </a:r>
            <a:r>
              <a:rPr altLang="en-US" sz="2800" lang="zh-CN">
                <a:solidFill>
                  <a:srgbClr val="FF0000"/>
                </a:solidFill>
              </a:rPr>
              <a:t>则常常夹杂人物的独白、对话，从而增强文章的真实性和亲切感</a:t>
            </a:r>
            <a:r>
              <a:rPr altLang="en-US" sz="2800" lang="zh-CN"/>
              <a:t>。人称交叉叙述的方法，可以扬长补短</a:t>
            </a:r>
            <a:r>
              <a:rPr altLang="en-US" sz="2800" lang="zh-CN">
                <a:solidFill>
                  <a:srgbClr val="FF0000"/>
                </a:solidFill>
              </a:rPr>
              <a:t>，使叙述的对象得到全方位、立体化的表现。</a:t>
            </a:r>
            <a:endParaRPr altLang="en-US" sz="2800" lang="zh-CN">
              <a:solidFill>
                <a:srgbClr val="FF0000"/>
              </a:solidFill>
            </a:endParaRPr>
          </a:p>
        </p:txBody>
      </p:sp>
      <p:sp>
        <p:nvSpPr>
          <p:cNvPr id="1049484" name="文本框 2"/>
          <p:cNvSpPr txBox="1"/>
          <p:nvPr>
            <p:custDataLst>
              <p:tags r:id="rId1"/>
            </p:custDataLst>
          </p:nvPr>
        </p:nvSpPr>
        <p:spPr>
          <a:xfrm>
            <a:off x="755650" y="240030"/>
            <a:ext cx="1394460"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知识链接</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504" name=""/>
        <p:cNvGrpSpPr/>
        <p:nvPr/>
      </p:nvGrpSpPr>
      <p:grpSpPr>
        <a:xfrm>
          <a:off x="0" y="0"/>
          <a:ext cx="0" cy="0"/>
          <a:chOff x="0" y="0"/>
          <a:chExt cx="0" cy="0"/>
        </a:xfrm>
      </p:grpSpPr>
      <p:sp>
        <p:nvSpPr>
          <p:cNvPr id="1049490" name="文本框 7"/>
          <p:cNvSpPr txBox="1"/>
          <p:nvPr/>
        </p:nvSpPr>
        <p:spPr>
          <a:xfrm>
            <a:off x="0" y="1524000"/>
            <a:ext cx="12192635" cy="3216910"/>
          </a:xfrm>
          <a:prstGeom prst="rect"/>
          <a:solidFill>
            <a:schemeClr val="accent2">
              <a:lumMod val="20000"/>
              <a:lumOff val="80000"/>
            </a:schemeClr>
          </a:solidFill>
        </p:spPr>
        <p:txBody>
          <a:bodyPr rtlCol="0" wrap="square">
            <a:noAutofit/>
          </a:bodyPr>
          <a:p>
            <a:endParaRPr altLang="en-US" lang="zh-CN"/>
          </a:p>
        </p:txBody>
      </p:sp>
      <p:cxnSp>
        <p:nvCxnSpPr>
          <p:cNvPr id="3145744" name="直接连接符 8"/>
          <p:cNvCxnSpPr>
            <a:cxnSpLocks/>
          </p:cNvCxnSpPr>
          <p:nvPr>
            <p:custDataLst>
              <p:tags r:id="rId1"/>
            </p:custDataLst>
          </p:nvPr>
        </p:nvCxnSpPr>
        <p:spPr>
          <a:xfrm flipH="1">
            <a:off x="7966490" y="1664782"/>
            <a:ext cx="553017" cy="1000521"/>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45745" name="直接连接符 28"/>
          <p:cNvCxnSpPr>
            <a:cxnSpLocks/>
          </p:cNvCxnSpPr>
          <p:nvPr>
            <p:custDataLst>
              <p:tags r:id="rId2"/>
            </p:custDataLst>
          </p:nvPr>
        </p:nvCxnSpPr>
        <p:spPr>
          <a:xfrm flipH="1">
            <a:off x="5356638" y="3796946"/>
            <a:ext cx="435733" cy="685314"/>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9491" name="文本框 17"/>
          <p:cNvSpPr txBox="1"/>
          <p:nvPr/>
        </p:nvSpPr>
        <p:spPr>
          <a:xfrm>
            <a:off x="3330575" y="1869440"/>
            <a:ext cx="2299335" cy="2646045"/>
          </a:xfrm>
          <a:prstGeom prst="rect"/>
          <a:noFill/>
        </p:spPr>
        <p:txBody>
          <a:bodyPr rtlCol="0" wrap="square">
            <a:spAutoFit/>
          </a:bodyPr>
          <a:p>
            <a:pPr algn="dist"/>
            <a:r>
              <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04</a:t>
            </a:r>
            <a:endPar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049492" name="文本框 15"/>
          <p:cNvSpPr txBox="1"/>
          <p:nvPr>
            <p:custDataLst>
              <p:tags r:id="rId3"/>
            </p:custDataLst>
          </p:nvPr>
        </p:nvSpPr>
        <p:spPr>
          <a:xfrm>
            <a:off x="5316220" y="2797175"/>
            <a:ext cx="4463415" cy="768350"/>
          </a:xfrm>
          <a:prstGeom prst="rect"/>
          <a:noFill/>
        </p:spPr>
        <p:txBody>
          <a:bodyPr rtlCol="0" wrap="square">
            <a:spAutoFit/>
          </a:bodyPr>
          <a:p>
            <a:pPr algn="ctr"/>
            <a:r>
              <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rPr>
              <a:t>作文</a:t>
            </a:r>
            <a:endPar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1049493" name="文本框 99"/>
          <p:cNvSpPr txBox="1"/>
          <p:nvPr>
            <p:custDataLst>
              <p:tags r:id="rId4"/>
            </p:custDataLst>
          </p:nvPr>
        </p:nvSpPr>
        <p:spPr>
          <a:xfrm>
            <a:off x="6245860" y="3565525"/>
            <a:ext cx="2273935" cy="368300"/>
          </a:xfrm>
          <a:prstGeom prst="rect"/>
          <a:noFill/>
          <a:ln w="9525">
            <a:noFill/>
          </a:ln>
        </p:spPr>
        <p:txBody>
          <a:bodyPr wrap="square">
            <a:spAutoFit/>
          </a:bodyPr>
          <a:p>
            <a:pPr indent="0"/>
            <a:r>
              <a:rPr b="0" lang="zh-CN">
                <a:solidFill>
                  <a:srgbClr val="000000"/>
                </a:solidFill>
                <a:ea typeface="宋体" panose="02010600030101010101" pitchFamily="2" charset="-122"/>
              </a:rPr>
              <a:t>(本题共</a:t>
            </a:r>
            <a:r>
              <a:rPr altLang="zh-CN" b="0" lang="en-US">
                <a:solidFill>
                  <a:srgbClr val="000000"/>
                </a:solidFill>
                <a:ea typeface="宋体" panose="02010600030101010101" pitchFamily="2" charset="-122"/>
              </a:rPr>
              <a:t>1</a:t>
            </a:r>
            <a:r>
              <a:rPr b="0" lang="zh-CN">
                <a:solidFill>
                  <a:srgbClr val="000000"/>
                </a:solidFill>
                <a:ea typeface="宋体" panose="02010600030101010101" pitchFamily="2" charset="-122"/>
              </a:rPr>
              <a:t>小题，</a:t>
            </a:r>
            <a:r>
              <a:rPr altLang="zh-CN" b="0" lang="en-US">
                <a:solidFill>
                  <a:srgbClr val="000000"/>
                </a:solidFill>
                <a:ea typeface="宋体" panose="02010600030101010101" pitchFamily="2" charset="-122"/>
              </a:rPr>
              <a:t>60</a:t>
            </a:r>
            <a:r>
              <a:rPr b="0" lang="zh-CN">
                <a:solidFill>
                  <a:srgbClr val="000000"/>
                </a:solidFill>
                <a:ea typeface="宋体" panose="02010600030101010101" pitchFamily="2" charset="-122"/>
              </a:rPr>
              <a:t>分)</a:t>
            </a:r>
            <a:endParaRPr altLang="en-US" b="0" lang="zh-CN">
              <a:solidFill>
                <a:srgbClr val="000000"/>
              </a:solidFill>
              <a:ea typeface="宋体" panose="02010600030101010101" pitchFamily="2" charset="-122"/>
            </a:endParaRPr>
          </a:p>
        </p:txBody>
      </p:sp>
      <p:pic>
        <p:nvPicPr>
          <p:cNvPr id="2097182" name="图片 4" descr="图标镂空"/>
          <p:cNvPicPr>
            <a:picLocks noChangeAspect="1"/>
          </p:cNvPicPr>
          <p:nvPr>
            <p:custDataLst>
              <p:tags r:id="rId5"/>
            </p:custDataLst>
          </p:nvPr>
        </p:nvPicPr>
        <p:blipFill>
          <a:blip xmlns:r="http://schemas.openxmlformats.org/officeDocument/2006/relationships" r:embed="rId6"/>
          <a:srcRect l="12064" t="11428" r="12701" b="13975"/>
          <a:stretch>
            <a:fillRect/>
          </a:stretch>
        </p:blipFill>
        <p:spPr>
          <a:xfrm>
            <a:off x="9493885" y="2572385"/>
            <a:ext cx="472440" cy="469265"/>
          </a:xfrm>
          <a:prstGeom prst="rect"/>
        </p:spPr>
      </p:pic>
      <p:sp>
        <p:nvSpPr>
          <p:cNvPr id="1049494" name="文本框 2"/>
          <p:cNvSpPr txBox="1"/>
          <p:nvPr>
            <p:custDataLst>
              <p:tags r:id="rId7"/>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83" name="图片 117"/>
          <p:cNvPicPr>
            <a:picLocks/>
          </p:cNvPicPr>
          <p:nvPr/>
        </p:nvPicPr>
        <p:blipFill>
          <a:blip xmlns:r="http://schemas.openxmlformats.org/officeDocument/2006/relationships"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noFill/>
          <a:ln w="9525">
            <a:noFill/>
          </a:ln>
        </p:spPr>
      </p:pic>
    </p:spTree>
  </p:cSld>
  <p:clrMapOvr>
    <a:masterClrMapping/>
  </p:clrMapOvr>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505" name=""/>
        <p:cNvGrpSpPr/>
        <p:nvPr/>
      </p:nvGrpSpPr>
      <p:grpSpPr>
        <a:xfrm/>
      </p:grpSpPr>
      <p:sp>
        <p:nvSpPr>
          <p:cNvPr id="1049495" name="文本框 1"/>
          <p:cNvSpPr txBox="1"/>
          <p:nvPr/>
        </p:nvSpPr>
        <p:spPr>
          <a:xfrm>
            <a:off x="330835" y="265430"/>
            <a:ext cx="11596370" cy="4678045"/>
          </a:xfrm>
          <a:prstGeom prst="rect"/>
          <a:ln>
            <a:solidFill>
              <a:schemeClr val="accent1"/>
            </a:solidFill>
          </a:ln>
        </p:spPr>
        <p:txBody>
          <a:bodyPr wrap="square">
            <a:noAutofit/>
          </a:bodyPr>
          <a:p>
            <a:pPr algn="just" defTabSz="266700" fontAlgn="base" indent="457200" latinLnBrk="1">
              <a:lnSpc>
                <a:spcPct val="100000"/>
              </a:lnSpc>
              <a:spcBef>
                <a:spcPct val="0"/>
              </a:spcBef>
              <a:spcAft>
                <a:spcPct val="0"/>
              </a:spcAft>
            </a:pPr>
            <a:r>
              <a:rPr altLang="zh-CN" b="1" sz="2800" lang="en-US">
                <a:solidFill>
                  <a:srgbClr val="000000"/>
                </a:solidFill>
                <a:latin typeface="宋体" panose="02010600030101010101" pitchFamily="2" charset="-122"/>
                <a:ea typeface="宋体" panose="02010600030101010101" pitchFamily="2" charset="-122"/>
              </a:rPr>
              <a:t>23.</a:t>
            </a:r>
            <a:r>
              <a:rPr altLang="en-US" b="1" sz="2800" lang="zh-CN">
                <a:solidFill>
                  <a:srgbClr val="000000"/>
                </a:solidFill>
                <a:latin typeface="宋体" panose="02010600030101010101" pitchFamily="2" charset="-122"/>
                <a:ea typeface="宋体" panose="02010600030101010101" pitchFamily="2" charset="-122"/>
              </a:rPr>
              <a:t>阅读下面的材料，根据要求作文。</a:t>
            </a:r>
            <a:r>
              <a:rPr altLang="zh-CN" b="1" sz="2800" lang="en-US">
                <a:solidFill>
                  <a:srgbClr val="000000"/>
                </a:solidFill>
                <a:latin typeface="宋体" panose="02010600030101010101" pitchFamily="2" charset="-122"/>
                <a:ea typeface="宋体" panose="02010600030101010101" pitchFamily="2" charset="-122"/>
              </a:rPr>
              <a:t>(60</a:t>
            </a:r>
            <a:r>
              <a:rPr altLang="en-US" b="1" sz="2800" lang="zh-CN">
                <a:solidFill>
                  <a:srgbClr val="000000"/>
                </a:solidFill>
                <a:latin typeface="宋体" panose="02010600030101010101" pitchFamily="2" charset="-122"/>
                <a:ea typeface="宋体" panose="02010600030101010101" pitchFamily="2" charset="-122"/>
              </a:rPr>
              <a:t>分</a:t>
            </a:r>
            <a:r>
              <a:rPr altLang="zh-CN" b="1" sz="2800" lang="en-US">
                <a:solidFill>
                  <a:srgbClr val="000000"/>
                </a:solidFill>
                <a:latin typeface="宋体" panose="02010600030101010101" pitchFamily="2" charset="-122"/>
                <a:ea typeface="宋体" panose="02010600030101010101" pitchFamily="2" charset="-122"/>
              </a:rPr>
              <a:t>)</a:t>
            </a:r>
            <a:endParaRPr altLang="zh-CN" b="1" sz="2800" lang="en-US">
              <a:solidFill>
                <a:srgbClr val="000000"/>
              </a:solidFill>
              <a:latin typeface="宋体" panose="02010600030101010101" pitchFamily="2" charset="-122"/>
              <a:ea typeface="宋体" panose="02010600030101010101" pitchFamily="2" charset="-122"/>
            </a:endParaRPr>
          </a:p>
          <a:p>
            <a:pPr algn="just" defTabSz="266700" fontAlgn="base" indent="457200" latinLnBrk="1">
              <a:lnSpc>
                <a:spcPct val="100000"/>
              </a:lnSpc>
              <a:spcBef>
                <a:spcPct val="0"/>
              </a:spcBef>
              <a:spcAft>
                <a:spcPct val="0"/>
              </a:spcAft>
            </a:pPr>
            <a:r>
              <a:rPr altLang="en-US" b="1" sz="2800" lang="zh-CN">
                <a:solidFill>
                  <a:srgbClr val="000000"/>
                </a:solidFill>
                <a:latin typeface="楷体" panose="02010609060101010101" charset="-122"/>
                <a:ea typeface="楷体" panose="02010609060101010101" charset="-122"/>
                <a:cs typeface="楷体" panose="02010609060101010101" charset="-122"/>
              </a:rPr>
              <a:t>将有作则思知止以安人。</a:t>
            </a:r>
            <a:r>
              <a:rPr altLang="zh-CN" b="1" sz="2800" lang="en-US">
                <a:solidFill>
                  <a:srgbClr val="000000"/>
                </a:solidFill>
                <a:latin typeface="楷体" panose="02010609060101010101" charset="-122"/>
                <a:ea typeface="楷体" panose="02010609060101010101" charset="-122"/>
                <a:cs typeface="楷体" panose="02010609060101010101" charset="-122"/>
              </a:rPr>
              <a:t>——</a:t>
            </a:r>
            <a:r>
              <a:rPr altLang="en-US" b="1" sz="2800" lang="zh-CN">
                <a:solidFill>
                  <a:srgbClr val="000000"/>
                </a:solidFill>
                <a:latin typeface="楷体" panose="02010609060101010101" charset="-122"/>
                <a:ea typeface="楷体" panose="02010609060101010101" charset="-122"/>
                <a:cs typeface="楷体" panose="02010609060101010101" charset="-122"/>
              </a:rPr>
              <a:t>《谏太宗十思疏》</a:t>
            </a:r>
            <a:endParaRPr altLang="en-US" b="1" sz="2800" lang="zh-CN">
              <a:solidFill>
                <a:srgbClr val="000000"/>
              </a:solidFill>
              <a:latin typeface="楷体" panose="02010609060101010101" charset="-122"/>
              <a:ea typeface="楷体" panose="02010609060101010101" charset="-122"/>
              <a:cs typeface="楷体" panose="02010609060101010101" charset="-122"/>
            </a:endParaRPr>
          </a:p>
          <a:p>
            <a:pPr algn="just" defTabSz="266700" fontAlgn="base" indent="457200" latinLnBrk="1">
              <a:lnSpc>
                <a:spcPct val="100000"/>
              </a:lnSpc>
              <a:spcBef>
                <a:spcPct val="0"/>
              </a:spcBef>
              <a:spcAft>
                <a:spcPct val="0"/>
              </a:spcAft>
            </a:pPr>
            <a:r>
              <a:rPr altLang="en-US" b="1" sz="2800" lang="zh-CN">
                <a:solidFill>
                  <a:srgbClr val="000000"/>
                </a:solidFill>
                <a:latin typeface="楷体" panose="02010609060101010101" charset="-122"/>
                <a:ea typeface="楷体" panose="02010609060101010101" charset="-122"/>
                <a:cs typeface="楷体" panose="02010609060101010101" charset="-122"/>
              </a:rPr>
              <a:t>譬如为山，未成一篑，止，吾止也。</a:t>
            </a:r>
            <a:r>
              <a:rPr altLang="zh-CN" b="1" sz="2800" lang="en-US">
                <a:solidFill>
                  <a:srgbClr val="000000"/>
                </a:solidFill>
                <a:latin typeface="楷体" panose="02010609060101010101" charset="-122"/>
                <a:ea typeface="楷体" panose="02010609060101010101" charset="-122"/>
                <a:cs typeface="楷体" panose="02010609060101010101" charset="-122"/>
              </a:rPr>
              <a:t>——</a:t>
            </a:r>
            <a:r>
              <a:rPr altLang="en-US" b="1" sz="2800" lang="zh-CN">
                <a:solidFill>
                  <a:srgbClr val="000000"/>
                </a:solidFill>
                <a:latin typeface="楷体" panose="02010609060101010101" charset="-122"/>
                <a:ea typeface="楷体" panose="02010609060101010101" charset="-122"/>
                <a:cs typeface="楷体" panose="02010609060101010101" charset="-122"/>
              </a:rPr>
              <a:t>《论语》</a:t>
            </a:r>
            <a:endParaRPr altLang="en-US" b="1" sz="2800" lang="zh-CN">
              <a:solidFill>
                <a:srgbClr val="000000"/>
              </a:solidFill>
              <a:latin typeface="楷体" panose="02010609060101010101" charset="-122"/>
              <a:ea typeface="楷体" panose="02010609060101010101" charset="-122"/>
              <a:cs typeface="楷体" panose="02010609060101010101" charset="-122"/>
            </a:endParaRPr>
          </a:p>
          <a:p>
            <a:pPr algn="just" defTabSz="266700" fontAlgn="base" indent="457200" latinLnBrk="1">
              <a:lnSpc>
                <a:spcPct val="100000"/>
              </a:lnSpc>
              <a:spcBef>
                <a:spcPct val="0"/>
              </a:spcBef>
              <a:spcAft>
                <a:spcPct val="0"/>
              </a:spcAft>
            </a:pPr>
            <a:r>
              <a:rPr altLang="en-US" b="1" sz="2800" lang="zh-CN">
                <a:solidFill>
                  <a:srgbClr val="000000"/>
                </a:solidFill>
                <a:latin typeface="楷体" panose="02010609060101010101" charset="-122"/>
                <a:ea typeface="楷体" panose="02010609060101010101" charset="-122"/>
                <a:cs typeface="楷体" panose="02010609060101010101" charset="-122"/>
              </a:rPr>
              <a:t>大学之道，在止于至善。</a:t>
            </a:r>
            <a:r>
              <a:rPr altLang="zh-CN" b="1" sz="2800" lang="en-US">
                <a:solidFill>
                  <a:srgbClr val="000000"/>
                </a:solidFill>
                <a:latin typeface="楷体" panose="02010609060101010101" charset="-122"/>
                <a:ea typeface="楷体" panose="02010609060101010101" charset="-122"/>
                <a:cs typeface="楷体" panose="02010609060101010101" charset="-122"/>
              </a:rPr>
              <a:t>——</a:t>
            </a:r>
            <a:r>
              <a:rPr altLang="en-US" b="1" sz="2800" lang="zh-CN">
                <a:solidFill>
                  <a:srgbClr val="000000"/>
                </a:solidFill>
                <a:latin typeface="楷体" panose="02010609060101010101" charset="-122"/>
                <a:ea typeface="楷体" panose="02010609060101010101" charset="-122"/>
                <a:cs typeface="楷体" panose="02010609060101010101" charset="-122"/>
              </a:rPr>
              <a:t>《礼记》</a:t>
            </a:r>
            <a:endParaRPr altLang="en-US" b="1" sz="2800" lang="zh-CN">
              <a:solidFill>
                <a:srgbClr val="000000"/>
              </a:solidFill>
              <a:latin typeface="楷体" panose="02010609060101010101" charset="-122"/>
              <a:ea typeface="楷体" panose="02010609060101010101" charset="-122"/>
              <a:cs typeface="楷体" panose="02010609060101010101" charset="-122"/>
            </a:endParaRPr>
          </a:p>
          <a:p>
            <a:pPr algn="just" defTabSz="266700" fontAlgn="base" indent="457200" latinLnBrk="1">
              <a:lnSpc>
                <a:spcPct val="100000"/>
              </a:lnSpc>
              <a:spcBef>
                <a:spcPct val="0"/>
              </a:spcBef>
              <a:spcAft>
                <a:spcPct val="0"/>
              </a:spcAft>
            </a:pPr>
            <a:r>
              <a:rPr altLang="en-US" b="1" sz="2800" lang="zh-CN">
                <a:solidFill>
                  <a:srgbClr val="000000"/>
                </a:solidFill>
                <a:latin typeface="楷体" panose="02010609060101010101" charset="-122"/>
                <a:ea typeface="楷体" panose="02010609060101010101" charset="-122"/>
                <a:cs typeface="楷体" panose="02010609060101010101" charset="-122"/>
              </a:rPr>
              <a:t>陈力就列，不能者止。</a:t>
            </a:r>
            <a:r>
              <a:rPr altLang="zh-CN" b="1" sz="2800" lang="en-US">
                <a:solidFill>
                  <a:srgbClr val="000000"/>
                </a:solidFill>
                <a:latin typeface="楷体" panose="02010609060101010101" charset="-122"/>
                <a:ea typeface="楷体" panose="02010609060101010101" charset="-122"/>
                <a:cs typeface="楷体" panose="02010609060101010101" charset="-122"/>
              </a:rPr>
              <a:t>——</a:t>
            </a:r>
            <a:r>
              <a:rPr altLang="en-US" b="1" sz="2800" lang="zh-CN">
                <a:solidFill>
                  <a:srgbClr val="000000"/>
                </a:solidFill>
                <a:latin typeface="楷体" panose="02010609060101010101" charset="-122"/>
                <a:ea typeface="楷体" panose="02010609060101010101" charset="-122"/>
                <a:cs typeface="楷体" panose="02010609060101010101" charset="-122"/>
              </a:rPr>
              <a:t>《季氏将伐颛臾》</a:t>
            </a:r>
            <a:endParaRPr altLang="en-US" b="1" sz="2800" lang="zh-CN">
              <a:solidFill>
                <a:srgbClr val="000000"/>
              </a:solidFill>
              <a:latin typeface="楷体" panose="02010609060101010101" charset="-122"/>
              <a:ea typeface="楷体" panose="02010609060101010101" charset="-122"/>
              <a:cs typeface="楷体" panose="02010609060101010101" charset="-122"/>
            </a:endParaRPr>
          </a:p>
          <a:p>
            <a:pPr algn="just" defTabSz="266700" fontAlgn="base" indent="457200" latinLnBrk="1">
              <a:lnSpc>
                <a:spcPct val="100000"/>
              </a:lnSpc>
              <a:spcBef>
                <a:spcPct val="0"/>
              </a:spcBef>
              <a:spcAft>
                <a:spcPct val="0"/>
              </a:spcAft>
            </a:pPr>
            <a:r>
              <a:rPr altLang="en-US" b="1" sz="2800" lang="zh-CN">
                <a:solidFill>
                  <a:srgbClr val="000000"/>
                </a:solidFill>
                <a:latin typeface="宋体" panose="02010600030101010101" pitchFamily="2" charset="-122"/>
                <a:ea typeface="宋体" panose="02010600030101010101" pitchFamily="2" charset="-122"/>
              </a:rPr>
              <a:t>以上含有</a:t>
            </a:r>
            <a:r>
              <a:rPr altLang="zh-CN" b="1" sz="2800" lang="en-US">
                <a:solidFill>
                  <a:srgbClr val="000000"/>
                </a:solidFill>
                <a:latin typeface="宋体" panose="02010600030101010101" pitchFamily="2" charset="-122"/>
                <a:ea typeface="宋体" panose="02010600030101010101" pitchFamily="2" charset="-122"/>
              </a:rPr>
              <a:t>“</a:t>
            </a:r>
            <a:r>
              <a:rPr altLang="en-US" b="1" sz="2800" lang="zh-CN">
                <a:solidFill>
                  <a:srgbClr val="000000"/>
                </a:solidFill>
                <a:latin typeface="宋体" panose="02010600030101010101" pitchFamily="2" charset="-122"/>
                <a:ea typeface="宋体" panose="02010600030101010101" pitchFamily="2" charset="-122"/>
              </a:rPr>
              <a:t>止</a:t>
            </a:r>
            <a:r>
              <a:rPr altLang="zh-CN" b="1" sz="2800" lang="en-US">
                <a:solidFill>
                  <a:srgbClr val="000000"/>
                </a:solidFill>
                <a:latin typeface="宋体" panose="02010600030101010101" pitchFamily="2" charset="-122"/>
                <a:ea typeface="宋体" panose="02010600030101010101" pitchFamily="2" charset="-122"/>
              </a:rPr>
              <a:t>”</a:t>
            </a:r>
            <a:r>
              <a:rPr altLang="en-US" b="1" sz="2800" lang="zh-CN">
                <a:solidFill>
                  <a:srgbClr val="000000"/>
                </a:solidFill>
                <a:latin typeface="宋体" panose="02010600030101010101" pitchFamily="2" charset="-122"/>
                <a:ea typeface="宋体" panose="02010600030101010101" pitchFamily="2" charset="-122"/>
              </a:rPr>
              <a:t>字的语句引发了你怎样的联想与思考</a:t>
            </a:r>
            <a:r>
              <a:rPr altLang="zh-CN" b="1" sz="2800" lang="en-US">
                <a:solidFill>
                  <a:srgbClr val="000000"/>
                </a:solidFill>
                <a:latin typeface="宋体" panose="02010600030101010101" pitchFamily="2" charset="-122"/>
                <a:ea typeface="宋体" panose="02010600030101010101" pitchFamily="2" charset="-122"/>
              </a:rPr>
              <a:t>? </a:t>
            </a:r>
            <a:r>
              <a:rPr altLang="en-US" b="1" sz="2800" lang="zh-CN">
                <a:solidFill>
                  <a:srgbClr val="000000"/>
                </a:solidFill>
                <a:latin typeface="宋体" panose="02010600030101010101" pitchFamily="2" charset="-122"/>
                <a:ea typeface="宋体" panose="02010600030101010101" pitchFamily="2" charset="-122"/>
              </a:rPr>
              <a:t>请写一篇文章。可以就以上某一句话联想思考，也可以把几个语句联系起来思考。</a:t>
            </a:r>
            <a:endParaRPr altLang="en-US" b="1" sz="2800" lang="zh-CN">
              <a:solidFill>
                <a:srgbClr val="000000"/>
              </a:solidFill>
              <a:latin typeface="宋体" panose="02010600030101010101" pitchFamily="2" charset="-122"/>
              <a:ea typeface="宋体" panose="02010600030101010101" pitchFamily="2" charset="-122"/>
            </a:endParaRPr>
          </a:p>
          <a:p>
            <a:pPr algn="just" defTabSz="266700" fontAlgn="base" indent="457200" latinLnBrk="1">
              <a:lnSpc>
                <a:spcPct val="100000"/>
              </a:lnSpc>
              <a:spcBef>
                <a:spcPct val="0"/>
              </a:spcBef>
              <a:spcAft>
                <a:spcPct val="0"/>
              </a:spcAft>
            </a:pPr>
            <a:r>
              <a:rPr altLang="en-US" b="1" sz="2800" lang="zh-CN">
                <a:solidFill>
                  <a:srgbClr val="000000"/>
                </a:solidFill>
                <a:latin typeface="宋体" panose="02010600030101010101" pitchFamily="2" charset="-122"/>
                <a:ea typeface="宋体" panose="02010600030101010101" pitchFamily="2" charset="-122"/>
              </a:rPr>
              <a:t>要求：选准角度，确定立意，明确文体，自拟标题；不要套作，不得抄袭；不得泄露个人信息；不少于</a:t>
            </a:r>
            <a:r>
              <a:rPr altLang="zh-CN" b="1" sz="2800" lang="en-US">
                <a:solidFill>
                  <a:srgbClr val="000000"/>
                </a:solidFill>
                <a:latin typeface="宋体" panose="02010600030101010101" pitchFamily="2" charset="-122"/>
                <a:ea typeface="宋体" panose="02010600030101010101" pitchFamily="2" charset="-122"/>
              </a:rPr>
              <a:t>800</a:t>
            </a:r>
            <a:r>
              <a:rPr altLang="en-US" b="1" sz="2800" lang="zh-CN">
                <a:solidFill>
                  <a:srgbClr val="000000"/>
                </a:solidFill>
                <a:latin typeface="宋体" panose="02010600030101010101" pitchFamily="2" charset="-122"/>
                <a:ea typeface="宋体" panose="02010600030101010101" pitchFamily="2" charset="-122"/>
              </a:rPr>
              <a:t>字。</a:t>
            </a:r>
            <a:endParaRPr altLang="en-US" b="1" sz="2800" lang="zh-CN">
              <a:solidFill>
                <a:srgbClr val="000000"/>
              </a:solidFill>
              <a:latin typeface="宋体" panose="02010600030101010101" pitchFamily="2" charset="-122"/>
              <a:ea typeface="宋体" panose="02010600030101010101" pitchFamily="2" charset="-122"/>
            </a:endParaRPr>
          </a:p>
          <a:p>
            <a:pPr algn="just" defTabSz="266700" fontAlgn="base" indent="457200" latinLnBrk="1">
              <a:lnSpc>
                <a:spcPct val="100000"/>
              </a:lnSpc>
              <a:spcBef>
                <a:spcPct val="0"/>
              </a:spcBef>
              <a:spcAft>
                <a:spcPct val="0"/>
              </a:spcAft>
            </a:pPr>
            <a:endParaRPr altLang="en-US" b="1" sz="2800" lang="zh-CN">
              <a:solidFill>
                <a:srgbClr val="000000"/>
              </a:solidFill>
              <a:latin typeface="宋体" panose="02010600030101010101" pitchFamily="2" charset="-122"/>
              <a:ea typeface="宋体" panose="02010600030101010101" pitchFamily="2" charset="-122"/>
            </a:endParaRPr>
          </a:p>
        </p:txBody>
      </p:sp>
      <p:sp>
        <p:nvSpPr>
          <p:cNvPr id="1049496" name="文本框 2"/>
          <p:cNvSpPr txBox="1"/>
          <p:nvPr/>
        </p:nvSpPr>
        <p:spPr>
          <a:xfrm>
            <a:off x="583565" y="5281930"/>
            <a:ext cx="10956925" cy="521970"/>
          </a:xfrm>
          <a:prstGeom prst="rect"/>
          <a:noFill/>
          <a:ln>
            <a:solidFill>
              <a:schemeClr val="accent1"/>
            </a:solidFill>
          </a:ln>
        </p:spPr>
        <p:txBody>
          <a:bodyPr anchor="t" rtlCol="0" wrap="square">
            <a:spAutoFit/>
          </a:bodyPr>
          <a:p>
            <a:r>
              <a:rPr b="1" sz="2800" lang="en-US">
                <a:solidFill>
                  <a:srgbClr val="000000"/>
                </a:solidFill>
                <a:latin typeface="宋体" panose="02010600030101010101" pitchFamily="2" charset="-122"/>
                <a:ea typeface="宋体" panose="02010600030101010101" pitchFamily="2" charset="-122"/>
                <a:sym typeface="+mn-ea"/>
              </a:rPr>
              <a:t> </a:t>
            </a:r>
            <a:r>
              <a:rPr altLang="en-US" b="1" sz="2800" lang="zh-CN">
                <a:solidFill>
                  <a:srgbClr val="000000"/>
                </a:solidFill>
                <a:latin typeface="宋体" panose="02010600030101010101" pitchFamily="2" charset="-122"/>
                <a:ea typeface="宋体" panose="02010600030101010101" pitchFamily="2" charset="-122"/>
                <a:sym typeface="+mn-ea"/>
              </a:rPr>
              <a:t>一元作文</a:t>
            </a:r>
            <a:r>
              <a:rPr altLang="zh-CN" b="1" sz="2800" lang="en-US">
                <a:solidFill>
                  <a:srgbClr val="000000"/>
                </a:solidFill>
                <a:latin typeface="宋体" panose="02010600030101010101" pitchFamily="2" charset="-122"/>
                <a:ea typeface="宋体" panose="02010600030101010101" pitchFamily="2" charset="-122"/>
                <a:sym typeface="+mn-ea"/>
              </a:rPr>
              <a:t>“</a:t>
            </a:r>
            <a:r>
              <a:rPr altLang="en-US" b="1" sz="2800" lang="zh-CN">
                <a:solidFill>
                  <a:srgbClr val="000000"/>
                </a:solidFill>
                <a:latin typeface="宋体" panose="02010600030101010101" pitchFamily="2" charset="-122"/>
                <a:ea typeface="宋体" panose="02010600030101010101" pitchFamily="2" charset="-122"/>
                <a:sym typeface="+mn-ea"/>
              </a:rPr>
              <a:t>止</a:t>
            </a:r>
            <a:r>
              <a:rPr altLang="zh-CN" b="1" sz="2800" lang="en-US">
                <a:solidFill>
                  <a:srgbClr val="000000"/>
                </a:solidFill>
                <a:latin typeface="宋体" panose="02010600030101010101" pitchFamily="2" charset="-122"/>
                <a:ea typeface="宋体" panose="02010600030101010101" pitchFamily="2" charset="-122"/>
                <a:sym typeface="+mn-ea"/>
              </a:rPr>
              <a:t>”</a:t>
            </a:r>
            <a:endParaRPr altLang="zh-CN" b="1" sz="2800" lang="en-US">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506" name=""/>
        <p:cNvGrpSpPr/>
        <p:nvPr/>
      </p:nvGrpSpPr>
      <p:grpSpPr>
        <a:xfrm/>
      </p:grpSpPr>
      <p:sp>
        <p:nvSpPr>
          <p:cNvPr id="1049497" name="文本框 1"/>
          <p:cNvSpPr txBox="1"/>
          <p:nvPr/>
        </p:nvSpPr>
        <p:spPr>
          <a:xfrm>
            <a:off x="243840" y="683260"/>
            <a:ext cx="11517630" cy="5598795"/>
          </a:xfrm>
          <a:prstGeom prst="rect"/>
          <a:noFill/>
          <a:ln>
            <a:solidFill>
              <a:schemeClr val="accent1"/>
            </a:solidFill>
          </a:ln>
        </p:spPr>
        <p:txBody>
          <a:bodyPr anchor="t" rtlCol="0" wrap="square">
            <a:noAutofit/>
          </a:bodyPr>
          <a:p>
            <a:pPr fontAlgn="auto" indent="457200"/>
            <a:r>
              <a:rPr altLang="en-US" sz="2400" lang="zh-CN">
                <a:latin typeface="楷体" panose="02010609060101010101" charset="-122"/>
                <a:ea typeface="楷体" panose="02010609060101010101" charset="-122"/>
                <a:cs typeface="楷体" panose="02010609060101010101" charset="-122"/>
              </a:rPr>
              <a:t>【写作指导】</a:t>
            </a:r>
            <a:endParaRPr altLang="en-US" sz="2400" lang="zh-CN">
              <a:latin typeface="楷体" panose="02010609060101010101" charset="-122"/>
              <a:ea typeface="楷体" panose="02010609060101010101" charset="-122"/>
              <a:cs typeface="楷体" panose="02010609060101010101" charset="-122"/>
            </a:endParaRPr>
          </a:p>
          <a:p>
            <a:pPr fontAlgn="auto" indent="457200"/>
            <a:r>
              <a:rPr altLang="en-US" sz="2800" lang="zh-CN">
                <a:latin typeface="楷体" panose="02010609060101010101" charset="-122"/>
                <a:ea typeface="楷体" panose="02010609060101010101" charset="-122"/>
                <a:cs typeface="楷体" panose="02010609060101010101" charset="-122"/>
              </a:rPr>
              <a:t>这是一道多则名言类材料作文。部编版选择性必修上册第二单元的研习任务明确提出，学习中华优秀传统文化，应该学以致用，要认真理解并体会古代典籍中的经典语句。本题选取了学生比较熟悉的一些经典语句，希望学生围绕</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探讨其哲理情思，论述其在当今社会的价值，领悟其对青少年的现实意义。</a:t>
            </a:r>
            <a:endParaRPr altLang="en-US" sz="2800" lang="zh-CN">
              <a:latin typeface="楷体" panose="02010609060101010101" charset="-122"/>
              <a:ea typeface="楷体" panose="02010609060101010101" charset="-122"/>
              <a:cs typeface="楷体" panose="02010609060101010101" charset="-122"/>
            </a:endParaRPr>
          </a:p>
          <a:p>
            <a:pPr fontAlgn="auto" indent="457200"/>
            <a:r>
              <a:rPr altLang="en-US" sz="2800" lang="zh-CN">
                <a:latin typeface="楷体" panose="02010609060101010101" charset="-122"/>
                <a:ea typeface="楷体" panose="02010609060101010101" charset="-122"/>
                <a:cs typeface="楷体" panose="02010609060101010101" charset="-122"/>
              </a:rPr>
              <a:t>材料中的第一句</a:t>
            </a:r>
            <a:r>
              <a:rPr altLang="zh-CN" sz="2800" lang="en-US">
                <a:solidFill>
                  <a:srgbClr val="FF0000"/>
                </a:solidFill>
                <a:latin typeface="楷体" panose="02010609060101010101" charset="-122"/>
                <a:ea typeface="楷体" panose="02010609060101010101" charset="-122"/>
                <a:cs typeface="楷体" panose="02010609060101010101" charset="-122"/>
              </a:rPr>
              <a:t>“</a:t>
            </a:r>
            <a:r>
              <a:rPr altLang="en-US" sz="2800" lang="zh-CN">
                <a:solidFill>
                  <a:srgbClr val="FF0000"/>
                </a:solidFill>
                <a:latin typeface="楷体" panose="02010609060101010101" charset="-122"/>
                <a:ea typeface="楷体" panose="02010609060101010101" charset="-122"/>
                <a:cs typeface="楷体" panose="02010609060101010101" charset="-122"/>
              </a:rPr>
              <a:t>将有作则思知止以安人</a:t>
            </a:r>
            <a:r>
              <a:rPr altLang="zh-CN" sz="2800" lang="en-US">
                <a:solidFill>
                  <a:srgbClr val="FF0000"/>
                </a:solidFill>
                <a:latin typeface="楷体" panose="02010609060101010101" charset="-122"/>
                <a:ea typeface="楷体" panose="02010609060101010101" charset="-122"/>
                <a:cs typeface="楷体" panose="02010609060101010101" charset="-122"/>
              </a:rPr>
              <a:t>”</a:t>
            </a:r>
            <a:endParaRPr altLang="zh-CN" sz="2800" lang="en-US">
              <a:solidFill>
                <a:srgbClr val="FF0000"/>
              </a:solidFill>
              <a:latin typeface="楷体" panose="02010609060101010101" charset="-122"/>
              <a:ea typeface="楷体" panose="02010609060101010101" charset="-122"/>
              <a:cs typeface="楷体" panose="02010609060101010101" charset="-122"/>
            </a:endParaRPr>
          </a:p>
          <a:p>
            <a:pPr fontAlgn="auto" indent="457200"/>
            <a:r>
              <a:rPr altLang="en-US" sz="2800" lang="zh-CN">
                <a:latin typeface="楷体" panose="02010609060101010101" charset="-122"/>
                <a:ea typeface="楷体" panose="02010609060101010101" charset="-122"/>
                <a:cs typeface="楷体" panose="02010609060101010101" charset="-122"/>
              </a:rPr>
              <a:t>出自《谏太宗十思疏》，这是学生必背篇目中非常熟悉的一句话，如果能想起它的上一句“诚能见可欲则思知足以自戒”，有助于学生理解这一语境，这里的“止”</a:t>
            </a:r>
            <a:r>
              <a:rPr altLang="en-US" b="1" sz="2800" lang="zh-CN">
                <a:solidFill>
                  <a:srgbClr val="FF0000"/>
                </a:solidFill>
                <a:latin typeface="楷体" panose="02010609060101010101" charset="-122"/>
                <a:ea typeface="楷体" panose="02010609060101010101" charset="-122"/>
                <a:cs typeface="楷体" panose="02010609060101010101" charset="-122"/>
              </a:rPr>
              <a:t>是告诉我们面对诱惑时能理智应对</a:t>
            </a:r>
            <a:r>
              <a:rPr altLang="en-US" sz="2800" lang="zh-CN">
                <a:latin typeface="楷体" panose="02010609060101010101" charset="-122"/>
                <a:ea typeface="楷体" panose="02010609060101010101" charset="-122"/>
                <a:cs typeface="楷体" panose="02010609060101010101" charset="-122"/>
              </a:rPr>
              <a:t>，可以联想到当代社会怎样面对安逸、懒散、物质享受等现实诱惑。也</a:t>
            </a:r>
            <a:r>
              <a:rPr altLang="en-US" sz="2800" lang="zh-CN">
                <a:latin typeface="楷体" panose="02010609060101010101" charset="-122"/>
                <a:ea typeface="楷体" panose="02010609060101010101" charset="-122"/>
                <a:cs typeface="楷体" panose="02010609060101010101" charset="-122"/>
                <a:sym typeface="+mn-ea"/>
              </a:rPr>
              <a:t>可以引申到现在作为管理者应该不过分奢侈骄逸，</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应该符合民意，合民生，不合民意的行为就应制止。</a:t>
            </a:r>
            <a:endParaRPr altLang="en-US" b="1" sz="2800" lang="zh-CN">
              <a:solidFill>
                <a:srgbClr val="FF0000"/>
              </a:solidFill>
              <a:latin typeface="楷体" panose="02010609060101010101" charset="-122"/>
              <a:ea typeface="楷体" panose="02010609060101010101" charset="-122"/>
              <a:cs typeface="楷体" panose="02010609060101010101" charset="-122"/>
            </a:endParaRPr>
          </a:p>
          <a:p>
            <a:pPr fontAlgn="auto" indent="457200"/>
            <a:endParaRPr altLang="en-US" sz="2800" lang="zh-CN">
              <a:latin typeface="楷体" panose="02010609060101010101" charset="-122"/>
              <a:ea typeface="楷体" panose="02010609060101010101" charset="-122"/>
              <a:cs typeface="楷体" panose="02010609060101010101" charset="-122"/>
            </a:endParaRPr>
          </a:p>
        </p:txBody>
      </p:sp>
      <p:sp>
        <p:nvSpPr>
          <p:cNvPr id="1049498" name="文本框 2"/>
          <p:cNvSpPr txBox="1"/>
          <p:nvPr>
            <p:custDataLst>
              <p:tags r:id="rId1"/>
            </p:custDataLst>
          </p:nvPr>
        </p:nvSpPr>
        <p:spPr>
          <a:xfrm>
            <a:off x="779780" y="18923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审题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685" name="文本框 28"/>
          <p:cNvSpPr txBox="1"/>
          <p:nvPr>
            <p:custDataLst>
              <p:tags r:id="rId1"/>
            </p:custDataLst>
          </p:nvPr>
        </p:nvSpPr>
        <p:spPr>
          <a:xfrm>
            <a:off x="2035175" y="128905"/>
            <a:ext cx="780415" cy="337185"/>
          </a:xfrm>
          <a:prstGeom prst="rect"/>
          <a:solidFill>
            <a:schemeClr val="accent1">
              <a:lumMod val="20000"/>
              <a:lumOff val="80000"/>
            </a:schemeClr>
          </a:solidFill>
        </p:spPr>
        <p:txBody>
          <a:bodyPr rtlCol="0" wrap="square">
            <a:spAutoFit/>
          </a:bodyPr>
          <a:p>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86" name="矩形 6"/>
          <p:cNvSpPr/>
          <p:nvPr>
            <p:custDataLst>
              <p:tags r:id="rId2"/>
            </p:custDataLst>
          </p:nvPr>
        </p:nvSpPr>
        <p:spPr>
          <a:xfrm>
            <a:off x="8015605" y="603250"/>
            <a:ext cx="3888740" cy="5998845"/>
          </a:xfrm>
          <a:prstGeom prst="rect"/>
          <a:noFill/>
          <a:ln w="12700" cmpd="sng">
            <a:solidFill>
              <a:schemeClr val="accent4">
                <a:lumMod val="40000"/>
                <a:lumOff val="60000"/>
              </a:schemeClr>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nchorCtr="0" bIns="45720" lIns="91440" rIns="91440" tIns="45720"/>
          <a:p>
            <a:pPr algn="ctr"/>
            <a:endParaRPr altLang="en-US" dirty="0" lang="zh-CN">
              <a:solidFill>
                <a:schemeClr val="tx1"/>
              </a:solidFill>
              <a:latin typeface="汉仪旗黑-50简" panose="00020600040101010101" charset="-122"/>
              <a:ea typeface="汉仪旗黑-50简" panose="00020600040101010101" charset="-122"/>
            </a:endParaRPr>
          </a:p>
        </p:txBody>
      </p:sp>
      <p:sp>
        <p:nvSpPr>
          <p:cNvPr id="1048687" name="文本框 7"/>
          <p:cNvSpPr txBox="1"/>
          <p:nvPr>
            <p:custDataLst>
              <p:tags r:id="rId3"/>
            </p:custDataLst>
          </p:nvPr>
        </p:nvSpPr>
        <p:spPr>
          <a:xfrm>
            <a:off x="9277350" y="526415"/>
            <a:ext cx="824865" cy="337185"/>
          </a:xfrm>
          <a:prstGeom prst="rect"/>
          <a:solidFill>
            <a:schemeClr val="accent1">
              <a:lumMod val="20000"/>
              <a:lumOff val="80000"/>
            </a:schemeClr>
          </a:solidFill>
        </p:spPr>
        <p:txBody>
          <a:bodyPr rtlCol="0" wrap="square">
            <a:spAutoFit/>
          </a:bodyPr>
          <a:p>
            <a:pPr algn="ct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88" name="文本框 8"/>
          <p:cNvSpPr txBox="1"/>
          <p:nvPr>
            <p:custDataLst>
              <p:tags r:id="rId4"/>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689" name="文本框 1"/>
          <p:cNvSpPr txBox="1"/>
          <p:nvPr/>
        </p:nvSpPr>
        <p:spPr>
          <a:xfrm>
            <a:off x="235585" y="603250"/>
            <a:ext cx="7427595" cy="5998845"/>
          </a:xfrm>
          <a:prstGeom prst="rect"/>
          <a:ln>
            <a:solidFill>
              <a:schemeClr val="bg2">
                <a:lumMod val="10000"/>
              </a:schemeClr>
            </a:solidFill>
          </a:ln>
        </p:spPr>
        <p:txBody>
          <a:bodyPr wrap="square">
            <a:noAutofit/>
          </a:bodyPr>
          <a:p>
            <a:pPr algn="l" fontAlgn="auto" indent="457200">
              <a:lnSpc>
                <a:spcPct val="100000"/>
              </a:lnSpc>
            </a:pPr>
            <a:r>
              <a:rPr altLang="en-US" sz="2400" lang="en-US">
                <a:sym typeface="+mn-ea"/>
              </a:rPr>
              <a:t>⑧</a:t>
            </a:r>
            <a:r>
              <a:rPr altLang="en-US" sz="2400" lang="zh-CN">
                <a:sym typeface="+mn-ea"/>
              </a:rPr>
              <a:t>总的来说，</a:t>
            </a:r>
            <a:r>
              <a:rPr altLang="zh-CN" b="1" sz="2400" lang="en-US">
                <a:solidFill>
                  <a:srgbClr val="FF0000"/>
                </a:solidFill>
                <a:highlight>
                  <a:srgbClr val="FFFF00"/>
                </a:highlight>
                <a:latin typeface="Calibri" panose="020F0502020204030204"/>
                <a:ea typeface="宋体" panose="02010600030101010101" pitchFamily="2" charset="-122"/>
                <a:sym typeface="+mn-ea"/>
              </a:rPr>
              <a:t>2C</a:t>
            </a:r>
            <a:r>
              <a:rPr altLang="en-US" sz="2400" lang="zh-CN" u="sng">
                <a:solidFill>
                  <a:srgbClr val="FF0000"/>
                </a:solidFill>
                <a:sym typeface="+mn-ea"/>
              </a:rPr>
              <a:t>模型在已出版古籍的断句疑难误例上取得了很好的效果，测试共计</a:t>
            </a:r>
            <a:r>
              <a:rPr altLang="zh-CN" sz="2400" lang="en-US" u="sng">
                <a:solidFill>
                  <a:srgbClr val="FF0000"/>
                </a:solidFill>
                <a:sym typeface="+mn-ea"/>
              </a:rPr>
              <a:t>60</a:t>
            </a:r>
            <a:r>
              <a:rPr altLang="en-US" sz="2400" lang="zh-CN" u="sng">
                <a:solidFill>
                  <a:srgbClr val="FF0000"/>
                </a:solidFill>
                <a:sym typeface="+mn-ea"/>
              </a:rPr>
              <a:t>例</a:t>
            </a:r>
            <a:r>
              <a:rPr altLang="zh-CN" sz="2400" lang="en-US" u="sng">
                <a:solidFill>
                  <a:srgbClr val="FF0000"/>
                </a:solidFill>
                <a:sym typeface="+mn-ea"/>
              </a:rPr>
              <a:t>(</a:t>
            </a:r>
            <a:r>
              <a:rPr altLang="en-US" sz="2400" lang="zh-CN" u="sng">
                <a:solidFill>
                  <a:srgbClr val="FF0000"/>
                </a:solidFill>
                <a:sym typeface="+mn-ea"/>
              </a:rPr>
              <a:t>均为专家标点错误，并经多次校对未查出</a:t>
            </a:r>
            <a:r>
              <a:rPr altLang="zh-CN" sz="2400" lang="en-US" u="sng">
                <a:solidFill>
                  <a:srgbClr val="FF0000"/>
                </a:solidFill>
                <a:sym typeface="+mn-ea"/>
              </a:rPr>
              <a:t>)</a:t>
            </a:r>
            <a:r>
              <a:rPr altLang="en-US" sz="2400" lang="zh-CN" u="sng">
                <a:solidFill>
                  <a:srgbClr val="FF0000"/>
                </a:solidFill>
                <a:sym typeface="+mn-ea"/>
              </a:rPr>
              <a:t>，而模型竟能完全正确断句</a:t>
            </a:r>
            <a:r>
              <a:rPr altLang="zh-CN" sz="2400" lang="en-US" u="sng">
                <a:solidFill>
                  <a:srgbClr val="FF0000"/>
                </a:solidFill>
                <a:sym typeface="+mn-ea"/>
              </a:rPr>
              <a:t>35</a:t>
            </a:r>
            <a:r>
              <a:rPr altLang="en-US" sz="2400" lang="zh-CN" u="sng">
                <a:solidFill>
                  <a:srgbClr val="FF0000"/>
                </a:solidFill>
                <a:sym typeface="+mn-ea"/>
              </a:rPr>
              <a:t>例，可以说达到了较为实用的水平。</a:t>
            </a:r>
            <a:endParaRPr altLang="en-US" sz="2400" lang="zh-CN" u="sng">
              <a:solidFill>
                <a:srgbClr val="FF0000"/>
              </a:solidFill>
              <a:sym typeface="+mn-ea"/>
            </a:endParaRPr>
          </a:p>
          <a:p>
            <a:pPr algn="l" fontAlgn="auto" indent="457200">
              <a:lnSpc>
                <a:spcPct val="100000"/>
              </a:lnSpc>
            </a:pPr>
            <a:r>
              <a:rPr altLang="en-US" sz="2400" lang="en-US">
                <a:sym typeface="+mn-ea"/>
              </a:rPr>
              <a:t>⑨</a:t>
            </a:r>
            <a:r>
              <a:rPr altLang="en-US" sz="2400" lang="zh-CN">
                <a:sym typeface="+mn-ea"/>
              </a:rPr>
              <a:t>从应用角度看，这里的句读方法既可以用于大规模古籍整理中预断句工作，大大减轻专家负担，也可用于校对环节，帮助检测人工断句或标点的错误。在后续工作中，除了提升已有的句读模型，还希望将基于深层语言模型的古汉语知识表示方法应用到古文翻译、古诗文创作等其他古汉语信息处理任务中。</a:t>
            </a:r>
            <a:endParaRPr altLang="en-US" sz="2400" lang="zh-CN">
              <a:sym typeface="+mn-ea"/>
            </a:endParaRPr>
          </a:p>
          <a:p>
            <a:pPr algn="l" fontAlgn="auto" indent="457200">
              <a:lnSpc>
                <a:spcPct val="100000"/>
              </a:lnSpc>
            </a:pPr>
            <a:r>
              <a:rPr altLang="zh-CN" sz="2400" lang="en-US">
                <a:sym typeface="+mn-ea"/>
              </a:rPr>
              <a:t>(</a:t>
            </a:r>
            <a:r>
              <a:rPr altLang="en-US" sz="2400" lang="zh-CN">
                <a:sym typeface="+mn-ea"/>
              </a:rPr>
              <a:t>摘编自胡韧奋、李绅、诸雨辰《让</a:t>
            </a:r>
            <a:r>
              <a:rPr altLang="zh-CN" sz="2400" lang="en-US">
                <a:sym typeface="+mn-ea"/>
              </a:rPr>
              <a:t>AI</a:t>
            </a:r>
            <a:r>
              <a:rPr altLang="en-US" sz="2400" lang="zh-CN">
                <a:sym typeface="+mn-ea"/>
              </a:rPr>
              <a:t>一口气读完《四库全书》会怎样</a:t>
            </a:r>
            <a:r>
              <a:rPr altLang="zh-CN" sz="2400" lang="en-US">
                <a:sym typeface="+mn-ea"/>
              </a:rPr>
              <a:t>?</a:t>
            </a:r>
            <a:r>
              <a:rPr altLang="en-US" sz="2400" lang="zh-CN">
                <a:sym typeface="+mn-ea"/>
              </a:rPr>
              <a:t>》</a:t>
            </a:r>
            <a:r>
              <a:rPr altLang="zh-CN" sz="2400" lang="en-US">
                <a:sym typeface="+mn-ea"/>
              </a:rPr>
              <a:t>)</a:t>
            </a:r>
            <a:endParaRPr altLang="zh-CN" sz="2400" lang="en-US">
              <a:sym typeface="+mn-ea"/>
            </a:endParaRPr>
          </a:p>
        </p:txBody>
      </p:sp>
      <p:sp>
        <p:nvSpPr>
          <p:cNvPr id="1048690" name="文本框 2"/>
          <p:cNvSpPr txBox="1"/>
          <p:nvPr/>
        </p:nvSpPr>
        <p:spPr>
          <a:xfrm>
            <a:off x="8015605" y="863600"/>
            <a:ext cx="3753485" cy="6831330"/>
          </a:xfrm>
          <a:prstGeom prst="rect"/>
        </p:spPr>
        <p:txBody>
          <a:bodyPr wrap="square">
            <a:noAutofit/>
          </a:bodyPr>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rPr>
              <a:t>第九自然段写了</a:t>
            </a:r>
            <a:r>
              <a:rPr altLang="zh-CN" b="1" sz="2400" lang="en-US">
                <a:solidFill>
                  <a:srgbClr val="FF0000"/>
                </a:solidFill>
                <a:latin typeface="Calibri" panose="020F0502020204030204"/>
                <a:ea typeface="宋体" panose="02010600030101010101" pitchFamily="2" charset="-122"/>
              </a:rPr>
              <a:t>AI</a:t>
            </a:r>
            <a:r>
              <a:rPr altLang="en-US" b="1" sz="2400" lang="zh-CN">
                <a:solidFill>
                  <a:srgbClr val="FF0000"/>
                </a:solidFill>
                <a:latin typeface="Calibri" panose="020F0502020204030204"/>
                <a:ea typeface="宋体" panose="02010600030101010101" pitchFamily="2" charset="-122"/>
              </a:rPr>
              <a:t>应用在句读方面的前景。</a:t>
            </a:r>
            <a:r>
              <a:rPr altLang="en-US" b="1" sz="2400" lang="zh-CN">
                <a:solidFill>
                  <a:srgbClr val="FF0000"/>
                </a:solidFill>
                <a:latin typeface="Calibri" panose="020F0502020204030204"/>
                <a:ea typeface="宋体" panose="02010600030101010101" pitchFamily="2" charset="-122"/>
              </a:rPr>
              <a:t> </a:t>
            </a:r>
            <a:endParaRPr altLang="en-US" sz="2400" lang="zh-CN">
              <a:sym typeface="+mn-ea"/>
            </a:endParaRPr>
          </a:p>
          <a:p>
            <a:pPr algn="just" defTabSz="266700" fontAlgn="auto" indent="457200">
              <a:spcBef>
                <a:spcPct val="0"/>
              </a:spcBef>
              <a:spcAft>
                <a:spcPct val="0"/>
              </a:spcAft>
            </a:pPr>
            <a:endParaRPr altLang="zh-CN" sz="2400" lang="en-US">
              <a:sym typeface="+mn-ea"/>
            </a:endParaRPr>
          </a:p>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sym typeface="+mn-ea"/>
              </a:rPr>
              <a:t>2C.</a:t>
            </a:r>
            <a:r>
              <a:rPr altLang="en-US" sz="2400" lang="zh-CN">
                <a:solidFill>
                  <a:schemeClr val="tx1">
                    <a:lumMod val="95000"/>
                    <a:lumOff val="5000"/>
                  </a:schemeClr>
                </a:solidFill>
                <a:latin typeface="Calibri" panose="020F0502020204030204"/>
                <a:ea typeface="宋体" panose="02010600030101010101" pitchFamily="2" charset="-122"/>
                <a:sym typeface="+mn-ea"/>
              </a:rPr>
              <a:t>根据</a:t>
            </a:r>
            <a:r>
              <a:rPr altLang="zh-CN" sz="2400" lang="en-US">
                <a:solidFill>
                  <a:schemeClr val="tx1">
                    <a:lumMod val="95000"/>
                    <a:lumOff val="5000"/>
                  </a:schemeClr>
                </a:solidFill>
                <a:latin typeface="Calibri" panose="020F0502020204030204"/>
                <a:ea typeface="宋体" panose="02010600030101010101" pitchFamily="2" charset="-122"/>
                <a:sym typeface="+mn-ea"/>
              </a:rPr>
              <a:t> AI</a:t>
            </a:r>
            <a:r>
              <a:rPr altLang="en-US" sz="2400" lang="zh-CN">
                <a:solidFill>
                  <a:schemeClr val="tx1">
                    <a:lumMod val="95000"/>
                    <a:lumOff val="5000"/>
                  </a:schemeClr>
                </a:solidFill>
                <a:latin typeface="Calibri" panose="020F0502020204030204"/>
                <a:ea typeface="宋体" panose="02010600030101010101" pitchFamily="2" charset="-122"/>
                <a:sym typeface="+mn-ea"/>
              </a:rPr>
              <a:t>模型在古代典籍数据库的断句实战上的优秀表现，</a:t>
            </a:r>
            <a:r>
              <a:rPr altLang="en-US" sz="2400" lang="zh-CN">
                <a:solidFill>
                  <a:srgbClr val="FF0000"/>
                </a:solidFill>
                <a:latin typeface="Calibri" panose="020F0502020204030204"/>
                <a:ea typeface="宋体" panose="02010600030101010101" pitchFamily="2" charset="-122"/>
                <a:sym typeface="+mn-ea"/>
              </a:rPr>
              <a:t>可以认为实验取得了很好的效果，</a:t>
            </a:r>
            <a:r>
              <a:rPr altLang="zh-CN" sz="2400" lang="en-US">
                <a:solidFill>
                  <a:srgbClr val="FF0000"/>
                </a:solidFill>
                <a:latin typeface="Calibri" panose="020F0502020204030204"/>
                <a:ea typeface="宋体" panose="02010600030101010101" pitchFamily="2" charset="-122"/>
                <a:sym typeface="+mn-ea"/>
              </a:rPr>
              <a:t>AI</a:t>
            </a:r>
            <a:r>
              <a:rPr altLang="en-US" sz="2400" lang="zh-CN">
                <a:solidFill>
                  <a:srgbClr val="FF0000"/>
                </a:solidFill>
                <a:latin typeface="Calibri" panose="020F0502020204030204"/>
                <a:ea typeface="宋体" panose="02010600030101010101" pitchFamily="2" charset="-122"/>
                <a:sym typeface="+mn-ea"/>
              </a:rPr>
              <a:t>模型已经超越了专家的水平</a:t>
            </a:r>
            <a:r>
              <a:rPr altLang="en-US" sz="2400" lang="zh-CN">
                <a:solidFill>
                  <a:schemeClr val="tx1">
                    <a:lumMod val="95000"/>
                    <a:lumOff val="5000"/>
                  </a:schemeClr>
                </a:solidFill>
                <a:latin typeface="Calibri" panose="020F0502020204030204"/>
                <a:ea typeface="宋体" panose="02010600030101010101" pitchFamily="2" charset="-122"/>
                <a:sym typeface="+mn-ea"/>
              </a:rPr>
              <a:t>。</a:t>
            </a:r>
            <a:r>
              <a:rPr altLang="en-US" sz="2400" lang="zh-CN">
                <a:solidFill>
                  <a:schemeClr val="tx1">
                    <a:lumMod val="95000"/>
                    <a:lumOff val="5000"/>
                  </a:schemeClr>
                </a:solidFill>
                <a:latin typeface="Arial" panose="020B0604020202020204" pitchFamily="34" charset="0"/>
                <a:ea typeface="宋体" panose="02010600030101010101" pitchFamily="2" charset="-122"/>
                <a:sym typeface="+mn-ea"/>
              </a:rPr>
              <a:t>×</a:t>
            </a:r>
            <a:endParaRPr altLang="en-US" sz="2400" lang="zh-CN">
              <a:solidFill>
                <a:schemeClr val="tx1">
                  <a:lumMod val="95000"/>
                  <a:lumOff val="5000"/>
                </a:schemeClr>
              </a:solidFill>
              <a:latin typeface="Arial" panose="020B0604020202020204" pitchFamily="34" charset="0"/>
              <a:ea typeface="宋体" panose="02010600030101010101" pitchFamily="2" charset="-122"/>
            </a:endParaRPr>
          </a:p>
          <a:p>
            <a:pPr algn="just" defTabSz="266700" fontAlgn="auto" indent="457200">
              <a:spcBef>
                <a:spcPct val="0"/>
              </a:spcBef>
              <a:spcAft>
                <a:spcPct val="0"/>
              </a:spcAft>
            </a:pPr>
            <a:r>
              <a:rPr altLang="en-US" b="1" sz="2400" lang="zh-CN">
                <a:solidFill>
                  <a:srgbClr val="FF0000"/>
                </a:solidFill>
                <a:latin typeface="Arial" panose="020B0604020202020204" pitchFamily="34" charset="0"/>
                <a:sym typeface="+mn-ea"/>
              </a:rPr>
              <a:t>×</a:t>
            </a:r>
            <a:endParaRPr altLang="en-US" sz="2400" lang="zh-CN">
              <a:sym typeface="+mn-ea"/>
            </a:endParaRPr>
          </a:p>
          <a:p>
            <a:pPr algn="just" defTabSz="266700" fontAlgn="auto" indent="457200">
              <a:spcBef>
                <a:spcPct val="0"/>
              </a:spcBef>
              <a:spcAft>
                <a:spcPct val="0"/>
              </a:spcAft>
            </a:pPr>
            <a:endParaRPr sz="2400" lang="en-US">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sz="2400" lang="en-US">
                <a:solidFill>
                  <a:schemeClr val="tx1">
                    <a:lumMod val="95000"/>
                    <a:lumOff val="5000"/>
                  </a:schemeClr>
                </a:solidFill>
                <a:latin typeface="Calibri" panose="020F0502020204030204"/>
                <a:ea typeface="宋体" panose="02010600030101010101" pitchFamily="2" charset="-122"/>
              </a:rPr>
              <a:t>  </a:t>
            </a:r>
            <a:endParaRPr sz="2400" lang="en-US">
              <a:solidFill>
                <a:schemeClr val="tx1">
                  <a:lumMod val="95000"/>
                  <a:lumOff val="5000"/>
                </a:schemeClr>
              </a:solidFill>
              <a:latin typeface="Calibri" panose="020F0502020204030204"/>
              <a:ea typeface="宋体" panose="02010600030101010101" pitchFamily="2" charset="-122"/>
            </a:endParaRP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507" name=""/>
        <p:cNvGrpSpPr/>
        <p:nvPr/>
      </p:nvGrpSpPr>
      <p:grpSpPr>
        <a:xfrm/>
      </p:grpSpPr>
      <p:sp>
        <p:nvSpPr>
          <p:cNvPr id="1049499" name="文本框 1"/>
          <p:cNvSpPr txBox="1"/>
          <p:nvPr/>
        </p:nvSpPr>
        <p:spPr>
          <a:xfrm>
            <a:off x="243840" y="683260"/>
            <a:ext cx="11517630" cy="5598795"/>
          </a:xfrm>
          <a:prstGeom prst="rect"/>
          <a:noFill/>
          <a:ln>
            <a:solidFill>
              <a:schemeClr val="accent1"/>
            </a:solidFill>
          </a:ln>
        </p:spPr>
        <p:txBody>
          <a:bodyPr anchor="t" rtlCol="0" wrap="square">
            <a:noAutofit/>
          </a:bodyPr>
          <a:p>
            <a:pPr fontAlgn="auto" indent="457200"/>
            <a:r>
              <a:rPr altLang="en-US" sz="2400" lang="zh-CN">
                <a:latin typeface="楷体" panose="02010609060101010101" charset="-122"/>
                <a:ea typeface="楷体" panose="02010609060101010101" charset="-122"/>
                <a:cs typeface="楷体" panose="02010609060101010101" charset="-122"/>
              </a:rPr>
              <a:t>【写作指导】</a:t>
            </a:r>
            <a:endParaRPr altLang="en-US" sz="2400" lang="zh-CN">
              <a:latin typeface="楷体" panose="02010609060101010101" charset="-122"/>
              <a:ea typeface="楷体" panose="02010609060101010101" charset="-122"/>
              <a:cs typeface="楷体" panose="02010609060101010101" charset="-122"/>
            </a:endParaRPr>
          </a:p>
          <a:p>
            <a:pPr fontAlgn="auto" indent="457200"/>
            <a:r>
              <a:rPr altLang="en-US" sz="2800" lang="zh-CN">
                <a:latin typeface="楷体" panose="02010609060101010101" charset="-122"/>
                <a:ea typeface="楷体" panose="02010609060101010101" charset="-122"/>
                <a:cs typeface="楷体" panose="02010609060101010101" charset="-122"/>
              </a:rPr>
              <a:t>第二句</a:t>
            </a:r>
            <a:r>
              <a:rPr altLang="zh-CN" sz="2800" lang="en-US">
                <a:solidFill>
                  <a:srgbClr val="FF0000"/>
                </a:solidFill>
                <a:latin typeface="楷体" panose="02010609060101010101" charset="-122"/>
                <a:ea typeface="楷体" panose="02010609060101010101" charset="-122"/>
                <a:cs typeface="楷体" panose="02010609060101010101" charset="-122"/>
              </a:rPr>
              <a:t>“</a:t>
            </a:r>
            <a:r>
              <a:rPr altLang="en-US" sz="2800" lang="zh-CN">
                <a:solidFill>
                  <a:srgbClr val="FF0000"/>
                </a:solidFill>
                <a:latin typeface="楷体" panose="02010609060101010101" charset="-122"/>
                <a:ea typeface="楷体" panose="02010609060101010101" charset="-122"/>
                <a:cs typeface="楷体" panose="02010609060101010101" charset="-122"/>
              </a:rPr>
              <a:t>譬如为山，未成一簧，止，吾止也</a:t>
            </a:r>
            <a:r>
              <a:rPr altLang="zh-CN" sz="2800" lang="en-US">
                <a:solidFill>
                  <a:srgbClr val="FF0000"/>
                </a:solidFill>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，讲的是</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rPr>
              <a:t>不要半途而废、功亏一簧，而自己要承担因为</a:t>
            </a:r>
            <a:r>
              <a:rPr altLang="zh-CN" b="1" sz="2800" lang="en-US">
                <a:solidFill>
                  <a:srgbClr val="7030A0"/>
                </a:solidFill>
                <a:highlight>
                  <a:srgbClr val="FFFF00"/>
                </a:highlight>
                <a:latin typeface="楷体" panose="02010609060101010101" charset="-122"/>
                <a:ea typeface="楷体" panose="02010609060101010101" charset="-122"/>
                <a:cs typeface="楷体" panose="02010609060101010101" charset="-122"/>
              </a:rPr>
              <a:t>“</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rPr>
              <a:t>止</a:t>
            </a:r>
            <a:r>
              <a:rPr altLang="zh-CN" b="1" sz="2800" lang="en-US">
                <a:solidFill>
                  <a:srgbClr val="7030A0"/>
                </a:solidFill>
                <a:highlight>
                  <a:srgbClr val="FFFF00"/>
                </a:highlight>
                <a:latin typeface="楷体" panose="02010609060101010101" charset="-122"/>
                <a:ea typeface="楷体" panose="02010609060101010101" charset="-122"/>
                <a:cs typeface="楷体" panose="02010609060101010101" charset="-122"/>
              </a:rPr>
              <a:t>”</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rPr>
              <a:t>造成的后果</a:t>
            </a:r>
            <a:r>
              <a:rPr altLang="en-US" sz="2800" lang="zh-CN">
                <a:highlight>
                  <a:srgbClr val="FFFF00"/>
                </a:highlight>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前一句讲的是</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知止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，这一句讲的是</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不止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，二者也可以结合起来加以辩证思考，探讨新时代的青年何时</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何时</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不止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的问题。这句话</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sym typeface="+mn-ea"/>
              </a:rPr>
              <a:t>侧重个人的目标追求</a:t>
            </a:r>
            <a:r>
              <a:rPr altLang="en-US" sz="2800" lang="zh-CN">
                <a:latin typeface="楷体" panose="02010609060101010101" charset="-122"/>
                <a:ea typeface="楷体" panose="02010609060101010101" charset="-122"/>
                <a:cs typeface="楷体" panose="02010609060101010101" charset="-122"/>
                <a:sym typeface="+mn-ea"/>
              </a:rPr>
              <a:t>，</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sym typeface="+mn-ea"/>
              </a:rPr>
              <a:t>个人的学习</a:t>
            </a:r>
            <a:r>
              <a:rPr altLang="en-US" sz="2800" lang="zh-CN">
                <a:latin typeface="楷体" panose="02010609060101010101" charset="-122"/>
                <a:ea typeface="楷体" panose="02010609060101010101" charset="-122"/>
                <a:cs typeface="楷体" panose="02010609060101010101" charset="-122"/>
                <a:sym typeface="+mn-ea"/>
              </a:rPr>
              <a:t>，</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sym typeface="+mn-ea"/>
              </a:rPr>
              <a:t>个人积累等，</a:t>
            </a:r>
            <a:r>
              <a:rPr altLang="en-US" sz="2800" lang="zh-CN">
                <a:latin typeface="楷体" panose="02010609060101010101" charset="-122"/>
                <a:ea typeface="楷体" panose="02010609060101010101" charset="-122"/>
                <a:cs typeface="楷体" panose="02010609060101010101" charset="-122"/>
                <a:sym typeface="+mn-ea"/>
              </a:rPr>
              <a:t>这些都是可以通过持续努力，不断追求实现自己的圆满。不达目标则不止。</a:t>
            </a:r>
            <a:endParaRPr altLang="en-US" sz="2800" lang="zh-CN">
              <a:latin typeface="楷体" panose="02010609060101010101" charset="-122"/>
              <a:ea typeface="楷体" panose="02010609060101010101" charset="-122"/>
              <a:cs typeface="楷体" panose="02010609060101010101" charset="-122"/>
            </a:endParaRPr>
          </a:p>
          <a:p>
            <a:pPr fontAlgn="auto" indent="457200"/>
            <a:r>
              <a:rPr altLang="en-US" sz="2800" lang="zh-CN">
                <a:latin typeface="楷体" panose="02010609060101010101" charset="-122"/>
                <a:ea typeface="楷体" panose="02010609060101010101" charset="-122"/>
                <a:cs typeface="楷体" panose="02010609060101010101" charset="-122"/>
              </a:rPr>
              <a:t>第三句</a:t>
            </a:r>
            <a:r>
              <a:rPr altLang="zh-CN" sz="2800" lang="en-US">
                <a:solidFill>
                  <a:srgbClr val="FF0000"/>
                </a:solidFill>
                <a:latin typeface="楷体" panose="02010609060101010101" charset="-122"/>
                <a:ea typeface="楷体" panose="02010609060101010101" charset="-122"/>
                <a:cs typeface="楷体" panose="02010609060101010101" charset="-122"/>
              </a:rPr>
              <a:t>“</a:t>
            </a:r>
            <a:r>
              <a:rPr altLang="en-US" sz="2800" lang="zh-CN">
                <a:solidFill>
                  <a:srgbClr val="FF0000"/>
                </a:solidFill>
                <a:latin typeface="楷体" panose="02010609060101010101" charset="-122"/>
                <a:ea typeface="楷体" panose="02010609060101010101" charset="-122"/>
                <a:cs typeface="楷体" panose="02010609060101010101" charset="-122"/>
              </a:rPr>
              <a:t>大学之道，在止于至善</a:t>
            </a:r>
            <a:r>
              <a:rPr altLang="zh-CN" sz="2800" lang="en-US">
                <a:solidFill>
                  <a:srgbClr val="FF0000"/>
                </a:solidFill>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的本义是，</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rPr>
              <a:t>修身治人的根本原则是要达到道德修养的最高境界，这句话是对君子道德修养提出的要求</a:t>
            </a:r>
            <a:r>
              <a:rPr altLang="en-US" sz="2800" lang="zh-CN">
                <a:latin typeface="楷体" panose="02010609060101010101" charset="-122"/>
                <a:ea typeface="楷体" panose="02010609060101010101" charset="-122"/>
                <a:cs typeface="楷体" panose="02010609060101010101" charset="-122"/>
              </a:rPr>
              <a:t>，学无止境，一个人的品行修养亦无止境。</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rPr>
              <a:t>力争在品德修养方面</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sym typeface="+mn-ea"/>
              </a:rPr>
              <a:t>达到至善至美至完善的。</a:t>
            </a:r>
            <a:r>
              <a:rPr altLang="en-US" sz="2800" lang="zh-CN">
                <a:latin typeface="楷体" panose="02010609060101010101" charset="-122"/>
                <a:ea typeface="楷体" panose="02010609060101010101" charset="-122"/>
                <a:cs typeface="楷体" panose="02010609060101010101" charset="-122"/>
              </a:rPr>
              <a:t>学生可以结合现代社会谈修身正心的重要意义。这</a:t>
            </a:r>
            <a:r>
              <a:rPr altLang="en-US" sz="2800" lang="zh-CN">
                <a:latin typeface="楷体" panose="02010609060101010101" charset="-122"/>
                <a:ea typeface="楷体" panose="02010609060101010101" charset="-122"/>
                <a:cs typeface="楷体" panose="02010609060101010101" charset="-122"/>
                <a:sym typeface="+mn-ea"/>
              </a:rPr>
              <a:t>需要人们不断的去提升自己的道德修养，提升自己的文化水平，力争使自己在行为上符合至善，提升自己的道德，让自己成为君子。</a:t>
            </a:r>
            <a:endParaRPr altLang="en-US" sz="2800" lang="zh-CN">
              <a:latin typeface="楷体" panose="02010609060101010101" charset="-122"/>
              <a:ea typeface="楷体" panose="02010609060101010101" charset="-122"/>
              <a:cs typeface="楷体" panose="02010609060101010101" charset="-122"/>
            </a:endParaRPr>
          </a:p>
          <a:p>
            <a:pPr fontAlgn="auto" indent="457200"/>
            <a:endParaRPr altLang="en-US" sz="2800" lang="zh-CN">
              <a:latin typeface="楷体" panose="02010609060101010101" charset="-122"/>
              <a:ea typeface="楷体" panose="02010609060101010101" charset="-122"/>
              <a:cs typeface="楷体" panose="02010609060101010101" charset="-122"/>
            </a:endParaRPr>
          </a:p>
          <a:p>
            <a:pPr fontAlgn="auto" indent="457200"/>
            <a:endParaRPr altLang="en-US" sz="2800" lang="zh-CN">
              <a:latin typeface="楷体" panose="02010609060101010101" charset="-122"/>
              <a:ea typeface="楷体" panose="02010609060101010101" charset="-122"/>
              <a:cs typeface="楷体" panose="02010609060101010101" charset="-122"/>
            </a:endParaRPr>
          </a:p>
        </p:txBody>
      </p:sp>
      <p:sp>
        <p:nvSpPr>
          <p:cNvPr id="1049500" name="文本框 2"/>
          <p:cNvSpPr txBox="1"/>
          <p:nvPr>
            <p:custDataLst>
              <p:tags r:id="rId1"/>
            </p:custDataLst>
          </p:nvPr>
        </p:nvSpPr>
        <p:spPr>
          <a:xfrm>
            <a:off x="779780" y="18923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审题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508" name=""/>
        <p:cNvGrpSpPr/>
        <p:nvPr/>
      </p:nvGrpSpPr>
      <p:grpSpPr>
        <a:xfrm/>
      </p:grpSpPr>
      <p:sp>
        <p:nvSpPr>
          <p:cNvPr id="1049501" name="文本框 1"/>
          <p:cNvSpPr txBox="1"/>
          <p:nvPr/>
        </p:nvSpPr>
        <p:spPr>
          <a:xfrm>
            <a:off x="243840" y="683260"/>
            <a:ext cx="11517630" cy="5598795"/>
          </a:xfrm>
          <a:prstGeom prst="rect"/>
          <a:noFill/>
          <a:ln>
            <a:solidFill>
              <a:schemeClr val="accent1"/>
            </a:solidFill>
          </a:ln>
        </p:spPr>
        <p:txBody>
          <a:bodyPr anchor="t" rtlCol="0" wrap="square">
            <a:noAutofit/>
          </a:bodyPr>
          <a:p>
            <a:pPr fontAlgn="auto" indent="457200"/>
            <a:r>
              <a:rPr altLang="en-US" sz="2400" lang="zh-CN">
                <a:latin typeface="楷体" panose="02010609060101010101" charset="-122"/>
                <a:ea typeface="楷体" panose="02010609060101010101" charset="-122"/>
                <a:cs typeface="楷体" panose="02010609060101010101" charset="-122"/>
              </a:rPr>
              <a:t>【写作指导】</a:t>
            </a:r>
            <a:endParaRPr altLang="en-US" sz="24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zh-CN">
                <a:latin typeface="楷体" panose="02010609060101010101" charset="-122"/>
                <a:ea typeface="楷体" panose="02010609060101010101" charset="-122"/>
                <a:cs typeface="楷体" panose="02010609060101010101" charset="-122"/>
              </a:rPr>
              <a:t>第四句</a:t>
            </a:r>
            <a:r>
              <a:rPr altLang="zh-CN" sz="2800" lang="en-US">
                <a:solidFill>
                  <a:srgbClr val="FF0000"/>
                </a:solidFill>
                <a:latin typeface="楷体" panose="02010609060101010101" charset="-122"/>
                <a:ea typeface="楷体" panose="02010609060101010101" charset="-122"/>
                <a:cs typeface="楷体" panose="02010609060101010101" charset="-122"/>
              </a:rPr>
              <a:t>“</a:t>
            </a:r>
            <a:r>
              <a:rPr altLang="en-US" sz="2800" lang="zh-CN">
                <a:solidFill>
                  <a:srgbClr val="FF0000"/>
                </a:solidFill>
                <a:latin typeface="楷体" panose="02010609060101010101" charset="-122"/>
                <a:ea typeface="楷体" panose="02010609060101010101" charset="-122"/>
                <a:cs typeface="楷体" panose="02010609060101010101" charset="-122"/>
              </a:rPr>
              <a:t>陈力就列，不能者止</a:t>
            </a:r>
            <a:r>
              <a:rPr altLang="zh-CN" sz="2800" lang="en-US">
                <a:solidFill>
                  <a:srgbClr val="FF0000"/>
                </a:solidFill>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出自《季氏将伐颅臾》，意思是</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rPr>
              <a:t>能够施展自己的才能就可担任官职，</a:t>
            </a:r>
            <a:r>
              <a:rPr altLang="en-US" sz="2800" lang="zh-CN">
                <a:latin typeface="楷体" panose="02010609060101010101" charset="-122"/>
                <a:ea typeface="楷体" panose="02010609060101010101" charset="-122"/>
                <a:cs typeface="楷体" panose="02010609060101010101" charset="-122"/>
              </a:rPr>
              <a:t>如果不能施展才能就应罢官免职，也就是</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rPr>
              <a:t>在其位谋其职</a:t>
            </a:r>
            <a:r>
              <a:rPr altLang="en-US" sz="2800" lang="zh-CN">
                <a:latin typeface="楷体" panose="02010609060101010101" charset="-122"/>
                <a:ea typeface="楷体" panose="02010609060101010101" charset="-122"/>
                <a:cs typeface="楷体" panose="02010609060101010101" charset="-122"/>
              </a:rPr>
              <a:t>的意思。</a:t>
            </a:r>
            <a:r>
              <a:rPr altLang="en-US" sz="2800" lang="zh-CN">
                <a:latin typeface="楷体" panose="02010609060101010101" charset="-122"/>
                <a:ea typeface="楷体" panose="02010609060101010101" charset="-122"/>
                <a:cs typeface="楷体" panose="02010609060101010101" charset="-122"/>
                <a:sym typeface="+mn-ea"/>
              </a:rPr>
              <a:t>作为臣子应该在自己的职位上担当自己的责任，要</a:t>
            </a:r>
            <a:r>
              <a:rPr altLang="en-US" b="1" sz="2800" lang="zh-CN">
                <a:solidFill>
                  <a:srgbClr val="7030A0"/>
                </a:solidFill>
                <a:highlight>
                  <a:srgbClr val="FFFF00"/>
                </a:highlight>
                <a:latin typeface="楷体" panose="02010609060101010101" charset="-122"/>
                <a:ea typeface="楷体" panose="02010609060101010101" charset="-122"/>
                <a:cs typeface="楷体" panose="02010609060101010101" charset="-122"/>
                <a:sym typeface="+mn-ea"/>
              </a:rPr>
              <a:t>有责任、有担当</a:t>
            </a:r>
            <a:r>
              <a:rPr altLang="en-US" sz="2800" lang="zh-CN">
                <a:latin typeface="楷体" panose="02010609060101010101" charset="-122"/>
                <a:ea typeface="楷体" panose="02010609060101010101" charset="-122"/>
                <a:cs typeface="楷体" panose="02010609060101010101" charset="-122"/>
                <a:sym typeface="+mn-ea"/>
              </a:rPr>
              <a:t>，能解决职责上的问题，可以胜任这个职务就去做，不能够胜任就停止。简单概括为“能者上，庸者下”。</a:t>
            </a:r>
            <a:r>
              <a:rPr altLang="en-US" sz="2800" lang="zh-CN">
                <a:latin typeface="楷体" panose="02010609060101010101" charset="-122"/>
                <a:ea typeface="楷体" panose="02010609060101010101" charset="-122"/>
                <a:cs typeface="楷体" panose="02010609060101010101" charset="-122"/>
              </a:rPr>
              <a:t>学生可以结合自己对社会的理解，谈谈各司其职以及自己对人生规划的想法。</a:t>
            </a:r>
            <a:endParaRPr altLang="en-US" sz="2800" lang="zh-CN">
              <a:latin typeface="楷体" panose="02010609060101010101" charset="-122"/>
              <a:ea typeface="楷体" panose="02010609060101010101" charset="-122"/>
              <a:cs typeface="楷体" panose="02010609060101010101" charset="-122"/>
            </a:endParaRPr>
          </a:p>
        </p:txBody>
      </p:sp>
      <p:sp>
        <p:nvSpPr>
          <p:cNvPr id="1049502" name="文本框 2"/>
          <p:cNvSpPr txBox="1"/>
          <p:nvPr>
            <p:custDataLst>
              <p:tags r:id="rId1"/>
            </p:custDataLst>
          </p:nvPr>
        </p:nvSpPr>
        <p:spPr>
          <a:xfrm>
            <a:off x="779780" y="18923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审题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510" name=""/>
        <p:cNvGrpSpPr/>
        <p:nvPr/>
      </p:nvGrpSpPr>
      <p:grpSpPr>
        <a:xfrm>
          <a:off x="0" y="0"/>
          <a:ext cx="0" cy="0"/>
          <a:chOff x="0" y="0"/>
          <a:chExt cx="0" cy="0"/>
        </a:xfrm>
      </p:grpSpPr>
      <p:sp>
        <p:nvSpPr>
          <p:cNvPr id="1049503" name="Text 1"/>
          <p:cNvSpPr/>
          <p:nvPr/>
        </p:nvSpPr>
        <p:spPr>
          <a:xfrm rot="5400000">
            <a:off x="3324705" y="-1030876"/>
            <a:ext cx="2342068" cy="7670840"/>
          </a:xfrm>
          <a:prstGeom prst="rect"/>
          <a:noFill/>
        </p:spPr>
        <p:txBody>
          <a:bodyPr anchor="ctr" rtlCol="0" wrap="square"/>
          <a:p>
            <a:pPr algn="ctr" indent="0" marL="0">
              <a:spcBef>
                <a:spcPts val="375"/>
              </a:spcBef>
              <a:buNone/>
            </a:pPr>
            <a:r>
              <a:rPr dirty="0" lang="en-US">
                <a:solidFill>
                  <a:srgbClr val="333333"/>
                </a:solidFill>
                <a:latin typeface="等线" panose="02010600030101010101" pitchFamily="34" charset="-122"/>
                <a:ea typeface="等线" panose="02010600030101010101" pitchFamily="34" charset="-122"/>
                <a:cs typeface="等线" panose="02010600030101010101" pitchFamily="34" charset="-120"/>
              </a:rPr>
              <a:t> </a:t>
            </a:r>
            <a:endParaRPr dirty="0" sz="2000" lang="en-US"/>
          </a:p>
        </p:txBody>
      </p:sp>
      <p:sp>
        <p:nvSpPr>
          <p:cNvPr id="1049504" name="Text 3"/>
          <p:cNvSpPr/>
          <p:nvPr/>
        </p:nvSpPr>
        <p:spPr>
          <a:xfrm>
            <a:off x="208915" y="746125"/>
            <a:ext cx="5790565" cy="3228975"/>
          </a:xfrm>
          <a:prstGeom prst="rect"/>
          <a:solidFill>
            <a:schemeClr val="tx2">
              <a:lumMod val="25000"/>
              <a:lumOff val="75000"/>
            </a:schemeClr>
          </a:solidFill>
        </p:spPr>
        <p:txBody>
          <a:bodyPr anchor="t" bIns="127000" lIns="127000" rIns="127000" rtlCol="0" tIns="127000" wrap="square">
            <a:noAutofit/>
          </a:bodyPr>
          <a:p>
            <a:pPr algn="l" indent="0" marL="0">
              <a:lnSpc>
                <a:spcPct val="100000"/>
              </a:lnSpc>
              <a:spcBef>
                <a:spcPts val="375"/>
              </a:spcBef>
              <a:buNone/>
            </a:pPr>
            <a:r>
              <a:rPr b="1" dirty="0" sz="2400" lang="en-US">
                <a:solidFill>
                  <a:srgbClr val="FF0000"/>
                </a:solidFill>
                <a:latin typeface="OPPOSans H" pitchFamily="34" charset="0"/>
                <a:ea typeface="OPPOSans H" pitchFamily="34" charset="-122"/>
                <a:cs typeface="OPPOSans H" pitchFamily="34" charset="-120"/>
                <a:sym typeface="+mn-ea"/>
              </a:rPr>
              <a:t>《谏太宗十思疏》</a:t>
            </a:r>
            <a:r>
              <a:rPr b="1" dirty="0" sz="2400" lang="en-US">
                <a:solidFill>
                  <a:srgbClr val="FF0000"/>
                </a:solidFill>
                <a:latin typeface="OPPOSans L" pitchFamily="34" charset="0"/>
                <a:ea typeface="OPPOSans L" pitchFamily="34" charset="-122"/>
                <a:cs typeface="OPPOSans L" pitchFamily="34" charset="-120"/>
              </a:rPr>
              <a:t>“将有作则思知止以安人”</a:t>
            </a:r>
            <a:endParaRPr b="1" dirty="0" sz="2400" lang="en-US">
              <a:solidFill>
                <a:srgbClr val="FF0000"/>
              </a:solidFill>
              <a:latin typeface="OPPOSans L" pitchFamily="34" charset="0"/>
              <a:ea typeface="OPPOSans L" pitchFamily="34" charset="-122"/>
              <a:cs typeface="OPPOSans L" pitchFamily="34" charset="-120"/>
            </a:endParaRPr>
          </a:p>
          <a:p>
            <a:pPr algn="l" indent="0" marL="0">
              <a:lnSpc>
                <a:spcPct val="100000"/>
              </a:lnSpc>
              <a:spcBef>
                <a:spcPts val="375"/>
              </a:spcBef>
              <a:buNone/>
            </a:pPr>
            <a:r>
              <a:rPr altLang="en-US" b="1" dirty="0" sz="2400" lang="zh-CN">
                <a:solidFill>
                  <a:srgbClr val="FF0000"/>
                </a:solidFill>
                <a:highlight>
                  <a:srgbClr val="FFFF00"/>
                </a:highlight>
                <a:latin typeface="OPPOSans L" pitchFamily="34" charset="0"/>
                <a:ea typeface="OPPOSans L" pitchFamily="34" charset="-122"/>
                <a:cs typeface="OPPOSans L" pitchFamily="34" charset="-120"/>
              </a:rPr>
              <a:t>止</a:t>
            </a:r>
            <a:r>
              <a:rPr altLang="en-US" b="1" dirty="0" sz="2400" lang="zh-CN">
                <a:solidFill>
                  <a:srgbClr val="FF0000"/>
                </a:solidFill>
                <a:latin typeface="OPPOSans L" pitchFamily="34" charset="0"/>
                <a:ea typeface="OPPOSans L" pitchFamily="34" charset="-122"/>
                <a:cs typeface="OPPOSans L" pitchFamily="34" charset="-120"/>
              </a:rPr>
              <a:t>：</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rPr>
              <a:t>强调领导者在行动前应考虑后果，避免过度干预，达到和谐稳定。</a:t>
            </a:r>
            <a:endPar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endParaRPr>
          </a:p>
          <a:p>
            <a:pPr algn="l" indent="0" marL="0">
              <a:lnSpc>
                <a:spcPct val="100000"/>
              </a:lnSpc>
              <a:spcBef>
                <a:spcPts val="375"/>
              </a:spcBef>
              <a:buNone/>
            </a:pP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sym typeface="+mn-ea"/>
              </a:rPr>
              <a:t>面对诱惑时能理智应对</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rPr>
              <a:t>，能停止骄逸奢华</a:t>
            </a:r>
            <a:endPar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endParaRPr>
          </a:p>
          <a:p>
            <a:pPr algn="l" indent="0" marL="0">
              <a:lnSpc>
                <a:spcPct val="100000"/>
              </a:lnSpc>
              <a:spcBef>
                <a:spcPts val="375"/>
              </a:spcBef>
              <a:buNone/>
            </a:pPr>
            <a:r>
              <a:rPr altLang="en-US" b="1" dirty="0" sz="2400" lang="zh-CN">
                <a:solidFill>
                  <a:srgbClr val="FF0000"/>
                </a:solidFill>
                <a:highlight>
                  <a:srgbClr val="FFFF00"/>
                </a:highlight>
                <a:latin typeface="OPPOSans L" pitchFamily="34" charset="0"/>
                <a:ea typeface="OPPOSans L" pitchFamily="34" charset="-122"/>
                <a:cs typeface="OPPOSans L" pitchFamily="34" charset="-120"/>
              </a:rPr>
              <a:t>不止</a:t>
            </a:r>
            <a:r>
              <a:rPr altLang="en-US" b="1" dirty="0" sz="2400" lang="zh-CN">
                <a:solidFill>
                  <a:srgbClr val="FF0000"/>
                </a:solidFill>
                <a:latin typeface="OPPOSans L" pitchFamily="34" charset="0"/>
                <a:ea typeface="OPPOSans L" pitchFamily="34" charset="-122"/>
                <a:cs typeface="OPPOSans L" pitchFamily="34" charset="-120"/>
              </a:rPr>
              <a:t>：</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rPr>
              <a:t>不停止自我反思</a:t>
            </a:r>
            <a:endParaRPr altLang="en-US" b="1" dirty="0" sz="2800" lang="en-US">
              <a:solidFill>
                <a:schemeClr val="tx1">
                  <a:lumMod val="95000"/>
                  <a:lumOff val="5000"/>
                </a:schemeClr>
              </a:solidFill>
              <a:latin typeface="楷体" panose="02010609060101010101" charset="-122"/>
              <a:ea typeface="楷体" panose="02010609060101010101" charset="-122"/>
              <a:cs typeface="OPPOSans L" pitchFamily="34" charset="-120"/>
            </a:endParaRPr>
          </a:p>
        </p:txBody>
      </p:sp>
      <p:sp>
        <p:nvSpPr>
          <p:cNvPr id="1049505" name="Text 5"/>
          <p:cNvSpPr/>
          <p:nvPr/>
        </p:nvSpPr>
        <p:spPr>
          <a:xfrm rot="16200000">
            <a:off x="3360071" y="1672604"/>
            <a:ext cx="2271337" cy="7670840"/>
          </a:xfrm>
          <a:prstGeom prst="rect"/>
          <a:noFill/>
        </p:spPr>
        <p:txBody>
          <a:bodyPr anchor="ctr" rtlCol="0" wrap="square"/>
          <a:p>
            <a:pPr algn="ctr" indent="0" marL="0">
              <a:spcBef>
                <a:spcPts val="375"/>
              </a:spcBef>
              <a:buNone/>
            </a:pPr>
            <a:r>
              <a:rPr dirty="0" lang="en-US">
                <a:solidFill>
                  <a:srgbClr val="333333"/>
                </a:solidFill>
                <a:latin typeface="等线" panose="02010600030101010101" pitchFamily="34" charset="-122"/>
                <a:ea typeface="等线" panose="02010600030101010101" pitchFamily="34" charset="-122"/>
                <a:cs typeface="等线" panose="02010600030101010101" pitchFamily="34" charset="-120"/>
              </a:rPr>
              <a:t> </a:t>
            </a:r>
            <a:endParaRPr dirty="0" sz="2000" lang="en-US"/>
          </a:p>
        </p:txBody>
      </p:sp>
      <p:sp>
        <p:nvSpPr>
          <p:cNvPr id="1049506" name="Text 8"/>
          <p:cNvSpPr/>
          <p:nvPr/>
        </p:nvSpPr>
        <p:spPr>
          <a:xfrm>
            <a:off x="6075680" y="746125"/>
            <a:ext cx="5876925" cy="2788920"/>
          </a:xfrm>
          <a:prstGeom prst="rect"/>
          <a:solidFill>
            <a:schemeClr val="accent5">
              <a:lumMod val="40000"/>
              <a:lumOff val="60000"/>
            </a:schemeClr>
          </a:solidFill>
        </p:spPr>
        <p:txBody>
          <a:bodyPr anchor="t" bIns="127000" lIns="127000" rIns="127000" rtlCol="0" tIns="127000" wrap="square">
            <a:noAutofit/>
          </a:bodyPr>
          <a:p>
            <a:pPr algn="l" indent="0" marL="0">
              <a:lnSpc>
                <a:spcPct val="100000"/>
              </a:lnSpc>
              <a:spcBef>
                <a:spcPts val="375"/>
              </a:spcBef>
              <a:buNone/>
            </a:pPr>
            <a:r>
              <a:rPr b="1" dirty="0" sz="2400" lang="en-US">
                <a:solidFill>
                  <a:srgbClr val="FF0000"/>
                </a:solidFill>
                <a:latin typeface="OPPOSans H" pitchFamily="34" charset="0"/>
                <a:ea typeface="OPPOSans H" pitchFamily="34" charset="-122"/>
                <a:cs typeface="OPPOSans H" pitchFamily="34" charset="-120"/>
                <a:sym typeface="+mn-ea"/>
              </a:rPr>
              <a:t>《论语》</a:t>
            </a:r>
            <a:r>
              <a:rPr b="1" dirty="0" sz="2400" lang="en-US">
                <a:solidFill>
                  <a:srgbClr val="FF0000"/>
                </a:solidFill>
                <a:latin typeface="OPPOSans L" pitchFamily="34" charset="0"/>
                <a:ea typeface="OPPOSans L" pitchFamily="34" charset="-122"/>
                <a:cs typeface="OPPOSans L" pitchFamily="34" charset="-120"/>
              </a:rPr>
              <a:t>“譬如为山，未成一篑，止，吾止也”</a:t>
            </a:r>
            <a:endParaRPr b="1" dirty="0" sz="2400" lang="en-US">
              <a:solidFill>
                <a:srgbClr val="FF0000"/>
              </a:solidFill>
              <a:latin typeface="OPPOSans L" pitchFamily="34" charset="0"/>
              <a:ea typeface="OPPOSans L" pitchFamily="34" charset="-122"/>
              <a:cs typeface="OPPOSans L" pitchFamily="34" charset="-120"/>
            </a:endParaRPr>
          </a:p>
          <a:p>
            <a:pPr algn="l" indent="0" marL="0">
              <a:lnSpc>
                <a:spcPct val="100000"/>
              </a:lnSpc>
              <a:spcBef>
                <a:spcPts val="375"/>
              </a:spcBef>
              <a:buNone/>
            </a:pPr>
            <a:r>
              <a:rPr altLang="en-US" b="1" dirty="0" sz="2400" lang="zh-CN">
                <a:solidFill>
                  <a:srgbClr val="FF0000"/>
                </a:solidFill>
                <a:highlight>
                  <a:srgbClr val="FFFF00"/>
                </a:highlight>
                <a:latin typeface="OPPOSans L" pitchFamily="34" charset="0"/>
                <a:ea typeface="OPPOSans L" pitchFamily="34" charset="-122"/>
                <a:cs typeface="OPPOSans L" pitchFamily="34" charset="-120"/>
              </a:rPr>
              <a:t>止</a:t>
            </a:r>
            <a:r>
              <a:rPr altLang="en-US" b="1" dirty="0" sz="2400" lang="zh-CN">
                <a:solidFill>
                  <a:srgbClr val="FF0000"/>
                </a:solidFill>
                <a:latin typeface="OPPOSans L" pitchFamily="34" charset="0"/>
                <a:ea typeface="OPPOSans L" pitchFamily="34" charset="-122"/>
                <a:cs typeface="OPPOSans L" pitchFamily="34" charset="-120"/>
              </a:rPr>
              <a:t>：</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rPr>
              <a:t>在追求目标的过程中，应有自知之明，适时停止，避免徒劳无功。</a:t>
            </a:r>
            <a:endParaRPr b="1" dirty="0" sz="2400" lang="en-US">
              <a:solidFill>
                <a:srgbClr val="FF0000"/>
              </a:solidFill>
              <a:latin typeface="OPPOSans L" pitchFamily="34" charset="0"/>
              <a:ea typeface="OPPOSans L" pitchFamily="34" charset="-122"/>
              <a:cs typeface="OPPOSans L" pitchFamily="34" charset="-120"/>
            </a:endParaRPr>
          </a:p>
          <a:p>
            <a:pPr algn="l" indent="0" marL="0">
              <a:lnSpc>
                <a:spcPct val="100000"/>
              </a:lnSpc>
              <a:spcBef>
                <a:spcPts val="375"/>
              </a:spcBef>
              <a:buNone/>
            </a:pPr>
            <a:r>
              <a:rPr altLang="en-US" b="1" dirty="0" sz="2400" lang="zh-CN">
                <a:solidFill>
                  <a:srgbClr val="FF0000"/>
                </a:solidFill>
                <a:highlight>
                  <a:srgbClr val="FFFF00"/>
                </a:highlight>
                <a:latin typeface="OPPOSans L" pitchFamily="34" charset="0"/>
                <a:ea typeface="OPPOSans L" pitchFamily="34" charset="-122"/>
                <a:cs typeface="OPPOSans L" pitchFamily="34" charset="-120"/>
              </a:rPr>
              <a:t>不止</a:t>
            </a:r>
            <a:r>
              <a:rPr altLang="en-US" b="1" dirty="0" sz="2400" lang="zh-CN">
                <a:solidFill>
                  <a:srgbClr val="FF0000"/>
                </a:solidFill>
                <a:latin typeface="OPPOSans L" pitchFamily="34" charset="0"/>
                <a:ea typeface="OPPOSans L" pitchFamily="34" charset="-122"/>
                <a:cs typeface="OPPOSans L" pitchFamily="34" charset="-120"/>
              </a:rPr>
              <a:t>：</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sym typeface="+mn-ea"/>
              </a:rPr>
              <a:t>不要半途而废、功亏一簧，而自己要承担因为“止”造成的后果</a:t>
            </a:r>
            <a:endPar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endParaRPr>
          </a:p>
        </p:txBody>
      </p:sp>
      <p:sp>
        <p:nvSpPr>
          <p:cNvPr id="1049507" name="Text 10"/>
          <p:cNvSpPr/>
          <p:nvPr/>
        </p:nvSpPr>
        <p:spPr>
          <a:xfrm>
            <a:off x="209550" y="4140200"/>
            <a:ext cx="5789930" cy="2504440"/>
          </a:xfrm>
          <a:prstGeom prst="rect"/>
          <a:solidFill>
            <a:srgbClr val="92D050"/>
          </a:solidFill>
        </p:spPr>
        <p:txBody>
          <a:bodyPr anchor="t" bIns="127000" lIns="127000" rIns="127000" rtlCol="0" tIns="127000" wrap="square">
            <a:spAutoFit/>
          </a:bodyPr>
          <a:p>
            <a:pPr algn="ctr" indent="0" marL="0">
              <a:lnSpc>
                <a:spcPct val="100000"/>
              </a:lnSpc>
              <a:spcBef>
                <a:spcPts val="375"/>
              </a:spcBef>
              <a:buNone/>
            </a:pPr>
            <a:r>
              <a:rPr dirty="0" sz="2800" lang="en-US">
                <a:solidFill>
                  <a:srgbClr val="FF0000"/>
                </a:solidFill>
                <a:latin typeface="OPPOSans H" pitchFamily="34" charset="0"/>
                <a:ea typeface="OPPOSans H" pitchFamily="34" charset="-122"/>
                <a:cs typeface="OPPOSans H" pitchFamily="34" charset="-120"/>
                <a:sym typeface="+mn-ea"/>
              </a:rPr>
              <a:t>《礼记》</a:t>
            </a:r>
            <a:r>
              <a:rPr dirty="0" sz="2800" lang="en-US">
                <a:solidFill>
                  <a:srgbClr val="FF0000"/>
                </a:solidFill>
                <a:latin typeface="OPPOSans L" pitchFamily="34" charset="0"/>
                <a:ea typeface="OPPOSans L" pitchFamily="34" charset="-122"/>
                <a:cs typeface="OPPOSans L" pitchFamily="34" charset="-120"/>
              </a:rPr>
              <a:t>“大学之道，在止于至善”</a:t>
            </a:r>
            <a:endParaRPr dirty="0" sz="2800" lang="en-US">
              <a:solidFill>
                <a:srgbClr val="FF0000"/>
              </a:solidFill>
              <a:latin typeface="OPPOSans L" pitchFamily="34" charset="0"/>
              <a:ea typeface="OPPOSans L" pitchFamily="34" charset="-122"/>
              <a:cs typeface="OPPOSans L" pitchFamily="34" charset="-120"/>
            </a:endParaRPr>
          </a:p>
          <a:p>
            <a:pPr algn="l" indent="0" marL="0">
              <a:lnSpc>
                <a:spcPct val="100000"/>
              </a:lnSpc>
              <a:spcBef>
                <a:spcPts val="375"/>
              </a:spcBef>
              <a:buNone/>
            </a:pPr>
            <a:r>
              <a:rPr altLang="en-US" b="1" dirty="0" sz="2400" lang="zh-CN">
                <a:solidFill>
                  <a:srgbClr val="FF0000"/>
                </a:solidFill>
                <a:highlight>
                  <a:srgbClr val="FFFF00"/>
                </a:highlight>
                <a:latin typeface="OPPOSans L" pitchFamily="34" charset="0"/>
                <a:ea typeface="OPPOSans L" pitchFamily="34" charset="-122"/>
                <a:cs typeface="OPPOSans L" pitchFamily="34" charset="-120"/>
                <a:sym typeface="+mn-ea"/>
              </a:rPr>
              <a:t>止</a:t>
            </a:r>
            <a:r>
              <a:rPr altLang="en-US" b="1" dirty="0" sz="2800" lang="zh-CN">
                <a:solidFill>
                  <a:srgbClr val="FF0000"/>
                </a:solidFill>
                <a:latin typeface="OPPOSans L" pitchFamily="34" charset="0"/>
                <a:ea typeface="OPPOSans L" pitchFamily="34" charset="-122"/>
                <a:cs typeface="OPPOSans L" pitchFamily="34" charset="-120"/>
                <a:sym typeface="+mn-ea"/>
              </a:rPr>
              <a:t>：</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sym typeface="+mn-ea"/>
              </a:rPr>
              <a:t>达到道德修养的最高境界。</a:t>
            </a:r>
            <a:endParaRPr altLang="en-US" b="1" dirty="0" sz="2800" lang="zh-CN">
              <a:solidFill>
                <a:srgbClr val="FF0000"/>
              </a:solidFill>
              <a:latin typeface="OPPOSans L" pitchFamily="34" charset="0"/>
              <a:ea typeface="OPPOSans L" pitchFamily="34" charset="-122"/>
              <a:cs typeface="OPPOSans L" pitchFamily="34" charset="-120"/>
              <a:sym typeface="+mn-ea"/>
            </a:endParaRPr>
          </a:p>
          <a:p>
            <a:pPr algn="l" indent="0" marL="0">
              <a:lnSpc>
                <a:spcPct val="100000"/>
              </a:lnSpc>
              <a:spcBef>
                <a:spcPts val="375"/>
              </a:spcBef>
              <a:buNone/>
            </a:pPr>
            <a:r>
              <a:rPr altLang="en-US" b="1" dirty="0" sz="2400" lang="zh-CN">
                <a:solidFill>
                  <a:srgbClr val="FF0000"/>
                </a:solidFill>
                <a:highlight>
                  <a:srgbClr val="FFFF00"/>
                </a:highlight>
                <a:latin typeface="OPPOSans L" pitchFamily="34" charset="0"/>
                <a:ea typeface="OPPOSans L" pitchFamily="34" charset="-122"/>
                <a:cs typeface="OPPOSans L" pitchFamily="34" charset="-120"/>
                <a:sym typeface="+mn-ea"/>
              </a:rPr>
              <a:t>不止</a:t>
            </a:r>
            <a:r>
              <a:rPr altLang="en-US" b="1" dirty="0" sz="2800" lang="zh-CN">
                <a:solidFill>
                  <a:srgbClr val="FF0000"/>
                </a:solidFill>
                <a:latin typeface="OPPOSans L" pitchFamily="34" charset="0"/>
                <a:ea typeface="OPPOSans L" pitchFamily="34" charset="-122"/>
                <a:cs typeface="OPPOSans L" pitchFamily="34" charset="-120"/>
                <a:sym typeface="+mn-ea"/>
              </a:rPr>
              <a:t>：</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rPr>
              <a:t>强调在追求道德和学问的道路上，应有明确的目标，不断追求至善。</a:t>
            </a:r>
            <a:endPar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endParaRPr>
          </a:p>
        </p:txBody>
      </p:sp>
      <p:sp>
        <p:nvSpPr>
          <p:cNvPr id="1049508" name="Text 14"/>
          <p:cNvSpPr/>
          <p:nvPr/>
        </p:nvSpPr>
        <p:spPr>
          <a:xfrm>
            <a:off x="6268085" y="3975100"/>
            <a:ext cx="5766435" cy="2637790"/>
          </a:xfrm>
          <a:prstGeom prst="rect"/>
          <a:solidFill>
            <a:srgbClr val="EAE0DE"/>
          </a:solidFill>
        </p:spPr>
        <p:txBody>
          <a:bodyPr anchor="t" bIns="127000" lIns="127000" rIns="127000" rtlCol="0" tIns="127000" wrap="square">
            <a:noAutofit/>
          </a:bodyPr>
          <a:p>
            <a:pPr algn="ctr" indent="0" marL="0">
              <a:lnSpc>
                <a:spcPct val="100000"/>
              </a:lnSpc>
              <a:spcBef>
                <a:spcPts val="375"/>
              </a:spcBef>
              <a:buNone/>
            </a:pPr>
            <a:r>
              <a:rPr b="1" dirty="0" sz="2400" lang="en-US">
                <a:solidFill>
                  <a:srgbClr val="FF0000"/>
                </a:solidFill>
                <a:latin typeface="OPPOSans H" pitchFamily="34" charset="0"/>
                <a:ea typeface="OPPOSans H" pitchFamily="34" charset="-122"/>
                <a:cs typeface="OPPOSans H" pitchFamily="34" charset="-120"/>
                <a:sym typeface="+mn-ea"/>
              </a:rPr>
              <a:t>《季氏将伐颛臾》</a:t>
            </a:r>
            <a:r>
              <a:rPr b="1" dirty="0" sz="2400" lang="en-US">
                <a:solidFill>
                  <a:srgbClr val="FF0000"/>
                </a:solidFill>
                <a:latin typeface="OPPOSans L" pitchFamily="34" charset="0"/>
                <a:ea typeface="OPPOSans L" pitchFamily="34" charset="-122"/>
                <a:cs typeface="OPPOSans L" pitchFamily="34" charset="-120"/>
              </a:rPr>
              <a:t>“陈力就列，不能者止”</a:t>
            </a:r>
            <a:endParaRPr b="1" dirty="0" sz="2400" lang="en-US">
              <a:solidFill>
                <a:srgbClr val="FF0000"/>
              </a:solidFill>
              <a:latin typeface="OPPOSans L" pitchFamily="34" charset="0"/>
              <a:ea typeface="OPPOSans L" pitchFamily="34" charset="-122"/>
              <a:cs typeface="OPPOSans L" pitchFamily="34" charset="-120"/>
            </a:endParaRPr>
          </a:p>
          <a:p>
            <a:pPr algn="l" indent="0" marL="0">
              <a:lnSpc>
                <a:spcPct val="100000"/>
              </a:lnSpc>
              <a:spcBef>
                <a:spcPts val="375"/>
              </a:spcBef>
              <a:buNone/>
            </a:pPr>
            <a:r>
              <a:rPr altLang="en-US" b="1" dirty="0" sz="2400" lang="zh-CN">
                <a:solidFill>
                  <a:srgbClr val="FF0000"/>
                </a:solidFill>
                <a:highlight>
                  <a:srgbClr val="FFFF00"/>
                </a:highlight>
                <a:latin typeface="OPPOSans L" pitchFamily="34" charset="0"/>
                <a:ea typeface="OPPOSans L" pitchFamily="34" charset="-122"/>
                <a:cs typeface="OPPOSans L" pitchFamily="34" charset="-120"/>
                <a:sym typeface="+mn-ea"/>
              </a:rPr>
              <a:t>止</a:t>
            </a:r>
            <a:r>
              <a:rPr altLang="en-US" b="1" dirty="0" sz="2400" lang="zh-CN">
                <a:solidFill>
                  <a:srgbClr val="FF0000"/>
                </a:solidFill>
                <a:latin typeface="OPPOSans L" pitchFamily="34" charset="0"/>
                <a:ea typeface="OPPOSans L" pitchFamily="34" charset="-122"/>
                <a:cs typeface="OPPOSans L" pitchFamily="34" charset="-120"/>
                <a:sym typeface="+mn-ea"/>
              </a:rPr>
              <a:t>：</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rPr>
              <a:t>指出在承担职责时，应量力而行，不可勉强行事。</a:t>
            </a:r>
            <a:endParaRPr b="1" dirty="0" sz="2400" lang="en-US">
              <a:solidFill>
                <a:srgbClr val="FF0000"/>
              </a:solidFill>
              <a:latin typeface="OPPOSans L" pitchFamily="34" charset="0"/>
              <a:ea typeface="OPPOSans L" pitchFamily="34" charset="-122"/>
              <a:cs typeface="OPPOSans L" pitchFamily="34" charset="-120"/>
            </a:endParaRPr>
          </a:p>
          <a:p>
            <a:pPr algn="l" indent="0" marL="0">
              <a:lnSpc>
                <a:spcPct val="100000"/>
              </a:lnSpc>
              <a:spcBef>
                <a:spcPts val="375"/>
              </a:spcBef>
              <a:buNone/>
            </a:pPr>
            <a:r>
              <a:rPr altLang="en-US" b="1" dirty="0" sz="2400" lang="zh-CN">
                <a:solidFill>
                  <a:srgbClr val="FF0000"/>
                </a:solidFill>
                <a:highlight>
                  <a:srgbClr val="FFFF00"/>
                </a:highlight>
                <a:latin typeface="OPPOSans L" pitchFamily="34" charset="0"/>
                <a:ea typeface="OPPOSans L" pitchFamily="34" charset="-122"/>
                <a:cs typeface="OPPOSans L" pitchFamily="34" charset="-120"/>
                <a:sym typeface="+mn-ea"/>
              </a:rPr>
              <a:t>不止</a:t>
            </a:r>
            <a:r>
              <a:rPr altLang="en-US" b="1" dirty="0" sz="2400" lang="zh-CN">
                <a:solidFill>
                  <a:srgbClr val="FF0000"/>
                </a:solidFill>
                <a:latin typeface="OPPOSans L" pitchFamily="34" charset="0"/>
                <a:ea typeface="OPPOSans L" pitchFamily="34" charset="-122"/>
                <a:cs typeface="OPPOSans L" pitchFamily="34" charset="-120"/>
                <a:sym typeface="+mn-ea"/>
              </a:rPr>
              <a:t>：</a:t>
            </a:r>
            <a:r>
              <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sym typeface="+mn-ea"/>
              </a:rPr>
              <a:t>不止于施展才能，不断提升自我，努力成长进步</a:t>
            </a:r>
            <a:endParaRPr b="1" dirty="0" sz="2800" lang="en-US">
              <a:solidFill>
                <a:schemeClr val="tx1">
                  <a:lumMod val="95000"/>
                  <a:lumOff val="5000"/>
                </a:schemeClr>
              </a:solidFill>
              <a:latin typeface="楷体" panose="02010609060101010101" charset="-122"/>
              <a:ea typeface="楷体" panose="02010609060101010101" charset="-122"/>
              <a:cs typeface="OPPOSans L" pitchFamily="34" charset="-120"/>
              <a:sym typeface="+mn-ea"/>
            </a:endParaRPr>
          </a:p>
        </p:txBody>
      </p:sp>
      <p:sp>
        <p:nvSpPr>
          <p:cNvPr id="1049509" name="Text 15"/>
          <p:cNvSpPr/>
          <p:nvPr/>
        </p:nvSpPr>
        <p:spPr>
          <a:xfrm>
            <a:off x="0" y="71120"/>
            <a:ext cx="2353945" cy="746125"/>
          </a:xfrm>
          <a:prstGeom prst="rect"/>
          <a:noFill/>
        </p:spPr>
        <p:txBody>
          <a:bodyPr anchor="t" bIns="127000" lIns="127000" rIns="127000" rtlCol="0" tIns="127000" wrap="square">
            <a:spAutoFit/>
          </a:bodyPr>
          <a:p>
            <a:pPr indent="0" marL="0">
              <a:lnSpc>
                <a:spcPct val="100000"/>
              </a:lnSpc>
              <a:spcBef>
                <a:spcPts val="375"/>
              </a:spcBef>
              <a:buNone/>
            </a:pPr>
            <a:r>
              <a:rPr b="1" dirty="0" sz="3200" lang="en-US">
                <a:solidFill>
                  <a:srgbClr val="333333"/>
                </a:solidFill>
                <a:latin typeface="OPPOSans H" pitchFamily="34" charset="0"/>
                <a:ea typeface="OPPOSans H" pitchFamily="34" charset="-122"/>
                <a:cs typeface="OPPOSans H" pitchFamily="34" charset="-120"/>
              </a:rPr>
              <a:t>何为“止”</a:t>
            </a:r>
            <a:endParaRPr dirty="0" sz="2000" lang="en-US"/>
          </a:p>
        </p:txBody>
      </p:sp>
      <p:sp>
        <p:nvSpPr>
          <p:cNvPr id="1049510" name="文本框 29"/>
          <p:cNvSpPr txBox="1"/>
          <p:nvPr>
            <p:custDataLst>
              <p:tags r:id="rId1"/>
            </p:custDataLst>
          </p:nvPr>
        </p:nvSpPr>
        <p:spPr>
          <a:xfrm>
            <a:off x="3820160" y="7112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审题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513" name=""/>
        <p:cNvGrpSpPr/>
        <p:nvPr/>
      </p:nvGrpSpPr>
      <p:grpSpPr>
        <a:xfrm/>
      </p:grpSpPr>
      <p:sp>
        <p:nvSpPr>
          <p:cNvPr id="1049514" name="文本框 1"/>
          <p:cNvSpPr txBox="1"/>
          <p:nvPr/>
        </p:nvSpPr>
        <p:spPr>
          <a:xfrm>
            <a:off x="221615" y="449580"/>
            <a:ext cx="11678920" cy="5958205"/>
          </a:xfrm>
          <a:prstGeom prst="rect"/>
          <a:noFill/>
          <a:ln>
            <a:solidFill>
              <a:schemeClr val="bg2">
                <a:lumMod val="50000"/>
              </a:schemeClr>
            </a:solidFill>
          </a:ln>
        </p:spPr>
        <p:txBody>
          <a:bodyPr anchor="t" rtlCol="0" wrap="square">
            <a:noAutofit/>
          </a:bodyPr>
          <a:p>
            <a:pPr fontAlgn="auto" indent="457200">
              <a:lnSpc>
                <a:spcPct val="120000"/>
              </a:lnSpc>
              <a:spcBef>
                <a:spcPts val="0"/>
              </a:spcBef>
              <a:spcAft>
                <a:spcPts val="0"/>
              </a:spcAft>
            </a:pPr>
            <a:r>
              <a:rPr altLang="en-US" b="1" sz="2800" lang="zh-CN">
                <a:latin typeface="楷体" panose="02010609060101010101" charset="-122"/>
                <a:ea typeface="楷体" panose="02010609060101010101" charset="-122"/>
                <a:cs typeface="楷体" panose="02010609060101010101" charset="-122"/>
              </a:rPr>
              <a:t>材料所面对的中心话题就是</a:t>
            </a:r>
            <a:r>
              <a:rPr altLang="zh-CN" b="1" sz="2800" lang="en-US">
                <a:latin typeface="楷体" panose="02010609060101010101" charset="-122"/>
                <a:ea typeface="楷体" panose="02010609060101010101" charset="-122"/>
                <a:cs typeface="楷体" panose="02010609060101010101" charset="-122"/>
              </a:rPr>
              <a:t>“</a:t>
            </a:r>
            <a:r>
              <a:rPr altLang="en-US" b="1" sz="2800" lang="zh-CN">
                <a:latin typeface="楷体" panose="02010609060101010101" charset="-122"/>
                <a:ea typeface="楷体" panose="02010609060101010101" charset="-122"/>
                <a:cs typeface="楷体" panose="02010609060101010101" charset="-122"/>
              </a:rPr>
              <a:t>止</a:t>
            </a:r>
            <a:r>
              <a:rPr altLang="zh-CN" b="1" sz="2800" lang="en-US">
                <a:latin typeface="楷体" panose="02010609060101010101" charset="-122"/>
                <a:ea typeface="楷体" panose="02010609060101010101" charset="-122"/>
                <a:cs typeface="楷体" panose="02010609060101010101" charset="-122"/>
              </a:rPr>
              <a:t>”</a:t>
            </a:r>
            <a:r>
              <a:rPr altLang="en-US" b="1" sz="2800" lang="zh-CN">
                <a:latin typeface="楷体" panose="02010609060101010101" charset="-122"/>
                <a:ea typeface="楷体" panose="02010609060101010101" charset="-122"/>
                <a:cs typeface="楷体" panose="02010609060101010101" charset="-122"/>
              </a:rPr>
              <a:t>即为停止。在此要考虑</a:t>
            </a:r>
            <a:r>
              <a:rPr altLang="en-US" b="1" sz="2800" lang="zh-CN">
                <a:solidFill>
                  <a:srgbClr val="FF0000"/>
                </a:solidFill>
                <a:latin typeface="楷体" panose="02010609060101010101" charset="-122"/>
                <a:ea typeface="楷体" panose="02010609060101010101" charset="-122"/>
                <a:cs typeface="楷体" panose="02010609060101010101" charset="-122"/>
              </a:rPr>
              <a:t>分析</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止</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的内涵，</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止</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rPr>
              <a:t>的条件，</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止</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rPr>
              <a:t>的背景，</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止</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的结果</a:t>
            </a:r>
            <a:r>
              <a:rPr altLang="en-US" b="1" sz="2800" lang="zh-CN">
                <a:solidFill>
                  <a:srgbClr val="FF0000"/>
                </a:solidFill>
                <a:latin typeface="楷体" panose="02010609060101010101" charset="-122"/>
                <a:ea typeface="楷体" panose="02010609060101010101" charset="-122"/>
                <a:cs typeface="楷体" panose="02010609060101010101" charset="-122"/>
              </a:rPr>
              <a:t>。</a:t>
            </a:r>
            <a:endParaRPr altLang="zh-CN" b="1" sz="2800" lang="en-US">
              <a:solidFill>
                <a:srgbClr val="FF0000"/>
              </a:solidFill>
              <a:latin typeface="楷体" panose="02010609060101010101" charset="-122"/>
              <a:ea typeface="楷体" panose="02010609060101010101" charset="-122"/>
              <a:cs typeface="楷体" panose="02010609060101010101" charset="-122"/>
            </a:endParaRPr>
          </a:p>
          <a:p>
            <a:pPr fontAlgn="auto" indent="457200">
              <a:lnSpc>
                <a:spcPct val="120000"/>
              </a:lnSpc>
              <a:spcBef>
                <a:spcPts val="0"/>
              </a:spcBef>
              <a:spcAft>
                <a:spcPts val="0"/>
              </a:spcAft>
            </a:pPr>
            <a:r>
              <a:rPr altLang="en-US" b="1" sz="2800" lang="zh-CN">
                <a:latin typeface="楷体" panose="02010609060101010101" charset="-122"/>
                <a:ea typeface="楷体" panose="02010609060101010101" charset="-122"/>
                <a:cs typeface="楷体" panose="02010609060101010101" charset="-122"/>
                <a:sym typeface="+mn-ea"/>
              </a:rPr>
              <a:t>材料中列举的这</a:t>
            </a:r>
            <a:r>
              <a:rPr altLang="zh-CN" b="1" sz="2800" lang="en-US">
                <a:latin typeface="楷体" panose="02010609060101010101" charset="-122"/>
                <a:ea typeface="楷体" panose="02010609060101010101" charset="-122"/>
                <a:cs typeface="楷体" panose="02010609060101010101" charset="-122"/>
                <a:sym typeface="+mn-ea"/>
              </a:rPr>
              <a:t>4</a:t>
            </a:r>
            <a:r>
              <a:rPr altLang="en-US" b="1" sz="2800" lang="zh-CN">
                <a:latin typeface="楷体" panose="02010609060101010101" charset="-122"/>
                <a:ea typeface="楷体" panose="02010609060101010101" charset="-122"/>
                <a:cs typeface="楷体" panose="02010609060101010101" charset="-122"/>
                <a:sym typeface="+mn-ea"/>
              </a:rPr>
              <a:t>个句子文言句子都有关</a:t>
            </a:r>
            <a:r>
              <a:rPr altLang="zh-CN" b="1" sz="2800" lang="en-US">
                <a:latin typeface="楷体" panose="02010609060101010101" charset="-122"/>
                <a:ea typeface="楷体" panose="02010609060101010101" charset="-122"/>
                <a:cs typeface="楷体" panose="02010609060101010101" charset="-122"/>
                <a:sym typeface="+mn-ea"/>
              </a:rPr>
              <a:t>“</a:t>
            </a:r>
            <a:r>
              <a:rPr altLang="en-US" b="1" sz="2800" lang="zh-CN">
                <a:latin typeface="楷体" panose="02010609060101010101" charset="-122"/>
                <a:ea typeface="楷体" panose="02010609060101010101" charset="-122"/>
                <a:cs typeface="楷体" panose="02010609060101010101" charset="-122"/>
                <a:sym typeface="+mn-ea"/>
              </a:rPr>
              <a:t>止</a:t>
            </a:r>
            <a:r>
              <a:rPr altLang="zh-CN" b="1" sz="2800" lang="en-US">
                <a:latin typeface="楷体" panose="02010609060101010101" charset="-122"/>
                <a:ea typeface="楷体" panose="02010609060101010101" charset="-122"/>
                <a:cs typeface="楷体" panose="02010609060101010101" charset="-122"/>
                <a:sym typeface="+mn-ea"/>
              </a:rPr>
              <a:t>”</a:t>
            </a:r>
            <a:r>
              <a:rPr altLang="en-US" b="1" sz="2800" lang="zh-CN">
                <a:latin typeface="楷体" panose="02010609060101010101" charset="-122"/>
                <a:ea typeface="楷体" panose="02010609060101010101" charset="-122"/>
                <a:cs typeface="楷体" panose="02010609060101010101" charset="-122"/>
                <a:sym typeface="+mn-ea"/>
              </a:rPr>
              <a:t>的定义范围和应用条件。在此起到提示作用。</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并非是只能写这四句中的</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止</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，也可以写材料未涉及的</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止</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的内涵，比如量力而行，比如坚持不懈等</a:t>
            </a:r>
            <a:r>
              <a:rPr altLang="en-US" b="1" sz="2800" lang="zh-CN">
                <a:latin typeface="楷体" panose="02010609060101010101" charset="-122"/>
                <a:ea typeface="楷体" panose="02010609060101010101" charset="-122"/>
                <a:cs typeface="楷体" panose="02010609060101010101" charset="-122"/>
                <a:sym typeface="+mn-ea"/>
              </a:rPr>
              <a:t>。写作重点在文章有深度，思辨性强，能体现个人思维</a:t>
            </a:r>
            <a:r>
              <a:rPr altLang="en-US" b="1" sz="2800" lang="zh-CN">
                <a:latin typeface="楷体" panose="02010609060101010101" charset="-122"/>
                <a:ea typeface="楷体" panose="02010609060101010101" charset="-122"/>
                <a:cs typeface="楷体" panose="02010609060101010101" charset="-122"/>
                <a:sym typeface="+mn-ea"/>
              </a:rPr>
              <a:t>深度。</a:t>
            </a:r>
            <a:endParaRPr altLang="en-US" b="1" sz="2800" lang="zh-CN">
              <a:latin typeface="楷体" panose="02010609060101010101" charset="-122"/>
              <a:ea typeface="楷体" panose="02010609060101010101" charset="-122"/>
              <a:cs typeface="楷体" panose="02010609060101010101" charset="-122"/>
              <a:sym typeface="+mn-ea"/>
            </a:endParaRPr>
          </a:p>
          <a:p>
            <a:pPr fontAlgn="auto" indent="457200">
              <a:lnSpc>
                <a:spcPct val="120000"/>
              </a:lnSpc>
              <a:spcBef>
                <a:spcPts val="0"/>
              </a:spcBef>
              <a:spcAft>
                <a:spcPts val="0"/>
              </a:spcAft>
            </a:pPr>
            <a:r>
              <a:rPr altLang="en-US" b="1" sz="2800" lang="zh-CN">
                <a:latin typeface="楷体" panose="02010609060101010101" charset="-122"/>
                <a:ea typeface="楷体" panose="02010609060101010101" charset="-122"/>
                <a:cs typeface="楷体" panose="02010609060101010101" charset="-122"/>
                <a:sym typeface="+mn-ea"/>
              </a:rPr>
              <a:t>在写作本作文的时候，需要将</a:t>
            </a:r>
            <a:r>
              <a:rPr altLang="zh-CN" b="1" sz="2800" lang="en-US">
                <a:latin typeface="楷体" panose="02010609060101010101" charset="-122"/>
                <a:ea typeface="楷体" panose="02010609060101010101" charset="-122"/>
                <a:cs typeface="楷体" panose="02010609060101010101" charset="-122"/>
                <a:sym typeface="+mn-ea"/>
              </a:rPr>
              <a:t>“</a:t>
            </a:r>
            <a:r>
              <a:rPr altLang="en-US" b="1" sz="2800" lang="zh-CN">
                <a:latin typeface="楷体" panose="02010609060101010101" charset="-122"/>
                <a:ea typeface="楷体" panose="02010609060101010101" charset="-122"/>
                <a:cs typeface="楷体" panose="02010609060101010101" charset="-122"/>
                <a:sym typeface="+mn-ea"/>
              </a:rPr>
              <a:t>止</a:t>
            </a:r>
            <a:r>
              <a:rPr altLang="zh-CN" b="1" sz="2800" lang="en-US">
                <a:latin typeface="楷体" panose="02010609060101010101" charset="-122"/>
                <a:ea typeface="楷体" panose="02010609060101010101" charset="-122"/>
                <a:cs typeface="楷体" panose="02010609060101010101" charset="-122"/>
                <a:sym typeface="+mn-ea"/>
              </a:rPr>
              <a:t>”</a:t>
            </a:r>
            <a:r>
              <a:rPr altLang="en-US" b="1" sz="2800" lang="zh-CN">
                <a:latin typeface="楷体" panose="02010609060101010101" charset="-122"/>
                <a:ea typeface="楷体" panose="02010609060101010101" charset="-122"/>
                <a:cs typeface="楷体" panose="02010609060101010101" charset="-122"/>
                <a:sym typeface="+mn-ea"/>
              </a:rPr>
              <a:t>的定义、条件、应用的情况进行具体的阐释，但没有必要面面俱到。</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止</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的意义在于能够适时的停止，避免过度不合适的事情，不当的事情都是可以停止的，而</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不止</a:t>
            </a:r>
            <a:r>
              <a:rPr altLang="zh-CN" b="1" sz="2800" lang="en-US">
                <a:solidFill>
                  <a:srgbClr val="FF0000"/>
                </a:solidFill>
                <a:latin typeface="楷体" panose="02010609060101010101" charset="-122"/>
                <a:ea typeface="楷体" panose="02010609060101010101" charset="-122"/>
                <a:cs typeface="楷体" panose="02010609060101010101" charset="-122"/>
                <a:sym typeface="+mn-ea"/>
              </a:rPr>
              <a:t>”</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的意义在于要持续不断的努力，持续的增长，丰富自身，实现自己道德学习智慧的成长。</a:t>
            </a:r>
            <a:endParaRPr altLang="en-US" b="1" sz="2800" lang="zh-CN">
              <a:solidFill>
                <a:srgbClr val="FF0000"/>
              </a:solidFill>
              <a:latin typeface="楷体" panose="02010609060101010101" charset="-122"/>
              <a:ea typeface="楷体" panose="02010609060101010101" charset="-122"/>
              <a:cs typeface="楷体" panose="02010609060101010101" charset="-122"/>
            </a:endParaRPr>
          </a:p>
          <a:p>
            <a:pPr fontAlgn="auto" indent="457200">
              <a:lnSpc>
                <a:spcPct val="120000"/>
              </a:lnSpc>
              <a:spcBef>
                <a:spcPts val="0"/>
              </a:spcBef>
              <a:spcAft>
                <a:spcPts val="0"/>
              </a:spcAft>
            </a:pPr>
            <a:endParaRPr altLang="en-US" b="1" sz="2800" lang="zh-CN">
              <a:latin typeface="楷体" panose="02010609060101010101" charset="-122"/>
              <a:ea typeface="楷体" panose="02010609060101010101" charset="-122"/>
              <a:cs typeface="楷体" panose="02010609060101010101" charset="-122"/>
            </a:endParaRPr>
          </a:p>
          <a:p>
            <a:pPr fontAlgn="auto" indent="457200">
              <a:lnSpc>
                <a:spcPct val="120000"/>
              </a:lnSpc>
              <a:spcBef>
                <a:spcPts val="0"/>
              </a:spcBef>
              <a:spcAft>
                <a:spcPts val="0"/>
              </a:spcAft>
            </a:pPr>
            <a:endParaRPr altLang="en-US" b="1" sz="2800" lang="zh-CN">
              <a:latin typeface="楷体" panose="02010609060101010101" charset="-122"/>
              <a:ea typeface="楷体" panose="02010609060101010101" charset="-122"/>
              <a:cs typeface="楷体" panose="02010609060101010101" charset="-122"/>
            </a:endParaRPr>
          </a:p>
        </p:txBody>
      </p:sp>
      <p:sp>
        <p:nvSpPr>
          <p:cNvPr id="1049515" name="文本框 2"/>
          <p:cNvSpPr txBox="1"/>
          <p:nvPr>
            <p:custDataLst>
              <p:tags r:id="rId1"/>
            </p:custDataLst>
          </p:nvPr>
        </p:nvSpPr>
        <p:spPr>
          <a:xfrm>
            <a:off x="779780" y="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审题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514" name=""/>
        <p:cNvGrpSpPr/>
        <p:nvPr/>
      </p:nvGrpSpPr>
      <p:grpSpPr>
        <a:xfrm/>
      </p:grpSpPr>
      <p:pic>
        <p:nvPicPr>
          <p:cNvPr id="2097184" name="图片 1"/>
          <p:cNvPicPr>
            <a:picLocks noChangeAspect="1"/>
          </p:cNvPicPr>
          <p:nvPr/>
        </p:nvPicPr>
        <p:blipFill>
          <a:blip xmlns:r="http://schemas.openxmlformats.org/officeDocument/2006/relationships" r:embed="rId1"/>
          <a:srcRect l="16371" r="6917" b="231"/>
          <a:stretch>
            <a:fillRect/>
          </a:stretch>
        </p:blipFill>
        <p:spPr>
          <a:xfrm>
            <a:off x="199390" y="251460"/>
            <a:ext cx="11308715" cy="6463030"/>
          </a:xfrm>
          <a:prstGeom prst="rec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515" name=""/>
        <p:cNvGrpSpPr/>
        <p:nvPr/>
      </p:nvGrpSpPr>
      <p:grpSpPr>
        <a:xfrm/>
      </p:grpSpPr>
      <p:sp>
        <p:nvSpPr>
          <p:cNvPr id="1049516" name="文本框 1"/>
          <p:cNvSpPr txBox="1"/>
          <p:nvPr/>
        </p:nvSpPr>
        <p:spPr>
          <a:xfrm>
            <a:off x="243840" y="683260"/>
            <a:ext cx="11517630" cy="5598795"/>
          </a:xfrm>
          <a:prstGeom prst="rect"/>
          <a:noFill/>
          <a:ln>
            <a:solidFill>
              <a:schemeClr val="accent1"/>
            </a:solidFill>
          </a:ln>
        </p:spPr>
        <p:txBody>
          <a:bodyPr anchor="t" rtlCol="0" wrap="square">
            <a:noAutofit/>
          </a:bodyPr>
          <a:p>
            <a:pPr fontAlgn="auto" indent="457200">
              <a:lnSpc>
                <a:spcPct val="150000"/>
              </a:lnSpc>
            </a:pPr>
            <a:r>
              <a:rPr altLang="en-US" sz="2800" lang="zh-CN">
                <a:latin typeface="楷体" panose="02010609060101010101" charset="-122"/>
                <a:ea typeface="楷体" panose="02010609060101010101" charset="-122"/>
                <a:cs typeface="楷体" panose="02010609060101010101" charset="-122"/>
              </a:rPr>
              <a:t>【参考立意】</a:t>
            </a:r>
            <a:endParaRPr altLang="en-US" sz="28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en-US">
                <a:latin typeface="楷体" panose="02010609060101010101" charset="-122"/>
                <a:ea typeface="楷体" panose="02010609060101010101" charset="-122"/>
                <a:cs typeface="楷体" panose="02010609060101010101" charset="-122"/>
              </a:rPr>
              <a:t>①</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与</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不止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a:t>
            </a:r>
            <a:endParaRPr altLang="en-US" sz="28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en-US">
                <a:latin typeface="楷体" panose="02010609060101010101" charset="-122"/>
                <a:ea typeface="楷体" panose="02010609060101010101" charset="-122"/>
                <a:cs typeface="楷体" panose="02010609060101010101" charset="-122"/>
              </a:rPr>
              <a:t>②</a:t>
            </a:r>
            <a:r>
              <a:rPr altLang="en-US" sz="2800" lang="zh-CN">
                <a:latin typeface="楷体" panose="02010609060101010101" charset="-122"/>
                <a:ea typeface="楷体" panose="02010609060101010101" charset="-122"/>
                <a:cs typeface="楷体" panose="02010609060101010101" charset="-122"/>
              </a:rPr>
              <a:t>学无止境，德亦无止境；</a:t>
            </a:r>
            <a:endParaRPr altLang="en-US" sz="28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en-US">
                <a:latin typeface="楷体" panose="02010609060101010101" charset="-122"/>
                <a:ea typeface="楷体" panose="02010609060101010101" charset="-122"/>
                <a:cs typeface="楷体" panose="02010609060101010101" charset="-122"/>
              </a:rPr>
              <a:t>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止损</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的智慧；</a:t>
            </a:r>
            <a:endParaRPr altLang="en-US" sz="28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en-US">
                <a:latin typeface="楷体" panose="02010609060101010101" charset="-122"/>
                <a:ea typeface="楷体" panose="02010609060101010101" charset="-122"/>
                <a:cs typeface="楷体" panose="02010609060101010101" charset="-122"/>
              </a:rPr>
              <a:t>④</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中乾坤大；</a:t>
            </a:r>
            <a:endParaRPr altLang="en-US" sz="28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en-US">
                <a:latin typeface="楷体" panose="02010609060101010101" charset="-122"/>
                <a:ea typeface="楷体" panose="02010609060101010101" charset="-122"/>
                <a:cs typeface="楷体" panose="02010609060101010101" charset="-122"/>
              </a:rPr>
              <a:t>⑤</a:t>
            </a:r>
            <a:r>
              <a:rPr altLang="en-US" sz="2800" lang="zh-CN">
                <a:latin typeface="楷体" panose="02010609060101010101" charset="-122"/>
                <a:ea typeface="楷体" panose="02010609060101010101" charset="-122"/>
                <a:cs typeface="楷体" panose="02010609060101010101" charset="-122"/>
              </a:rPr>
              <a:t>勇往直前，奋斗不止；等等。</a:t>
            </a:r>
            <a:endParaRPr altLang="en-US" sz="2800" lang="zh-CN">
              <a:latin typeface="楷体" panose="02010609060101010101" charset="-122"/>
              <a:ea typeface="楷体" panose="02010609060101010101" charset="-122"/>
              <a:cs typeface="楷体" panose="02010609060101010101" charset="-122"/>
            </a:endParaRPr>
          </a:p>
        </p:txBody>
      </p:sp>
      <p:sp>
        <p:nvSpPr>
          <p:cNvPr id="1049517" name="文本框 2"/>
          <p:cNvSpPr txBox="1"/>
          <p:nvPr>
            <p:custDataLst>
              <p:tags r:id="rId1"/>
            </p:custDataLst>
          </p:nvPr>
        </p:nvSpPr>
        <p:spPr>
          <a:xfrm>
            <a:off x="779780" y="18923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审题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516" name=""/>
        <p:cNvGrpSpPr/>
        <p:nvPr/>
      </p:nvGrpSpPr>
      <p:grpSpPr>
        <a:xfrm/>
      </p:grpSpPr>
      <p:sp>
        <p:nvSpPr>
          <p:cNvPr id="1049518" name="文本框 1"/>
          <p:cNvSpPr txBox="1"/>
          <p:nvPr/>
        </p:nvSpPr>
        <p:spPr>
          <a:xfrm>
            <a:off x="243840" y="683260"/>
            <a:ext cx="11703685" cy="5591175"/>
          </a:xfrm>
          <a:prstGeom prst="rect"/>
          <a:noFill/>
          <a:ln>
            <a:solidFill>
              <a:schemeClr val="accent1"/>
            </a:solidFill>
          </a:ln>
        </p:spPr>
        <p:txBody>
          <a:bodyPr anchor="t" rtlCol="0" wrap="square">
            <a:noAutofit/>
          </a:bodyPr>
          <a:p>
            <a:pPr fontAlgn="auto" indent="457200">
              <a:lnSpc>
                <a:spcPct val="150000"/>
              </a:lnSpc>
            </a:pPr>
            <a:r>
              <a:rPr altLang="en-US" sz="2800" lang="zh-CN">
                <a:latin typeface="楷体" panose="02010609060101010101" charset="-122"/>
                <a:ea typeface="楷体" panose="02010609060101010101" charset="-122"/>
                <a:cs typeface="楷体" panose="02010609060101010101" charset="-122"/>
              </a:rPr>
              <a:t>【评分建议】</a:t>
            </a:r>
            <a:endParaRPr altLang="en-US" sz="28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en-US">
                <a:latin typeface="楷体" panose="02010609060101010101" charset="-122"/>
                <a:ea typeface="楷体" panose="02010609060101010101" charset="-122"/>
                <a:cs typeface="楷体" panose="02010609060101010101" charset="-122"/>
              </a:rPr>
              <a:t>①</a:t>
            </a:r>
            <a:r>
              <a:rPr altLang="en-US" sz="2800" lang="zh-CN">
                <a:latin typeface="楷体" panose="02010609060101010101" charset="-122"/>
                <a:ea typeface="楷体" panose="02010609060101010101" charset="-122"/>
                <a:cs typeface="楷体" panose="02010609060101010101" charset="-122"/>
              </a:rPr>
              <a:t>对材料中文言语句的理解只是一个前提或背景，</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应该是行文的关键词，如果本末倒置，少提或不提</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止</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应酌情扣分；</a:t>
            </a:r>
            <a:endParaRPr altLang="en-US" sz="28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en-US">
                <a:latin typeface="楷体" panose="02010609060101010101" charset="-122"/>
                <a:ea typeface="楷体" panose="02010609060101010101" charset="-122"/>
                <a:cs typeface="楷体" panose="02010609060101010101" charset="-122"/>
              </a:rPr>
              <a:t>②</a:t>
            </a:r>
            <a:r>
              <a:rPr altLang="en-US" sz="2800" lang="zh-CN">
                <a:latin typeface="楷体" panose="02010609060101010101" charset="-122"/>
                <a:ea typeface="楷体" panose="02010609060101010101" charset="-122"/>
                <a:cs typeface="楷体" panose="02010609060101010101" charset="-122"/>
              </a:rPr>
              <a:t>可以就材料中的某一句话行文，也可以把几个语句联系起来行文，但考虑到难度及公平问题，将两句以上材料连缀成且逻辑清晰的文章，应酌情加分。</a:t>
            </a:r>
            <a:endParaRPr altLang="en-US" sz="2800" lang="zh-CN">
              <a:latin typeface="楷体" panose="02010609060101010101" charset="-122"/>
              <a:ea typeface="楷体" panose="02010609060101010101" charset="-122"/>
              <a:cs typeface="楷体" panose="02010609060101010101" charset="-122"/>
            </a:endParaRPr>
          </a:p>
        </p:txBody>
      </p:sp>
      <p:sp>
        <p:nvSpPr>
          <p:cNvPr id="1049519" name="文本框 2"/>
          <p:cNvSpPr txBox="1"/>
          <p:nvPr>
            <p:custDataLst>
              <p:tags r:id="rId1"/>
            </p:custDataLst>
          </p:nvPr>
        </p:nvSpPr>
        <p:spPr>
          <a:xfrm>
            <a:off x="779780" y="189230"/>
            <a:ext cx="824230" cy="337185"/>
          </a:xfrm>
          <a:prstGeom prst="rect"/>
          <a:solidFill>
            <a:schemeClr val="accent1">
              <a:lumMod val="20000"/>
              <a:lumOff val="80000"/>
            </a:schemeClr>
          </a:solidFill>
        </p:spPr>
        <p:txBody>
          <a:bodyPr rtlCol="0" wrap="square">
            <a:spAutoFit/>
          </a:bodyPr>
          <a:p>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审题</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517" name=""/>
        <p:cNvGrpSpPr/>
        <p:nvPr/>
      </p:nvGrpSpPr>
      <p:grpSpPr>
        <a:xfrm>
          <a:off x="0" y="0"/>
          <a:ext cx="0" cy="0"/>
          <a:chOff x="0" y="0"/>
          <a:chExt cx="0" cy="0"/>
        </a:xfrm>
      </p:grpSpPr>
      <p:sp>
        <p:nvSpPr>
          <p:cNvPr id="1049520" name="文本框 8"/>
          <p:cNvSpPr txBox="1"/>
          <p:nvPr/>
        </p:nvSpPr>
        <p:spPr>
          <a:xfrm>
            <a:off x="0" y="1524000"/>
            <a:ext cx="12192635" cy="3216910"/>
          </a:xfrm>
          <a:prstGeom prst="rect"/>
          <a:solidFill>
            <a:schemeClr val="accent2">
              <a:lumMod val="20000"/>
              <a:lumOff val="80000"/>
            </a:schemeClr>
          </a:solidFill>
        </p:spPr>
        <p:txBody>
          <a:bodyPr rtlCol="0" wrap="square">
            <a:noAutofit/>
          </a:bodyPr>
          <a:p>
            <a:endParaRPr altLang="en-US" lang="zh-CN"/>
          </a:p>
        </p:txBody>
      </p:sp>
      <p:pic>
        <p:nvPicPr>
          <p:cNvPr id="2097185" name="图片 2" descr="图标镂空"/>
          <p:cNvPicPr>
            <a:picLocks noChangeAspect="1"/>
          </p:cNvPicPr>
          <p:nvPr>
            <p:custDataLst>
              <p:tags r:id="rId1"/>
            </p:custDataLst>
          </p:nvPr>
        </p:nvPicPr>
        <p:blipFill>
          <a:blip xmlns:r="http://schemas.openxmlformats.org/officeDocument/2006/relationships" r:embed="rId2"/>
          <a:srcRect l="12064" t="11428" r="12701" b="13975"/>
          <a:stretch>
            <a:fillRect/>
          </a:stretch>
        </p:blipFill>
        <p:spPr>
          <a:xfrm>
            <a:off x="7475855" y="1953260"/>
            <a:ext cx="577215" cy="582930"/>
          </a:xfrm>
          <a:prstGeom prst="rect"/>
        </p:spPr>
      </p:pic>
      <p:sp>
        <p:nvSpPr>
          <p:cNvPr id="1049521" name="文本框 5"/>
          <p:cNvSpPr txBox="1"/>
          <p:nvPr>
            <p:custDataLst>
              <p:tags r:id="rId3"/>
            </p:custDataLst>
          </p:nvPr>
        </p:nvSpPr>
        <p:spPr>
          <a:xfrm>
            <a:off x="3336925" y="4871720"/>
            <a:ext cx="7263130" cy="583565"/>
          </a:xfrm>
          <a:prstGeom prst="rect"/>
          <a:noFill/>
        </p:spPr>
        <p:txBody>
          <a:bodyPr anchor="t" rtlCol="0" wrap="square">
            <a:spAutoFit/>
          </a:bodyPr>
          <a:p>
            <a:r>
              <a:rPr dirty="0" sz="3200" lang="zh-CN">
                <a:latin typeface="楷体" panose="02010609060101010101" charset="-122"/>
                <a:ea typeface="楷体" panose="02010609060101010101" charset="-122"/>
                <a:cs typeface="楷体" panose="02010609060101010101" charset="-122"/>
                <a:sym typeface="+mn-ea"/>
              </a:rPr>
              <a:t>苏派语文夜雨群主微信：</a:t>
            </a:r>
            <a:r>
              <a:rPr altLang="zh-CN" dirty="0" sz="3200" lang="en-US">
                <a:latin typeface="楷体" panose="02010609060101010101" charset="-122"/>
                <a:ea typeface="楷体" panose="02010609060101010101" charset="-122"/>
                <a:cs typeface="楷体" panose="02010609060101010101" charset="-122"/>
                <a:sym typeface="+mn-ea"/>
              </a:rPr>
              <a:t>3129594196</a:t>
            </a:r>
            <a:endParaRPr altLang="zh-CN" dirty="0" sz="3200" lang="en-US">
              <a:latin typeface="楷体" panose="02010609060101010101" charset="-122"/>
              <a:ea typeface="楷体" panose="02010609060101010101" charset="-122"/>
              <a:cs typeface="楷体" panose="02010609060101010101" charset="-122"/>
              <a:sym typeface="+mn-ea"/>
            </a:endParaRPr>
          </a:p>
        </p:txBody>
      </p:sp>
      <p:sp>
        <p:nvSpPr>
          <p:cNvPr id="1049522" name="文本框 22"/>
          <p:cNvSpPr txBox="1"/>
          <p:nvPr>
            <p:custDataLst>
              <p:tags r:id="rId4"/>
            </p:custDataLst>
          </p:nvPr>
        </p:nvSpPr>
        <p:spPr>
          <a:xfrm>
            <a:off x="3782695" y="1953260"/>
            <a:ext cx="4919980" cy="2122805"/>
          </a:xfrm>
          <a:prstGeom prst="rect"/>
          <a:noFill/>
          <a:ln w="57150" cmpd="sng">
            <a:noFill/>
            <a:prstDash val="solid"/>
          </a:ln>
          <a:effectLst>
            <a:outerShdw algn="t" blurRad="50800" dir="5400000" dist="38100"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wrap="square">
            <a:spAutoFit/>
          </a:bodyPr>
          <a:p>
            <a:r>
              <a:rPr altLang="en-US" sz="6600" lang="zh-CN">
                <a:solidFill>
                  <a:schemeClr val="accent1"/>
                </a:solidFill>
                <a:latin typeface="华文琥珀" panose="02010800040101010101" charset="-122"/>
                <a:ea typeface="华文琥珀" panose="02010800040101010101" charset="-122"/>
              </a:rPr>
              <a:t>感谢您的</a:t>
            </a:r>
            <a:endParaRPr altLang="en-US" sz="6600" lang="zh-CN">
              <a:solidFill>
                <a:schemeClr val="accent1"/>
              </a:solidFill>
              <a:latin typeface="华文琥珀" panose="02010800040101010101" charset="-122"/>
              <a:ea typeface="华文琥珀" panose="02010800040101010101" charset="-122"/>
            </a:endParaRPr>
          </a:p>
          <a:p>
            <a:r>
              <a:rPr altLang="en-US" sz="6600" lang="zh-CN">
                <a:solidFill>
                  <a:schemeClr val="accent1"/>
                </a:solidFill>
                <a:latin typeface="华文琥珀" panose="02010800040101010101" charset="-122"/>
                <a:ea typeface="华文琥珀" panose="02010800040101010101" charset="-122"/>
              </a:rPr>
              <a:t>信任与支持</a:t>
            </a:r>
            <a:endParaRPr altLang="en-US" sz="6600" lang="zh-CN">
              <a:solidFill>
                <a:schemeClr val="accent1"/>
              </a:solidFill>
              <a:latin typeface="华文琥珀" panose="02010800040101010101" charset="-122"/>
              <a:ea typeface="华文琥珀" panose="02010800040101010101" charset="-122"/>
            </a:endParaRPr>
          </a:p>
        </p:txBody>
      </p:sp>
      <p:sp>
        <p:nvSpPr>
          <p:cNvPr id="1049523" name="文本框 3"/>
          <p:cNvSpPr txBox="1"/>
          <p:nvPr>
            <p:custDataLst>
              <p:tags r:id="rId5"/>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86" name="图片 117"/>
          <p:cNvPicPr>
            <a:picLocks/>
          </p:cNvPicPr>
          <p:nvPr/>
        </p:nvPicPr>
        <p:blipFill>
          <a:blip xmlns:r="http://schemas.openxmlformats.org/officeDocument/2006/relationships" r:embed="rId6">
            <a:clrChange>
              <a:clrFrom>
                <a:srgbClr val="CCE7D6">
                  <a:alpha val="100000"/>
                </a:srgbClr>
              </a:clrFrom>
              <a:clrTo>
                <a:srgbClr val="CCE7D6">
                  <a:alpha val="100000"/>
                  <a:alpha val="0"/>
                </a:srgbClr>
              </a:clrTo>
            </a:clrChange>
          </a:blip>
          <a:srcRect b="10921"/>
          <a:stretch>
            <a:fillRect/>
          </a:stretch>
        </p:blipFill>
        <p:spPr>
          <a:xfrm>
            <a:off x="9821545" y="537210"/>
            <a:ext cx="2312670" cy="4231640"/>
          </a:xfrm>
          <a:prstGeom prst="rect"/>
          <a:noFill/>
          <a:ln w="9525">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9" presetSubtype="0">
                                  <p:stCondLst>
                                    <p:cond delay="0"/>
                                  </p:stCondLst>
                                  <p:childTnLst>
                                    <p:set>
                                      <p:cBhvr>
                                        <p:cTn dur="1" fill="hold" id="6">
                                          <p:stCondLst>
                                            <p:cond delay="0"/>
                                          </p:stCondLst>
                                        </p:cTn>
                                        <p:tgtEl>
                                          <p:spTgt spid="2097185"/>
                                        </p:tgtEl>
                                        <p:attrNameLst>
                                          <p:attrName>style.visibility</p:attrName>
                                        </p:attrNameLst>
                                      </p:cBhvr>
                                      <p:to>
                                        <p:strVal val="visible"/>
                                      </p:to>
                                    </p:set>
                                    <p:animEffect transition="in" filter="dissolve">
                                      <p:cBhvr>
                                        <p:cTn dur="500" id="7"/>
                                        <p:tgtEl>
                                          <p:spTgt spid="2097185"/>
                                        </p:tgtEl>
                                      </p:cBhvr>
                                    </p:animEffect>
                                  </p:childTnLst>
                                </p:cTn>
                              </p:par>
                              <p:par>
                                <p:cTn fill="hold" grpId="1" id="8" nodeType="withEffect" presetClass="entr" presetID="9" presetSubtype="0">
                                  <p:stCondLst>
                                    <p:cond delay="0"/>
                                  </p:stCondLst>
                                  <p:childTnLst>
                                    <p:set>
                                      <p:cBhvr>
                                        <p:cTn dur="1" fill="hold" id="9">
                                          <p:stCondLst>
                                            <p:cond delay="0"/>
                                          </p:stCondLst>
                                        </p:cTn>
                                        <p:tgtEl>
                                          <p:spTgt spid="1049521"/>
                                        </p:tgtEl>
                                        <p:attrNameLst>
                                          <p:attrName>style.visibility</p:attrName>
                                        </p:attrNameLst>
                                      </p:cBhvr>
                                      <p:to>
                                        <p:strVal val="visible"/>
                                      </p:to>
                                    </p:set>
                                    <p:animEffect transition="in" filter="dissolve">
                                      <p:cBhvr>
                                        <p:cTn dur="500" id="10"/>
                                        <p:tgtEl>
                                          <p:spTgt spid="1049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p:grpSpPr>
      <p:sp>
        <p:nvSpPr>
          <p:cNvPr id="1048694" name="文本框 1"/>
          <p:cNvSpPr txBox="1"/>
          <p:nvPr/>
        </p:nvSpPr>
        <p:spPr>
          <a:xfrm>
            <a:off x="244475" y="116840"/>
            <a:ext cx="3201035" cy="452120"/>
          </a:xfrm>
          <a:prstGeom prst="rect"/>
          <a:ln>
            <a:solidFill>
              <a:schemeClr val="accent1">
                <a:lumMod val="75000"/>
              </a:schemeClr>
            </a:solidFill>
          </a:ln>
        </p:spPr>
        <p:txBody>
          <a:bodyPr wrap="square">
            <a:noAutofit/>
          </a:bodyPr>
          <a:p>
            <a:pPr algn="just" fontAlgn="auto" indent="457200">
              <a:lnSpc>
                <a:spcPct val="100000"/>
              </a:lnSpc>
              <a:spcBef>
                <a:spcPts val="500"/>
              </a:spcBef>
              <a:spcAft>
                <a:spcPts val="500"/>
              </a:spcAft>
            </a:pPr>
            <a:r>
              <a:rPr altLang="en-US" b="0" sz="2400" i="0" lang="zh-CN">
                <a:solidFill>
                  <a:schemeClr val="tx1">
                    <a:lumMod val="95000"/>
                    <a:lumOff val="5000"/>
                  </a:schemeClr>
                </a:solidFill>
                <a:latin typeface="微软雅黑" panose="020B0503020204020204" charset="-122"/>
                <a:ea typeface="微软雅黑" panose="020B0503020204020204" charset="-122"/>
              </a:rPr>
              <a:t>材料二文脉</a:t>
            </a:r>
            <a:r>
              <a:rPr altLang="en-US" b="0" sz="2400" i="0" lang="zh-CN">
                <a:solidFill>
                  <a:schemeClr val="tx1">
                    <a:lumMod val="95000"/>
                    <a:lumOff val="5000"/>
                  </a:schemeClr>
                </a:solidFill>
                <a:latin typeface="微软雅黑" panose="020B0503020204020204" charset="-122"/>
                <a:ea typeface="微软雅黑" panose="020B0503020204020204" charset="-122"/>
              </a:rPr>
              <a:t>梳理</a:t>
            </a:r>
            <a:endParaRPr altLang="en-US" b="0" sz="2400" i="0" lang="zh-CN">
              <a:solidFill>
                <a:schemeClr val="tx1">
                  <a:lumMod val="95000"/>
                  <a:lumOff val="5000"/>
                </a:schemeClr>
              </a:solidFill>
              <a:latin typeface="微软雅黑" panose="020B0503020204020204" charset="-122"/>
              <a:ea typeface="微软雅黑" panose="020B0503020204020204" charset="-122"/>
            </a:endParaRPr>
          </a:p>
        </p:txBody>
      </p:sp>
      <p:pic>
        <p:nvPicPr>
          <p:cNvPr id="2097157" name="图片 2"/>
          <p:cNvPicPr>
            <a:picLocks noChangeAspect="1"/>
          </p:cNvPicPr>
          <p:nvPr/>
        </p:nvPicPr>
        <p:blipFill>
          <a:blip xmlns:r="http://schemas.openxmlformats.org/officeDocument/2006/relationships" r:embed="rId1"/>
          <a:srcRect l="22779" t="23482" r="2830" b="24070"/>
          <a:stretch>
            <a:fillRect/>
          </a:stretch>
        </p:blipFill>
        <p:spPr>
          <a:xfrm>
            <a:off x="97790" y="696595"/>
            <a:ext cx="11927205" cy="5946775"/>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695" name="矩形 6"/>
          <p:cNvSpPr/>
          <p:nvPr>
            <p:custDataLst>
              <p:tags r:id="rId1"/>
            </p:custDataLst>
          </p:nvPr>
        </p:nvSpPr>
        <p:spPr>
          <a:xfrm>
            <a:off x="247015" y="701040"/>
            <a:ext cx="7427595" cy="5568950"/>
          </a:xfrm>
          <a:prstGeom prst="rect"/>
          <a:noFill/>
          <a:ln w="12700" cmpd="sng">
            <a:solidFill>
              <a:schemeClr val="accent4">
                <a:lumMod val="40000"/>
                <a:lumOff val="60000"/>
              </a:schemeClr>
            </a:solidFill>
            <a:prstDash val="solid"/>
          </a:ln>
        </p:spPr>
        <p:style>
          <a:lnRef idx="2">
            <a:schemeClr val="accent3"/>
          </a:lnRef>
          <a:fillRef idx="1">
            <a:schemeClr val="lt1"/>
          </a:fillRef>
          <a:effectRef idx="0">
            <a:schemeClr val="accent3"/>
          </a:effectRef>
          <a:fontRef idx="minor">
            <a:schemeClr val="dk1"/>
          </a:fontRef>
        </p:style>
        <p:txBody>
          <a:bodyPr anchor="ctr" rtlCol="0"/>
          <a:p>
            <a:pPr algn="ctr"/>
            <a:endParaRPr altLang="en-US" lang="zh-CN">
              <a:solidFill>
                <a:schemeClr val="tx1"/>
              </a:solidFill>
            </a:endParaRPr>
          </a:p>
        </p:txBody>
      </p:sp>
      <p:sp>
        <p:nvSpPr>
          <p:cNvPr id="1048696" name="文本框 28"/>
          <p:cNvSpPr txBox="1"/>
          <p:nvPr>
            <p:custDataLst>
              <p:tags r:id="rId2"/>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97" name="矩形 6"/>
          <p:cNvSpPr/>
          <p:nvPr>
            <p:custDataLst>
              <p:tags r:id="rId3"/>
            </p:custDataLst>
          </p:nvPr>
        </p:nvSpPr>
        <p:spPr>
          <a:xfrm>
            <a:off x="8015605" y="603250"/>
            <a:ext cx="3888740" cy="5998845"/>
          </a:xfrm>
          <a:prstGeom prst="rect"/>
          <a:noFill/>
          <a:ln w="12700" cmpd="sng">
            <a:solidFill>
              <a:schemeClr val="accent4">
                <a:lumMod val="40000"/>
                <a:lumOff val="60000"/>
              </a:schemeClr>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nchorCtr="0" bIns="45720" lIns="91440" rIns="91440" tIns="45720"/>
          <a:p>
            <a:pPr algn="ctr"/>
            <a:endParaRPr altLang="en-US" dirty="0" lang="zh-CN">
              <a:solidFill>
                <a:schemeClr val="tx1"/>
              </a:solidFill>
              <a:latin typeface="汉仪旗黑-50简" panose="00020600040101010101" charset="-122"/>
              <a:ea typeface="汉仪旗黑-50简" panose="00020600040101010101" charset="-122"/>
            </a:endParaRPr>
          </a:p>
        </p:txBody>
      </p:sp>
      <p:sp>
        <p:nvSpPr>
          <p:cNvPr id="1048698" name="文本框 7"/>
          <p:cNvSpPr txBox="1"/>
          <p:nvPr>
            <p:custDataLst>
              <p:tags r:id="rId4"/>
            </p:custDataLst>
          </p:nvPr>
        </p:nvSpPr>
        <p:spPr>
          <a:xfrm>
            <a:off x="9277350" y="526415"/>
            <a:ext cx="824865" cy="337185"/>
          </a:xfrm>
          <a:prstGeom prst="rect"/>
          <a:solidFill>
            <a:schemeClr val="accent1">
              <a:lumMod val="20000"/>
              <a:lumOff val="80000"/>
            </a:schemeClr>
          </a:solidFill>
        </p:spPr>
        <p:txBody>
          <a:bodyPr rtlCol="0" wrap="square">
            <a:spAutoFit/>
          </a:bodyPr>
          <a:p>
            <a:pPr algn="ct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99" name="文本框 8"/>
          <p:cNvSpPr txBox="1"/>
          <p:nvPr>
            <p:custDataLst>
              <p:tags r:id="rId5"/>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00" name="文本框 1"/>
          <p:cNvSpPr txBox="1"/>
          <p:nvPr/>
        </p:nvSpPr>
        <p:spPr>
          <a:xfrm>
            <a:off x="438150" y="1039495"/>
            <a:ext cx="7237095" cy="5262245"/>
          </a:xfrm>
          <a:prstGeom prst="rect"/>
        </p:spPr>
        <p:txBody>
          <a:bodyPr wrap="square">
            <a:spAutoFit/>
          </a:bodyPr>
          <a:p>
            <a:pPr algn="l" fontAlgn="auto" indent="457200">
              <a:lnSpc>
                <a:spcPct val="100000"/>
              </a:lnSpc>
            </a:pPr>
            <a:r>
              <a:rPr altLang="zh-CN" sz="2400" lang="en-US">
                <a:sym typeface="+mn-ea"/>
              </a:rPr>
              <a:t>材料二：</a:t>
            </a:r>
            <a:endParaRPr altLang="zh-CN" sz="2400" lang="en-US">
              <a:sym typeface="+mn-ea"/>
            </a:endParaRPr>
          </a:p>
          <a:p>
            <a:pPr algn="l" fontAlgn="auto" indent="457200">
              <a:lnSpc>
                <a:spcPct val="100000"/>
              </a:lnSpc>
            </a:pPr>
            <a:r>
              <a:rPr altLang="zh-CN" sz="2400" lang="en-US">
                <a:sym typeface="+mn-ea"/>
              </a:rPr>
              <a:t>1.2024</a:t>
            </a:r>
            <a:r>
              <a:rPr altLang="en-US" sz="2400" lang="zh-CN">
                <a:sym typeface="+mn-ea"/>
              </a:rPr>
              <a:t>年</a:t>
            </a:r>
            <a:r>
              <a:rPr altLang="zh-CN" sz="2400" lang="en-US">
                <a:sym typeface="+mn-ea"/>
              </a:rPr>
              <a:t>8</a:t>
            </a:r>
            <a:r>
              <a:rPr altLang="en-US" sz="2400" lang="zh-CN">
                <a:sym typeface="+mn-ea"/>
              </a:rPr>
              <a:t>月</a:t>
            </a:r>
            <a:r>
              <a:rPr altLang="zh-CN" sz="2400" lang="en-US">
                <a:sym typeface="+mn-ea"/>
              </a:rPr>
              <a:t>27</a:t>
            </a:r>
            <a:r>
              <a:rPr altLang="en-US" sz="2400" lang="zh-CN">
                <a:sym typeface="+mn-ea"/>
              </a:rPr>
              <a:t>日，北京师范大学古汉语大语言模型</a:t>
            </a:r>
            <a:r>
              <a:rPr altLang="zh-CN" sz="2400" lang="en-US">
                <a:sym typeface="+mn-ea"/>
              </a:rPr>
              <a:t>“AI</a:t>
            </a:r>
            <a:r>
              <a:rPr altLang="en-US" sz="2400" lang="zh-CN">
                <a:sym typeface="+mn-ea"/>
              </a:rPr>
              <a:t>太炎</a:t>
            </a:r>
            <a:r>
              <a:rPr altLang="zh-CN" sz="2400" lang="en-US">
                <a:sym typeface="+mn-ea"/>
              </a:rPr>
              <a:t>2.0”</a:t>
            </a:r>
            <a:r>
              <a:rPr altLang="en-US" sz="2400" lang="zh-CN">
                <a:sym typeface="+mn-ea"/>
              </a:rPr>
              <a:t>发布会暨数智时代应用语言学学科建设路径与方法座谈会在京举行。</a:t>
            </a:r>
            <a:endParaRPr altLang="en-US" sz="2400" lang="zh-CN">
              <a:sym typeface="+mn-ea"/>
            </a:endParaRPr>
          </a:p>
          <a:p>
            <a:pPr algn="l" fontAlgn="auto" indent="457200">
              <a:lnSpc>
                <a:spcPct val="100000"/>
              </a:lnSpc>
            </a:pPr>
            <a:r>
              <a:rPr altLang="zh-CN" sz="2400" lang="en-US">
                <a:sym typeface="+mn-ea"/>
              </a:rPr>
              <a:t>2.“AI</a:t>
            </a:r>
            <a:r>
              <a:rPr altLang="en-US" sz="2400" lang="zh-CN">
                <a:sym typeface="+mn-ea"/>
              </a:rPr>
              <a:t>太炎</a:t>
            </a:r>
            <a:r>
              <a:rPr altLang="zh-CN" sz="2400" lang="en-US">
                <a:sym typeface="+mn-ea"/>
              </a:rPr>
              <a:t>”</a:t>
            </a:r>
            <a:r>
              <a:rPr altLang="en-US" sz="2400" lang="zh-CN">
                <a:sym typeface="+mn-ea"/>
              </a:rPr>
              <a:t>是国家语言文字工作委员会重大项目</a:t>
            </a:r>
            <a:r>
              <a:rPr altLang="zh-CN" sz="2400" lang="en-US">
                <a:sym typeface="+mn-ea"/>
              </a:rPr>
              <a:t>“</a:t>
            </a:r>
            <a:r>
              <a:rPr altLang="en-US" sz="2400" lang="zh-CN">
                <a:sym typeface="+mn-ea"/>
              </a:rPr>
              <a:t>古籍整理智能化关键技术研究</a:t>
            </a:r>
            <a:r>
              <a:rPr altLang="zh-CN" sz="2400" lang="en-US">
                <a:sym typeface="+mn-ea"/>
              </a:rPr>
              <a:t>”</a:t>
            </a:r>
            <a:r>
              <a:rPr altLang="en-US" sz="2400" lang="zh-CN">
                <a:sym typeface="+mn-ea"/>
              </a:rPr>
              <a:t>的核心成果，是专门适用于古汉语文本理解的大语言模型。该模型是针对古汉语信息处理任务的特点，从头构建的专门适用于古汉语文本理解的大语言模型。</a:t>
            </a:r>
            <a:r>
              <a:rPr altLang="zh-CN" b="1" sz="2400" lang="en-US">
                <a:solidFill>
                  <a:srgbClr val="FF0000"/>
                </a:solidFill>
                <a:highlight>
                  <a:srgbClr val="FFFF00"/>
                </a:highlight>
                <a:latin typeface="Calibri" panose="020F0502020204030204"/>
                <a:ea typeface="宋体" panose="02010600030101010101" pitchFamily="2" charset="-122"/>
                <a:sym typeface="+mn-ea"/>
              </a:rPr>
              <a:t>2D</a:t>
            </a:r>
            <a:r>
              <a:rPr altLang="en-US" sz="2400" lang="zh-CN" u="sng">
                <a:solidFill>
                  <a:srgbClr val="FF0000"/>
                </a:solidFill>
                <a:sym typeface="+mn-ea"/>
              </a:rPr>
              <a:t>该模型具有较强的古典文献释读能力，支持词义注释、文白翻译、句读标点、用典分析等多种具有挑战性的文言文理解任务，且兼容繁简中文输入。此外，在辅助古籍整理、辞书编纂和语言研究等方面，该模型也表现出了很大的应用潜力。</a:t>
            </a:r>
            <a:endParaRPr altLang="en-US" sz="2400" lang="zh-CN" u="sng">
              <a:solidFill>
                <a:srgbClr val="FF0000"/>
              </a:solidFill>
              <a:sym typeface="+mn-ea"/>
            </a:endParaRPr>
          </a:p>
        </p:txBody>
      </p:sp>
      <p:sp>
        <p:nvSpPr>
          <p:cNvPr id="1048701" name="文本框 2"/>
          <p:cNvSpPr txBox="1"/>
          <p:nvPr/>
        </p:nvSpPr>
        <p:spPr>
          <a:xfrm>
            <a:off x="8015605" y="863600"/>
            <a:ext cx="3753485" cy="6831330"/>
          </a:xfrm>
          <a:prstGeom prst="rect"/>
        </p:spPr>
        <p:txBody>
          <a:bodyPr wrap="square">
            <a:noAutofit/>
          </a:bodyPr>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sym typeface="+mn-ea"/>
              </a:rPr>
              <a:t>这是一则新闻。</a:t>
            </a:r>
            <a:endParaRPr altLang="en-US" b="1" sz="2400" lang="zh-CN">
              <a:solidFill>
                <a:srgbClr val="FF0000"/>
              </a:solidFill>
              <a:latin typeface="Calibri" panose="020F0502020204030204"/>
              <a:ea typeface="宋体" panose="02010600030101010101" pitchFamily="2" charset="-122"/>
              <a:sym typeface="+mn-ea"/>
            </a:endParaRPr>
          </a:p>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sym typeface="+mn-ea"/>
              </a:rPr>
              <a:t>第一自然段介绍新闻发布会发布的时间、地点以及主要话题。</a:t>
            </a:r>
            <a:endParaRPr altLang="en-US" b="1" sz="2400" lang="zh-CN">
              <a:solidFill>
                <a:srgbClr val="FF0000"/>
              </a:solidFill>
              <a:latin typeface="Calibri" panose="020F0502020204030204"/>
              <a:ea typeface="宋体" panose="02010600030101010101" pitchFamily="2" charset="-122"/>
              <a:sym typeface="+mn-ea"/>
            </a:endParaRPr>
          </a:p>
          <a:p>
            <a:pPr algn="just" defTabSz="266700" fontAlgn="auto" indent="457200">
              <a:spcBef>
                <a:spcPct val="0"/>
              </a:spcBef>
              <a:spcAft>
                <a:spcPct val="0"/>
              </a:spcAft>
            </a:pPr>
            <a:r>
              <a:rPr altLang="en-US" sz="2400" lang="zh-CN">
                <a:solidFill>
                  <a:srgbClr val="FF0000"/>
                </a:solidFill>
                <a:latin typeface="Calibri" panose="020F0502020204030204"/>
                <a:ea typeface="宋体" panose="02010600030101010101" pitchFamily="2" charset="-122"/>
              </a:rPr>
              <a:t>第二自然段介绍</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AI</a:t>
            </a:r>
            <a:r>
              <a:rPr altLang="en-US" sz="2400" lang="zh-CN">
                <a:solidFill>
                  <a:srgbClr val="FF0000"/>
                </a:solidFill>
                <a:latin typeface="Calibri" panose="020F0502020204030204"/>
                <a:ea typeface="宋体" panose="02010600030101010101" pitchFamily="2" charset="-122"/>
              </a:rPr>
              <a:t>探研这一模型的主要功能作用。</a:t>
            </a:r>
            <a:endParaRPr altLang="en-US" sz="2400" lang="zh-CN">
              <a:solidFill>
                <a:srgbClr val="FF0000"/>
              </a:solidFill>
              <a:latin typeface="Calibri" panose="020F0502020204030204"/>
              <a:ea typeface="宋体" panose="02010600030101010101" pitchFamily="2" charset="-122"/>
            </a:endParaRPr>
          </a:p>
          <a:p>
            <a:pPr algn="just" defTabSz="266700" fontAlgn="auto" indent="457200">
              <a:spcBef>
                <a:spcPct val="0"/>
              </a:spcBef>
              <a:spcAft>
                <a:spcPct val="0"/>
              </a:spcAft>
            </a:pPr>
            <a:endParaRPr altLang="zh-CN" sz="2400" lang="en-US">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altLang="zh-CN" sz="2400" lang="en-US">
                <a:solidFill>
                  <a:schemeClr val="tx1">
                    <a:lumMod val="95000"/>
                    <a:lumOff val="5000"/>
                  </a:schemeClr>
                </a:solidFill>
                <a:latin typeface="Calibri" panose="020F0502020204030204"/>
                <a:ea typeface="宋体" panose="02010600030101010101" pitchFamily="2" charset="-122"/>
              </a:rPr>
              <a:t>2D.</a:t>
            </a:r>
            <a:r>
              <a:rPr altLang="en-US" sz="2400" lang="zh-CN">
                <a:solidFill>
                  <a:schemeClr val="tx1">
                    <a:lumMod val="95000"/>
                    <a:lumOff val="5000"/>
                  </a:schemeClr>
                </a:solidFill>
                <a:latin typeface="Calibri" panose="020F0502020204030204"/>
                <a:ea typeface="宋体" panose="02010600030101010101" pitchFamily="2" charset="-122"/>
              </a:rPr>
              <a:t>古典文献释读是</a:t>
            </a:r>
            <a:r>
              <a:rPr altLang="zh-CN" sz="2400" lang="en-US">
                <a:solidFill>
                  <a:schemeClr val="tx1">
                    <a:lumMod val="95000"/>
                    <a:lumOff val="5000"/>
                  </a:schemeClr>
                </a:solidFill>
                <a:latin typeface="Calibri" panose="020F0502020204030204"/>
                <a:ea typeface="宋体" panose="02010600030101010101" pitchFamily="2" charset="-122"/>
              </a:rPr>
              <a:t>“AI</a:t>
            </a:r>
            <a:r>
              <a:rPr altLang="en-US" sz="2400" lang="zh-CN">
                <a:solidFill>
                  <a:schemeClr val="tx1">
                    <a:lumMod val="95000"/>
                    <a:lumOff val="5000"/>
                  </a:schemeClr>
                </a:solidFill>
                <a:latin typeface="Calibri" panose="020F0502020204030204"/>
                <a:ea typeface="宋体" panose="02010600030101010101" pitchFamily="2" charset="-122"/>
              </a:rPr>
              <a:t>太炎</a:t>
            </a:r>
            <a:r>
              <a:rPr altLang="zh-CN" sz="2400" lang="en-US">
                <a:solidFill>
                  <a:schemeClr val="tx1">
                    <a:lumMod val="95000"/>
                    <a:lumOff val="5000"/>
                  </a:schemeClr>
                </a:solidFill>
                <a:latin typeface="Calibri" panose="020F0502020204030204"/>
                <a:ea typeface="宋体" panose="02010600030101010101" pitchFamily="2" charset="-122"/>
              </a:rPr>
              <a:t>”</a:t>
            </a:r>
            <a:r>
              <a:rPr altLang="en-US" sz="2400" lang="zh-CN">
                <a:solidFill>
                  <a:schemeClr val="tx1">
                    <a:lumMod val="95000"/>
                    <a:lumOff val="5000"/>
                  </a:schemeClr>
                </a:solidFill>
                <a:latin typeface="Calibri" panose="020F0502020204030204"/>
                <a:ea typeface="宋体" panose="02010600030101010101" pitchFamily="2" charset="-122"/>
              </a:rPr>
              <a:t>模型具有的重要功能，这一模型</a:t>
            </a:r>
            <a:r>
              <a:rPr altLang="en-US" sz="2400" lang="zh-CN">
                <a:solidFill>
                  <a:srgbClr val="FF0000"/>
                </a:solidFill>
                <a:latin typeface="Calibri" panose="020F0502020204030204"/>
                <a:ea typeface="宋体" panose="02010600030101010101" pitchFamily="2" charset="-122"/>
              </a:rPr>
              <a:t>能应对多种具有挑战性的</a:t>
            </a:r>
            <a:r>
              <a:rPr altLang="en-US" sz="2400" lang="zh-CN">
                <a:solidFill>
                  <a:schemeClr val="tx1">
                    <a:lumMod val="95000"/>
                    <a:lumOff val="5000"/>
                  </a:schemeClr>
                </a:solidFill>
                <a:latin typeface="Calibri" panose="020F0502020204030204"/>
                <a:ea typeface="宋体" panose="02010600030101010101" pitchFamily="2" charset="-122"/>
              </a:rPr>
              <a:t>古文理解难题以及语言研究方面的困境。</a:t>
            </a:r>
            <a:r>
              <a:rPr altLang="en-US" sz="2400" lang="zh-CN">
                <a:solidFill>
                  <a:schemeClr val="tx1">
                    <a:lumMod val="95000"/>
                    <a:lumOff val="5000"/>
                  </a:schemeClr>
                </a:solidFill>
                <a:latin typeface="Arial" panose="020B0604020202020204" pitchFamily="34" charset="0"/>
                <a:ea typeface="宋体" panose="02010600030101010101" pitchFamily="2" charset="-122"/>
              </a:rPr>
              <a:t>×</a:t>
            </a:r>
            <a:endParaRPr altLang="en-US" sz="2400" lang="zh-CN">
              <a:solidFill>
                <a:schemeClr val="tx1">
                  <a:lumMod val="95000"/>
                  <a:lumOff val="5000"/>
                </a:schemeClr>
              </a:solidFill>
              <a:latin typeface="Calibri" panose="020F0502020204030204"/>
              <a:ea typeface="宋体" panose="02010600030101010101" pitchFamily="2" charset="-122"/>
            </a:endParaRPr>
          </a:p>
          <a:p>
            <a:pPr algn="just" defTabSz="266700" fontAlgn="auto" indent="457200">
              <a:spcBef>
                <a:spcPct val="0"/>
              </a:spcBef>
              <a:spcAft>
                <a:spcPct val="0"/>
              </a:spcAft>
            </a:pPr>
            <a:r>
              <a:rPr sz="2400" lang="en-US">
                <a:solidFill>
                  <a:schemeClr val="tx1">
                    <a:lumMod val="95000"/>
                    <a:lumOff val="5000"/>
                  </a:schemeClr>
                </a:solidFill>
                <a:latin typeface="Calibri" panose="020F0502020204030204"/>
                <a:ea typeface="宋体" panose="02010600030101010101" pitchFamily="2" charset="-122"/>
              </a:rPr>
              <a:t> </a:t>
            </a:r>
            <a:endParaRPr sz="240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705" name="文本框 28"/>
          <p:cNvSpPr txBox="1"/>
          <p:nvPr>
            <p:custDataLst>
              <p:tags r:id="rId1"/>
            </p:custDataLst>
          </p:nvPr>
        </p:nvSpPr>
        <p:spPr>
          <a:xfrm>
            <a:off x="2019935" y="128905"/>
            <a:ext cx="780415" cy="337185"/>
          </a:xfrm>
          <a:prstGeom prst="rect"/>
          <a:solidFill>
            <a:schemeClr val="accent1">
              <a:lumMod val="20000"/>
              <a:lumOff val="80000"/>
            </a:schemeClr>
          </a:solidFill>
        </p:spPr>
        <p:txBody>
          <a:bodyPr rtlCol="0" wrap="square">
            <a:spAutoFit/>
          </a:bodyPr>
          <a:p>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06" name="文本框 7"/>
          <p:cNvSpPr txBox="1"/>
          <p:nvPr>
            <p:custDataLst>
              <p:tags r:id="rId2"/>
            </p:custDataLst>
          </p:nvPr>
        </p:nvSpPr>
        <p:spPr>
          <a:xfrm>
            <a:off x="9107805" y="128905"/>
            <a:ext cx="824865" cy="337185"/>
          </a:xfrm>
          <a:prstGeom prst="rect"/>
          <a:solidFill>
            <a:schemeClr val="accent1">
              <a:lumMod val="20000"/>
              <a:lumOff val="80000"/>
            </a:schemeClr>
          </a:solidFill>
        </p:spPr>
        <p:txBody>
          <a:bodyPr rtlCol="0" wrap="square">
            <a:spAutoFit/>
          </a:bodyPr>
          <a:p>
            <a:pPr algn="ct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07" name="文本框 8"/>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08" name="文本框 1"/>
          <p:cNvSpPr txBox="1"/>
          <p:nvPr/>
        </p:nvSpPr>
        <p:spPr>
          <a:xfrm>
            <a:off x="150495" y="526415"/>
            <a:ext cx="5584190" cy="6150610"/>
          </a:xfrm>
          <a:prstGeom prst="rect"/>
          <a:ln>
            <a:solidFill>
              <a:srgbClr val="00B050"/>
            </a:solidFill>
          </a:ln>
        </p:spPr>
        <p:txBody>
          <a:bodyPr wrap="square">
            <a:noAutofit/>
          </a:bodyPr>
          <a:p>
            <a:pPr algn="l" fontAlgn="auto" indent="457200">
              <a:lnSpc>
                <a:spcPct val="100000"/>
              </a:lnSpc>
            </a:pP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3.</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据悉，</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“AI</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太炎</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1.0</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版</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于</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2023</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年</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11</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月进入内测阶段，</a:t>
            </a:r>
            <a:r>
              <a:rPr altLang="zh-CN" b="1" sz="2400" lang="en-US">
                <a:solidFill>
                  <a:srgbClr val="FF0000"/>
                </a:solidFill>
                <a:highlight>
                  <a:srgbClr val="FFFF00"/>
                </a:highlight>
                <a:latin typeface="Calibri" panose="020F0502020204030204"/>
                <a:ea typeface="宋体" panose="02010600030101010101" pitchFamily="2" charset="-122"/>
                <a:sym typeface="+mn-ea"/>
              </a:rPr>
              <a:t>1D</a:t>
            </a:r>
            <a:r>
              <a:rPr altLang="en-US" sz="2400" lang="zh-CN" u="sng">
                <a:solidFill>
                  <a:srgbClr val="FF0000"/>
                </a:solidFill>
                <a:latin typeface="宋体" panose="02010600030101010101" pitchFamily="2" charset="-122"/>
                <a:ea typeface="宋体" panose="02010600030101010101" pitchFamily="2" charset="-122"/>
                <a:sym typeface="+mn-ea"/>
              </a:rPr>
              <a:t>学术科研、基础教育、编辑出版等不同行业领域的</a:t>
            </a:r>
            <a:r>
              <a:rPr altLang="zh-CN" sz="2400" lang="en-US" u="sng">
                <a:solidFill>
                  <a:srgbClr val="FF0000"/>
                </a:solidFill>
                <a:latin typeface="宋体" panose="02010600030101010101" pitchFamily="2" charset="-122"/>
                <a:ea typeface="宋体" panose="02010600030101010101" pitchFamily="2" charset="-122"/>
                <a:sym typeface="+mn-ea"/>
              </a:rPr>
              <a:t>4000</a:t>
            </a:r>
            <a:r>
              <a:rPr altLang="en-US" sz="2400" lang="zh-CN" u="sng">
                <a:solidFill>
                  <a:srgbClr val="FF0000"/>
                </a:solidFill>
                <a:latin typeface="宋体" panose="02010600030101010101" pitchFamily="2" charset="-122"/>
                <a:ea typeface="宋体" panose="02010600030101010101" pitchFamily="2" charset="-122"/>
                <a:sym typeface="+mn-ea"/>
              </a:rPr>
              <a:t>余名用户参与内洲，为模型改进提出了宝贵建议。研究团队在此基础上对模型进行了持续迭代优化，并发布了该模型</a:t>
            </a:r>
            <a:r>
              <a:rPr altLang="zh-CN" sz="2400" lang="en-US" u="sng">
                <a:solidFill>
                  <a:srgbClr val="FF0000"/>
                </a:solidFill>
                <a:latin typeface="宋体" panose="02010600030101010101" pitchFamily="2" charset="-122"/>
                <a:ea typeface="宋体" panose="02010600030101010101" pitchFamily="2" charset="-122"/>
                <a:sym typeface="+mn-ea"/>
              </a:rPr>
              <a:t>2.0</a:t>
            </a:r>
            <a:r>
              <a:rPr altLang="en-US" sz="2400" lang="zh-CN" u="sng">
                <a:solidFill>
                  <a:srgbClr val="FF0000"/>
                </a:solidFill>
                <a:latin typeface="宋体" panose="02010600030101010101" pitchFamily="2" charset="-122"/>
                <a:ea typeface="宋体" panose="02010600030101010101" pitchFamily="2" charset="-122"/>
                <a:sym typeface="+mn-ea"/>
              </a:rPr>
              <a:t>版</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，以期更好地助力古籍整理、文言文教学和古汉语信息处理研究。</a:t>
            </a:r>
            <a:endParaRPr altLang="en-US" sz="2400" lang="zh-CN">
              <a:solidFill>
                <a:schemeClr val="tx1">
                  <a:lumMod val="95000"/>
                  <a:lumOff val="5000"/>
                </a:schemeClr>
              </a:solidFill>
              <a:latin typeface="宋体" panose="02010600030101010101" pitchFamily="2" charset="-122"/>
              <a:ea typeface="宋体" panose="02010600030101010101" pitchFamily="2" charset="-122"/>
              <a:sym typeface="+mn-ea"/>
            </a:endParaRPr>
          </a:p>
          <a:p>
            <a:pPr algn="l" fontAlgn="auto" indent="0">
              <a:lnSpc>
                <a:spcPct val="100000"/>
              </a:lnSpc>
            </a:pP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摘编自中国教育报《古汉语大语言模型</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“AI</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太炎</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2.0”</a:t>
            </a:r>
            <a:r>
              <a:rPr altLang="en-US" sz="2400" lang="zh-CN">
                <a:solidFill>
                  <a:schemeClr val="tx1">
                    <a:lumMod val="95000"/>
                    <a:lumOff val="5000"/>
                  </a:schemeClr>
                </a:solidFill>
                <a:latin typeface="宋体" panose="02010600030101010101" pitchFamily="2" charset="-122"/>
                <a:ea typeface="宋体" panose="02010600030101010101" pitchFamily="2" charset="-122"/>
                <a:sym typeface="+mn-ea"/>
              </a:rPr>
              <a:t>发布会在京举行》</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a:t>
            </a:r>
            <a:endParaRPr altLang="zh-CN" sz="2400" lang="en-US">
              <a:solidFill>
                <a:schemeClr val="tx1">
                  <a:lumMod val="95000"/>
                  <a:lumOff val="5000"/>
                </a:schemeClr>
              </a:solidFill>
              <a:latin typeface="宋体" panose="02010600030101010101" pitchFamily="2" charset="-122"/>
              <a:ea typeface="宋体" panose="02010600030101010101" pitchFamily="2" charset="-122"/>
              <a:sym typeface="+mn-ea"/>
            </a:endParaRPr>
          </a:p>
        </p:txBody>
      </p:sp>
      <p:sp>
        <p:nvSpPr>
          <p:cNvPr id="1048709" name="文本框 2"/>
          <p:cNvSpPr txBox="1"/>
          <p:nvPr/>
        </p:nvSpPr>
        <p:spPr>
          <a:xfrm>
            <a:off x="6095365" y="526415"/>
            <a:ext cx="6003290" cy="6149975"/>
          </a:xfrm>
          <a:prstGeom prst="rect"/>
          <a:ln>
            <a:solidFill>
              <a:srgbClr val="00B050"/>
            </a:solidFill>
          </a:ln>
        </p:spPr>
        <p:txBody>
          <a:bodyPr wrap="square">
            <a:noAutofit/>
          </a:bodyPr>
          <a:p>
            <a:pPr algn="just" defTabSz="266700" fontAlgn="auto" indent="457200">
              <a:lnSpc>
                <a:spcPct val="100000"/>
              </a:lnSpc>
              <a:spcBef>
                <a:spcPct val="0"/>
              </a:spcBef>
              <a:spcAft>
                <a:spcPct val="0"/>
              </a:spcAft>
            </a:pPr>
            <a:r>
              <a:rPr altLang="en-US" sz="2400" lang="zh-CN">
                <a:latin typeface="Calibri" panose="020F0502020204030204"/>
                <a:ea typeface="宋体" panose="02010600030101010101" pitchFamily="2" charset="-122"/>
              </a:rPr>
              <a:t>第三自然段写了</a:t>
            </a:r>
            <a:r>
              <a:rPr altLang="zh-CN" sz="2400" lang="en-US">
                <a:solidFill>
                  <a:schemeClr val="tx1">
                    <a:lumMod val="95000"/>
                    <a:lumOff val="5000"/>
                  </a:schemeClr>
                </a:solidFill>
                <a:latin typeface="宋体" panose="02010600030101010101" pitchFamily="2" charset="-122"/>
                <a:ea typeface="宋体" panose="02010600030101010101" pitchFamily="2" charset="-122"/>
                <a:sym typeface="+mn-ea"/>
              </a:rPr>
              <a:t>AI</a:t>
            </a:r>
            <a:r>
              <a:rPr altLang="en-US" sz="2400" lang="zh-CN">
                <a:latin typeface="Calibri" panose="020F0502020204030204"/>
                <a:ea typeface="宋体" panose="02010600030101010101" pitchFamily="2" charset="-122"/>
              </a:rPr>
              <a:t>太炎的应用范围以及自身的迭代优化。</a:t>
            </a:r>
            <a:r>
              <a:rPr altLang="zh-CN" sz="2400" lang="en-US">
                <a:latin typeface="Calibri" panose="020F0502020204030204"/>
                <a:ea typeface="宋体" panose="02010600030101010101" pitchFamily="2" charset="-122"/>
              </a:rPr>
              <a:t> </a:t>
            </a:r>
            <a:endParaRPr altLang="en-US" sz="2400" lang="zh-CN">
              <a:latin typeface="Calibri" panose="020F0502020204030204"/>
              <a:ea typeface="宋体" panose="02010600030101010101" pitchFamily="2" charset="-122"/>
            </a:endParaRPr>
          </a:p>
          <a:p>
            <a:pPr algn="just" defTabSz="266700" fontAlgn="auto" indent="457200">
              <a:lnSpc>
                <a:spcPct val="100000"/>
              </a:lnSpc>
              <a:spcBef>
                <a:spcPct val="0"/>
              </a:spcBef>
              <a:spcAft>
                <a:spcPct val="0"/>
              </a:spcAft>
            </a:pPr>
            <a:r>
              <a:rPr sz="2400" lang="en-US">
                <a:latin typeface="Calibri" panose="020F0502020204030204"/>
                <a:ea typeface="宋体" panose="02010600030101010101" pitchFamily="2" charset="-122"/>
              </a:rPr>
              <a:t>1</a:t>
            </a:r>
            <a:r>
              <a:rPr altLang="zh-CN" sz="2400" lang="en-US">
                <a:latin typeface="Calibri" panose="020F0502020204030204"/>
                <a:ea typeface="宋体" panose="02010600030101010101" pitchFamily="2" charset="-122"/>
              </a:rPr>
              <a:t>D.</a:t>
            </a:r>
            <a:r>
              <a:rPr altLang="en-US" sz="2400" lang="zh-CN">
                <a:latin typeface="Calibri" panose="020F0502020204030204"/>
                <a:ea typeface="宋体" panose="02010600030101010101" pitchFamily="2" charset="-122"/>
              </a:rPr>
              <a:t>基于科研、教育等不同领域用户的参与以及他们对模型提出的改进建议，</a:t>
            </a:r>
            <a:r>
              <a:rPr altLang="zh-CN" sz="2400" lang="en-US">
                <a:latin typeface="Calibri" panose="020F0502020204030204"/>
                <a:ea typeface="宋体" panose="02010600030101010101" pitchFamily="2" charset="-122"/>
              </a:rPr>
              <a:t>“AI</a:t>
            </a:r>
            <a:r>
              <a:rPr altLang="en-US" sz="2400" lang="zh-CN">
                <a:latin typeface="Calibri" panose="020F0502020204030204"/>
                <a:ea typeface="宋体" panose="02010600030101010101" pitchFamily="2" charset="-122"/>
              </a:rPr>
              <a:t>太炎</a:t>
            </a:r>
            <a:r>
              <a:rPr altLang="zh-CN" sz="2400" lang="en-US">
                <a:latin typeface="Calibri" panose="020F0502020204030204"/>
                <a:ea typeface="宋体" panose="02010600030101010101" pitchFamily="2" charset="-122"/>
              </a:rPr>
              <a:t>2.0</a:t>
            </a:r>
            <a:r>
              <a:rPr altLang="en-US" sz="2400" lang="zh-CN">
                <a:latin typeface="Calibri" panose="020F0502020204030204"/>
                <a:ea typeface="宋体" panose="02010600030101010101" pitchFamily="2" charset="-122"/>
              </a:rPr>
              <a:t>版</a:t>
            </a:r>
            <a:r>
              <a:rPr altLang="zh-CN" sz="2400" lang="en-US">
                <a:latin typeface="Calibri" panose="020F0502020204030204"/>
                <a:ea typeface="宋体" panose="02010600030101010101" pitchFamily="2" charset="-122"/>
              </a:rPr>
              <a:t>”</a:t>
            </a:r>
            <a:r>
              <a:rPr altLang="en-US" sz="2400" lang="zh-CN">
                <a:latin typeface="Calibri" panose="020F0502020204030204"/>
                <a:ea typeface="宋体" panose="02010600030101010101" pitchFamily="2" charset="-122"/>
              </a:rPr>
              <a:t>得以顺利发布。</a:t>
            </a:r>
            <a:r>
              <a:rPr altLang="zh-CN" sz="2400" lang="en-US">
                <a:latin typeface="Calibri" panose="020F0502020204030204"/>
                <a:ea typeface="宋体" panose="02010600030101010101" pitchFamily="2" charset="-122"/>
                <a:sym typeface="+mn-ea"/>
              </a:rPr>
              <a:t> </a:t>
            </a:r>
            <a:r>
              <a:rPr altLang="zh-CN" sz="2400" lang="en-US">
                <a:solidFill>
                  <a:srgbClr val="FF0000"/>
                </a:solidFill>
                <a:latin typeface="Arial" panose="020B0604020202020204" pitchFamily="34" charset="0"/>
                <a:ea typeface="宋体" panose="02010600030101010101" pitchFamily="2" charset="-122"/>
                <a:cs typeface="Arial" panose="020B0604020202020204" pitchFamily="34" charset="0"/>
                <a:sym typeface="+mn-ea"/>
              </a:rPr>
              <a:t>√</a:t>
            </a:r>
            <a:endParaRPr altLang="en-US" sz="2400" lang="zh-CN">
              <a:latin typeface="Calibri" panose="020F0502020204030204"/>
              <a:ea typeface="宋体" panose="02010600030101010101" pitchFamily="2" charset="-122"/>
            </a:endParaRPr>
          </a:p>
          <a:p>
            <a:pPr algn="just" defTabSz="266700" fontAlgn="auto" indent="457200">
              <a:lnSpc>
                <a:spcPct val="100000"/>
              </a:lnSpc>
              <a:spcBef>
                <a:spcPct val="0"/>
              </a:spcBef>
              <a:spcAft>
                <a:spcPct val="0"/>
              </a:spcAft>
            </a:pPr>
            <a:endParaRPr altLang="en-US" sz="2400" lang="zh-CN">
              <a:latin typeface="Calibri" panose="020F0502020204030204"/>
              <a:ea typeface="宋体" panose="02010600030101010101" pitchFamily="2" charset="-122"/>
            </a:endParaRPr>
          </a:p>
          <a:p>
            <a:pPr algn="just" defTabSz="266700" fontAlgn="auto" indent="457200">
              <a:lnSpc>
                <a:spcPct val="100000"/>
              </a:lnSpc>
              <a:spcBef>
                <a:spcPct val="0"/>
              </a:spcBef>
              <a:spcAft>
                <a:spcPct val="0"/>
              </a:spcAft>
            </a:pPr>
            <a:endParaRPr altLang="en-US" sz="2400" lang="zh-CN">
              <a:latin typeface="Calibri" panose="020F0502020204030204"/>
              <a:ea typeface="宋体" panose="02010600030101010101" pitchFamily="2"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716" name="矩形 6"/>
          <p:cNvSpPr/>
          <p:nvPr>
            <p:custDataLst>
              <p:tags r:id="rId1"/>
            </p:custDataLst>
          </p:nvPr>
        </p:nvSpPr>
        <p:spPr>
          <a:xfrm>
            <a:off x="247015" y="701040"/>
            <a:ext cx="5422265" cy="5840095"/>
          </a:xfrm>
          <a:prstGeom prst="rect"/>
          <a:noFill/>
          <a:ln w="12700" cmpd="sng">
            <a:solidFill>
              <a:schemeClr val="accent4">
                <a:lumMod val="40000"/>
                <a:lumOff val="60000"/>
              </a:schemeClr>
            </a:solidFill>
            <a:prstDash val="solid"/>
          </a:ln>
        </p:spPr>
        <p:style>
          <a:lnRef idx="2">
            <a:schemeClr val="accent3"/>
          </a:lnRef>
          <a:fillRef idx="1">
            <a:schemeClr val="lt1"/>
          </a:fillRef>
          <a:effectRef idx="0">
            <a:schemeClr val="accent3"/>
          </a:effectRef>
          <a:fontRef idx="minor">
            <a:schemeClr val="dk1"/>
          </a:fontRef>
        </p:style>
        <p:txBody>
          <a:bodyPr anchor="ctr" rtlCol="0"/>
          <a:p>
            <a:pPr algn="ctr"/>
            <a:endParaRPr altLang="en-US" lang="zh-CN">
              <a:solidFill>
                <a:schemeClr val="tx1"/>
              </a:solidFill>
            </a:endParaRPr>
          </a:p>
        </p:txBody>
      </p:sp>
      <p:sp>
        <p:nvSpPr>
          <p:cNvPr id="1048717" name="文本框 28"/>
          <p:cNvSpPr txBox="1"/>
          <p:nvPr>
            <p:custDataLst>
              <p:tags r:id="rId2"/>
            </p:custDataLst>
          </p:nvPr>
        </p:nvSpPr>
        <p:spPr>
          <a:xfrm>
            <a:off x="692150" y="526415"/>
            <a:ext cx="881380" cy="337185"/>
          </a:xfrm>
          <a:prstGeom prst="rect"/>
          <a:solidFill>
            <a:schemeClr val="accent1">
              <a:lumMod val="20000"/>
              <a:lumOff val="80000"/>
            </a:schemeClr>
          </a:solidFill>
          <a:ln>
            <a:noFill/>
          </a:ln>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18" name="矩形 6"/>
          <p:cNvSpPr/>
          <p:nvPr>
            <p:custDataLst>
              <p:tags r:id="rId3"/>
            </p:custDataLst>
          </p:nvPr>
        </p:nvSpPr>
        <p:spPr>
          <a:xfrm>
            <a:off x="5909945" y="701040"/>
            <a:ext cx="6084570" cy="5840730"/>
          </a:xfrm>
          <a:prstGeom prst="rect"/>
          <a:noFill/>
          <a:ln w="12700" cmpd="sng">
            <a:solidFill>
              <a:schemeClr val="accent4">
                <a:lumMod val="40000"/>
                <a:lumOff val="60000"/>
              </a:schemeClr>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nchorCtr="0" bIns="45720" lIns="91440" rIns="91440" tIns="45720"/>
          <a:p>
            <a:pPr algn="ctr"/>
            <a:endParaRPr altLang="en-US" dirty="0" lang="zh-CN">
              <a:solidFill>
                <a:schemeClr val="tx1"/>
              </a:solidFill>
              <a:latin typeface="汉仪旗黑-50简" panose="00020600040101010101" charset="-122"/>
              <a:ea typeface="汉仪旗黑-50简" panose="00020600040101010101" charset="-122"/>
            </a:endParaRPr>
          </a:p>
        </p:txBody>
      </p:sp>
      <p:sp>
        <p:nvSpPr>
          <p:cNvPr id="1048719" name="文本框 7"/>
          <p:cNvSpPr txBox="1"/>
          <p:nvPr>
            <p:custDataLst>
              <p:tags r:id="rId4"/>
            </p:custDataLst>
          </p:nvPr>
        </p:nvSpPr>
        <p:spPr>
          <a:xfrm>
            <a:off x="6329680" y="539750"/>
            <a:ext cx="1078230" cy="337185"/>
          </a:xfrm>
          <a:prstGeom prst="rect"/>
          <a:solidFill>
            <a:schemeClr val="accent1">
              <a:lumMod val="20000"/>
              <a:lumOff val="80000"/>
            </a:schemeClr>
          </a:solidFill>
          <a:ln>
            <a:noFill/>
          </a:ln>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8720" name="文本框 8"/>
          <p:cNvSpPr txBox="1"/>
          <p:nvPr>
            <p:custDataLst>
              <p:tags r:id="rId5"/>
            </p:custDataLst>
          </p:nvPr>
        </p:nvSpPr>
        <p:spPr>
          <a:xfrm>
            <a:off x="5909945" y="948055"/>
            <a:ext cx="6084570" cy="1445260"/>
          </a:xfrm>
          <a:prstGeom prst="rect"/>
          <a:noFill/>
          <a:ln w="9525">
            <a:noFill/>
          </a:ln>
        </p:spPr>
        <p:txBody>
          <a:bodyPr wrap="square">
            <a:spAutoFit/>
          </a:bodyPr>
          <a:p>
            <a:pPr fontAlgn="auto" indent="0"/>
            <a:r>
              <a:rPr b="0" sz="2200" lang="zh-CN">
                <a:solidFill>
                  <a:srgbClr val="000000"/>
                </a:solidFill>
                <a:ea typeface="宋体" panose="02010600030101010101" pitchFamily="2" charset="-122"/>
              </a:rPr>
              <a:t>【</a:t>
            </a:r>
            <a:r>
              <a:rPr b="0" sz="2200" lang="zh-CN">
                <a:solidFill>
                  <a:srgbClr val="000000"/>
                </a:solidFill>
                <a:ea typeface="黑体" panose="02010609060101010101" charset="-122"/>
              </a:rPr>
              <a:t>考查目标】</a:t>
            </a:r>
            <a:r>
              <a:rPr altLang="en-US" b="0" sz="2200" lang="zh-CN">
                <a:solidFill>
                  <a:srgbClr val="000000"/>
                </a:solidFill>
                <a:latin typeface="仿宋" panose="02010609060101010101" charset="-122"/>
                <a:ea typeface="仿宋" panose="02010609060101010101" charset="-122"/>
              </a:rPr>
              <a:t>本题考查学生筛选并辨析信息的能力。</a:t>
            </a:r>
            <a:endParaRPr altLang="en-US" b="0" sz="2200" lang="zh-CN">
              <a:solidFill>
                <a:srgbClr val="000000"/>
              </a:solidFill>
              <a:latin typeface="仿宋" panose="02010609060101010101" charset="-122"/>
              <a:ea typeface="仿宋" panose="02010609060101010101" charset="-122"/>
            </a:endParaRPr>
          </a:p>
          <a:p>
            <a:pPr fontAlgn="auto" indent="0"/>
            <a:endParaRPr b="0" sz="2200" lang="zh-CN">
              <a:solidFill>
                <a:srgbClr val="000000"/>
              </a:solidFill>
              <a:latin typeface="仿宋" panose="02010609060101010101" charset="-122"/>
              <a:ea typeface="仿宋" panose="02010609060101010101" charset="-122"/>
            </a:endParaRPr>
          </a:p>
          <a:p>
            <a:pPr fontAlgn="auto" indent="0"/>
            <a:r>
              <a:rPr sz="2200" lang="zh-CN">
                <a:solidFill>
                  <a:srgbClr val="000000"/>
                </a:solidFill>
                <a:ea typeface="宋体" panose="02010600030101010101" pitchFamily="2" charset="-122"/>
                <a:sym typeface="+mn-ea"/>
              </a:rPr>
              <a:t>【</a:t>
            </a:r>
            <a:r>
              <a:rPr sz="2200" lang="zh-CN">
                <a:solidFill>
                  <a:srgbClr val="000000"/>
                </a:solidFill>
                <a:ea typeface="黑体" panose="02010609060101010101" charset="-122"/>
                <a:sym typeface="+mn-ea"/>
              </a:rPr>
              <a:t>答案】</a:t>
            </a:r>
            <a:r>
              <a:rPr altLang="zh-CN" b="0" sz="2200" lang="en-US">
                <a:solidFill>
                  <a:srgbClr val="000000"/>
                </a:solidFill>
                <a:latin typeface="仿宋" panose="02010609060101010101" charset="-122"/>
                <a:ea typeface="仿宋" panose="02010609060101010101" charset="-122"/>
              </a:rPr>
              <a:t> </a:t>
            </a:r>
            <a:r>
              <a:rPr b="0" sz="2200" lang="en-US">
                <a:solidFill>
                  <a:srgbClr val="000000"/>
                </a:solidFill>
              </a:rPr>
              <a:t>C</a:t>
            </a:r>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endParaRPr altLang="en-US" b="0" sz="2200" lang="en-US">
              <a:solidFill>
                <a:srgbClr val="000000"/>
              </a:solidFill>
              <a:latin typeface="宋体" panose="02010600030101010101" pitchFamily="2" charset="-122"/>
            </a:endParaRPr>
          </a:p>
        </p:txBody>
      </p:sp>
      <p:sp>
        <p:nvSpPr>
          <p:cNvPr id="1048721" name="文本框 9"/>
          <p:cNvSpPr txBox="1"/>
          <p:nvPr>
            <p:custDataLst>
              <p:tags r:id="rId6"/>
            </p:custDataLst>
          </p:nvPr>
        </p:nvSpPr>
        <p:spPr>
          <a:xfrm>
            <a:off x="5973445" y="2423160"/>
            <a:ext cx="5934710" cy="3988435"/>
          </a:xfrm>
          <a:prstGeom prst="rect"/>
          <a:noFill/>
          <a:ln w="9525">
            <a:solidFill>
              <a:schemeClr val="tx1"/>
            </a:solidFill>
          </a:ln>
        </p:spPr>
        <p:txBody>
          <a:bodyPr wrap="square">
            <a:noAutofit/>
          </a:bodyPr>
          <a:p>
            <a:pPr fontAlgn="auto" indent="0"/>
            <a:r>
              <a:rPr altLang="en-US" b="0" sz="2400" lang="zh-CN">
                <a:solidFill>
                  <a:srgbClr val="000000"/>
                </a:solidFill>
                <a:latin typeface="宋体" panose="02010600030101010101" pitchFamily="2" charset="-122"/>
              </a:rPr>
              <a:t>【解题思路】</a:t>
            </a:r>
            <a:endParaRPr altLang="en-US" b="0" sz="2400" lang="zh-CN">
              <a:solidFill>
                <a:srgbClr val="000000"/>
              </a:solidFill>
              <a:latin typeface="宋体" panose="02010600030101010101" pitchFamily="2" charset="-122"/>
            </a:endParaRPr>
          </a:p>
          <a:p>
            <a:pPr fontAlgn="auto" indent="0"/>
            <a:r>
              <a:rPr altLang="en-US" b="0" sz="2400" lang="zh-CN">
                <a:solidFill>
                  <a:srgbClr val="000000"/>
                </a:solidFill>
                <a:latin typeface="宋体" panose="02010600030101010101" pitchFamily="2" charset="-122"/>
              </a:rPr>
              <a:t>材料一第</a:t>
            </a:r>
            <a:r>
              <a:rPr altLang="zh-CN" b="0" sz="2400" lang="en-US">
                <a:solidFill>
                  <a:srgbClr val="000000"/>
                </a:solidFill>
                <a:latin typeface="宋体" panose="02010600030101010101" pitchFamily="2" charset="-122"/>
              </a:rPr>
              <a:t>7</a:t>
            </a:r>
            <a:r>
              <a:rPr altLang="en-US" b="0" sz="2400" lang="zh-CN">
                <a:solidFill>
                  <a:srgbClr val="000000"/>
                </a:solidFill>
                <a:latin typeface="宋体" panose="02010600030101010101" pitchFamily="2" charset="-122"/>
              </a:rPr>
              <a:t>段原文为：</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普通版测试对象为一批模型从来没见过的诗词古文数据（古诗</a:t>
            </a:r>
            <a:r>
              <a:rPr altLang="zh-CN" b="0" sz="2400" lang="en-US">
                <a:solidFill>
                  <a:srgbClr val="000000"/>
                </a:solidFill>
                <a:latin typeface="宋体" panose="02010600030101010101" pitchFamily="2" charset="-122"/>
              </a:rPr>
              <a:t>5000</a:t>
            </a:r>
            <a:r>
              <a:rPr altLang="en-US" b="0" sz="2400" lang="zh-CN">
                <a:solidFill>
                  <a:srgbClr val="000000"/>
                </a:solidFill>
                <a:latin typeface="宋体" panose="02010600030101010101" pitchFamily="2" charset="-122"/>
              </a:rPr>
              <a:t>首，词</a:t>
            </a:r>
            <a:r>
              <a:rPr altLang="zh-CN" b="0" sz="2400" lang="en-US">
                <a:solidFill>
                  <a:srgbClr val="000000"/>
                </a:solidFill>
                <a:latin typeface="宋体" panose="02010600030101010101" pitchFamily="2" charset="-122"/>
              </a:rPr>
              <a:t>2000</a:t>
            </a:r>
            <a:r>
              <a:rPr altLang="en-US" b="0" sz="2400" lang="zh-CN">
                <a:solidFill>
                  <a:srgbClr val="000000"/>
                </a:solidFill>
                <a:latin typeface="宋体" panose="02010600030101010101" pitchFamily="2" charset="-122"/>
              </a:rPr>
              <a:t>首，古文</a:t>
            </a:r>
            <a:r>
              <a:rPr altLang="zh-CN" b="0" sz="2400" lang="en-US">
                <a:solidFill>
                  <a:srgbClr val="000000"/>
                </a:solidFill>
                <a:latin typeface="宋体" panose="02010600030101010101" pitchFamily="2" charset="-122"/>
              </a:rPr>
              <a:t>5000</a:t>
            </a:r>
            <a:r>
              <a:rPr altLang="en-US" b="0" sz="2400" lang="zh-CN">
                <a:solidFill>
                  <a:srgbClr val="000000"/>
                </a:solidFill>
                <a:latin typeface="宋体" panose="02010600030101010101" pitchFamily="2" charset="-122"/>
              </a:rPr>
              <a:t>段）</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实验中，模型在诗，词、古文的句读准确率上分别超过了</a:t>
            </a:r>
            <a:r>
              <a:rPr altLang="zh-CN" b="0" sz="2400" lang="en-US">
                <a:solidFill>
                  <a:srgbClr val="000000"/>
                </a:solidFill>
                <a:latin typeface="宋体" panose="02010600030101010101" pitchFamily="2" charset="-122"/>
              </a:rPr>
              <a:t>99%</a:t>
            </a:r>
            <a:r>
              <a:rPr altLang="en-US" b="0" sz="2400" lang="zh-CN">
                <a:solidFill>
                  <a:srgbClr val="000000"/>
                </a:solidFill>
                <a:latin typeface="宋体" panose="02010600030101010101" pitchFamily="2" charset="-122"/>
              </a:rPr>
              <a:t>、</a:t>
            </a:r>
            <a:r>
              <a:rPr altLang="zh-CN" b="0" sz="2400" lang="en-US">
                <a:solidFill>
                  <a:srgbClr val="000000"/>
                </a:solidFill>
                <a:latin typeface="宋体" panose="02010600030101010101" pitchFamily="2" charset="-122"/>
              </a:rPr>
              <a:t>95%</a:t>
            </a:r>
            <a:r>
              <a:rPr altLang="en-US" b="0" sz="2400" lang="zh-CN">
                <a:solidFill>
                  <a:srgbClr val="000000"/>
                </a:solidFill>
                <a:latin typeface="宋体" panose="02010600030101010101" pitchFamily="2" charset="-122"/>
              </a:rPr>
              <a:t>和</a:t>
            </a:r>
            <a:r>
              <a:rPr altLang="zh-CN" b="0" sz="2400" lang="en-US">
                <a:solidFill>
                  <a:srgbClr val="000000"/>
                </a:solidFill>
                <a:latin typeface="宋体" panose="02010600030101010101" pitchFamily="2" charset="-122"/>
              </a:rPr>
              <a:t>92%“</a:t>
            </a:r>
            <a:r>
              <a:rPr altLang="en-US" b="0" sz="2400" lang="zh-CN">
                <a:solidFill>
                  <a:srgbClr val="000000"/>
                </a:solidFill>
                <a:latin typeface="宋体" panose="02010600030101010101" pitchFamily="2" charset="-122"/>
              </a:rPr>
              <a:t>，可知</a:t>
            </a:r>
            <a:r>
              <a:rPr altLang="zh-CN" b="0" sz="2400" lang="en-US">
                <a:solidFill>
                  <a:srgbClr val="000000"/>
                </a:solidFill>
                <a:latin typeface="宋体" panose="02010600030101010101" pitchFamily="2" charset="-122"/>
              </a:rPr>
              <a:t>A1</a:t>
            </a:r>
            <a:r>
              <a:rPr altLang="en-US" b="0" sz="2400" lang="zh-CN">
                <a:solidFill>
                  <a:srgbClr val="000000"/>
                </a:solidFill>
                <a:latin typeface="宋体" panose="02010600030101010101" pitchFamily="2" charset="-122"/>
              </a:rPr>
              <a:t>模型在诗体的句读准确度上表现最好，词体次之，古文再次之，故选</a:t>
            </a:r>
            <a:r>
              <a:rPr altLang="zh-CN" b="0" sz="2400" lang="en-US">
                <a:solidFill>
                  <a:srgbClr val="000000"/>
                </a:solidFill>
                <a:latin typeface="宋体" panose="02010600030101010101" pitchFamily="2" charset="-122"/>
              </a:rPr>
              <a:t>C</a:t>
            </a:r>
            <a:r>
              <a:rPr b="0" sz="2400" lang="zh-CN">
                <a:solidFill>
                  <a:srgbClr val="000000"/>
                </a:solidFill>
                <a:latin typeface="宋体" panose="02010600030101010101" pitchFamily="2" charset="-122"/>
              </a:rPr>
              <a:t>。</a:t>
            </a:r>
            <a:endParaRPr b="0" sz="2400" lang="zh-CN">
              <a:solidFill>
                <a:srgbClr val="000000"/>
              </a:solidFill>
              <a:latin typeface="宋体" panose="02010600030101010101" pitchFamily="2" charset="-122"/>
            </a:endParaRPr>
          </a:p>
        </p:txBody>
      </p:sp>
      <p:sp>
        <p:nvSpPr>
          <p:cNvPr id="1048722" name="文本框 12"/>
          <p:cNvSpPr txBox="1"/>
          <p:nvPr>
            <p:custDataLst>
              <p:tags r:id="rId7"/>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23" name="文本框 1"/>
          <p:cNvSpPr txBox="1"/>
          <p:nvPr/>
        </p:nvSpPr>
        <p:spPr>
          <a:xfrm>
            <a:off x="348615" y="863600"/>
            <a:ext cx="5474335" cy="5806440"/>
          </a:xfrm>
          <a:prstGeom prst="rect"/>
        </p:spPr>
        <p:txBody>
          <a:bodyPr wrap="square">
            <a:noAutofit/>
          </a:bodyPr>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1.</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下列对原文相关内容的理解和分析，不正确的一项是</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(3</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endPar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以往语言模型无法吞吐巨量的数据，也没有强劲的记忆和理解能力，深层语言模型在这两方面具有优势。</a:t>
            </a:r>
            <a:r>
              <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B.</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研究者在预处理古诗文数据时保留了诗题，并去除词牌名，旨在帮助模型更顺利地学习语义和韵律信息。</a:t>
            </a:r>
            <a:r>
              <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C.</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在第一轮的普通版实验中，</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AI</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模型在词体的句读准确度上表现最好，而诗体、古文次之，三者差别不大。</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D.</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基于科研、教育等不同领域用户的参与以及他们对模型提出的改进建议，</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“AI</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太炎</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2.0</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版</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得以顺利发布。</a:t>
            </a:r>
            <a:r>
              <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0">
              <a:lnSpc>
                <a:spcPts val="2500"/>
              </a:lnSpc>
            </a:pP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727" name="矩形 6"/>
          <p:cNvSpPr/>
          <p:nvPr>
            <p:custDataLst>
              <p:tags r:id="rId1"/>
            </p:custDataLst>
          </p:nvPr>
        </p:nvSpPr>
        <p:spPr>
          <a:xfrm>
            <a:off x="247015" y="701040"/>
            <a:ext cx="5422265" cy="5840095"/>
          </a:xfrm>
          <a:prstGeom prst="rect"/>
          <a:noFill/>
          <a:ln w="12700" cmpd="sng">
            <a:solidFill>
              <a:schemeClr val="accent4">
                <a:lumMod val="40000"/>
                <a:lumOff val="60000"/>
              </a:schemeClr>
            </a:solidFill>
            <a:prstDash val="solid"/>
          </a:ln>
        </p:spPr>
        <p:style>
          <a:lnRef idx="2">
            <a:schemeClr val="accent3"/>
          </a:lnRef>
          <a:fillRef idx="1">
            <a:schemeClr val="lt1"/>
          </a:fillRef>
          <a:effectRef idx="0">
            <a:schemeClr val="accent3"/>
          </a:effectRef>
          <a:fontRef idx="minor">
            <a:schemeClr val="dk1"/>
          </a:fontRef>
        </p:style>
        <p:txBody>
          <a:bodyPr anchor="ctr" rtlCol="0"/>
          <a:p>
            <a:pPr algn="ctr"/>
            <a:endParaRPr altLang="en-US" lang="zh-CN">
              <a:solidFill>
                <a:schemeClr val="tx1"/>
              </a:solidFill>
            </a:endParaRPr>
          </a:p>
        </p:txBody>
      </p:sp>
      <p:sp>
        <p:nvSpPr>
          <p:cNvPr id="1048728" name="文本框 28"/>
          <p:cNvSpPr txBox="1"/>
          <p:nvPr>
            <p:custDataLst>
              <p:tags r:id="rId2"/>
            </p:custDataLst>
          </p:nvPr>
        </p:nvSpPr>
        <p:spPr>
          <a:xfrm>
            <a:off x="692150" y="526415"/>
            <a:ext cx="881380" cy="337185"/>
          </a:xfrm>
          <a:prstGeom prst="rect"/>
          <a:solidFill>
            <a:schemeClr val="accent1">
              <a:lumMod val="20000"/>
              <a:lumOff val="80000"/>
            </a:schemeClr>
          </a:solidFill>
          <a:ln>
            <a:noFill/>
          </a:ln>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29" name="矩形 6"/>
          <p:cNvSpPr/>
          <p:nvPr>
            <p:custDataLst>
              <p:tags r:id="rId3"/>
            </p:custDataLst>
          </p:nvPr>
        </p:nvSpPr>
        <p:spPr>
          <a:xfrm>
            <a:off x="5909945" y="701040"/>
            <a:ext cx="6084570" cy="5840730"/>
          </a:xfrm>
          <a:prstGeom prst="rect"/>
          <a:noFill/>
          <a:ln w="12700" cmpd="sng">
            <a:solidFill>
              <a:schemeClr val="accent4">
                <a:lumMod val="40000"/>
                <a:lumOff val="60000"/>
              </a:schemeClr>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nchorCtr="0" bIns="45720" lIns="91440" rIns="91440" tIns="45720"/>
          <a:p>
            <a:pPr algn="ctr"/>
            <a:endParaRPr altLang="en-US" dirty="0" lang="zh-CN">
              <a:solidFill>
                <a:schemeClr val="tx1"/>
              </a:solidFill>
              <a:latin typeface="汉仪旗黑-50简" panose="00020600040101010101" charset="-122"/>
              <a:ea typeface="汉仪旗黑-50简" panose="00020600040101010101" charset="-122"/>
            </a:endParaRPr>
          </a:p>
        </p:txBody>
      </p:sp>
      <p:sp>
        <p:nvSpPr>
          <p:cNvPr id="1048730" name="文本框 7"/>
          <p:cNvSpPr txBox="1"/>
          <p:nvPr>
            <p:custDataLst>
              <p:tags r:id="rId4"/>
            </p:custDataLst>
          </p:nvPr>
        </p:nvSpPr>
        <p:spPr>
          <a:xfrm>
            <a:off x="6329680" y="539750"/>
            <a:ext cx="1078230" cy="337185"/>
          </a:xfrm>
          <a:prstGeom prst="rect"/>
          <a:solidFill>
            <a:schemeClr val="accent1">
              <a:lumMod val="20000"/>
              <a:lumOff val="80000"/>
            </a:schemeClr>
          </a:solidFill>
          <a:ln>
            <a:noFill/>
          </a:ln>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8731" name="文本框 8"/>
          <p:cNvSpPr txBox="1"/>
          <p:nvPr>
            <p:custDataLst>
              <p:tags r:id="rId5"/>
            </p:custDataLst>
          </p:nvPr>
        </p:nvSpPr>
        <p:spPr>
          <a:xfrm>
            <a:off x="5823585" y="863600"/>
            <a:ext cx="6084570" cy="1131570"/>
          </a:xfrm>
          <a:prstGeom prst="rect"/>
          <a:noFill/>
          <a:ln w="9525">
            <a:noFill/>
          </a:ln>
        </p:spPr>
        <p:txBody>
          <a:bodyPr wrap="square">
            <a:noAutofit/>
          </a:bodyPr>
          <a:p>
            <a:pPr fontAlgn="auto" indent="0"/>
            <a:r>
              <a:rPr b="0" sz="2200" lang="zh-CN">
                <a:solidFill>
                  <a:srgbClr val="000000"/>
                </a:solidFill>
                <a:ea typeface="宋体" panose="02010600030101010101" pitchFamily="2" charset="-122"/>
              </a:rPr>
              <a:t>【</a:t>
            </a:r>
            <a:r>
              <a:rPr b="0" sz="2200" lang="zh-CN">
                <a:solidFill>
                  <a:srgbClr val="000000"/>
                </a:solidFill>
                <a:ea typeface="黑体" panose="02010609060101010101" charset="-122"/>
              </a:rPr>
              <a:t>考查目标】</a:t>
            </a:r>
            <a:r>
              <a:rPr altLang="en-US" b="0" sz="2200" lang="zh-CN">
                <a:solidFill>
                  <a:srgbClr val="000000"/>
                </a:solidFill>
                <a:latin typeface="仿宋" panose="02010609060101010101" charset="-122"/>
                <a:ea typeface="仿宋" panose="02010609060101010101" charset="-122"/>
              </a:rPr>
              <a:t>本题考查学生筛选并辨析信息的能力。</a:t>
            </a:r>
            <a:endParaRPr b="0" sz="2200" lang="zh-CN">
              <a:solidFill>
                <a:srgbClr val="000000"/>
              </a:solidFill>
              <a:latin typeface="仿宋" panose="02010609060101010101" charset="-122"/>
              <a:ea typeface="仿宋" panose="02010609060101010101" charset="-122"/>
            </a:endParaRPr>
          </a:p>
          <a:p>
            <a:pPr fontAlgn="auto" indent="0"/>
            <a:r>
              <a:rPr sz="2200" lang="zh-CN">
                <a:solidFill>
                  <a:srgbClr val="000000"/>
                </a:solidFill>
                <a:ea typeface="宋体" panose="02010600030101010101" pitchFamily="2" charset="-122"/>
                <a:sym typeface="+mn-ea"/>
              </a:rPr>
              <a:t>【</a:t>
            </a:r>
            <a:r>
              <a:rPr sz="2200" lang="zh-CN">
                <a:solidFill>
                  <a:srgbClr val="000000"/>
                </a:solidFill>
                <a:ea typeface="黑体" panose="02010609060101010101" charset="-122"/>
                <a:sym typeface="+mn-ea"/>
              </a:rPr>
              <a:t>答案】</a:t>
            </a:r>
            <a:r>
              <a:rPr altLang="zh-CN" sz="2200" lang="en-US">
                <a:solidFill>
                  <a:srgbClr val="000000"/>
                </a:solidFill>
                <a:latin typeface="仿宋" panose="02010609060101010101" charset="-122"/>
                <a:ea typeface="仿宋" panose="02010609060101010101" charset="-122"/>
                <a:sym typeface="+mn-ea"/>
              </a:rPr>
              <a:t>A</a:t>
            </a:r>
            <a:endParaRPr altLang="zh-CN" sz="2200" lang="en-US">
              <a:solidFill>
                <a:srgbClr val="000000"/>
              </a:solidFill>
              <a:latin typeface="仿宋" panose="02010609060101010101" charset="-122"/>
              <a:ea typeface="仿宋" panose="02010609060101010101" charset="-122"/>
              <a:sym typeface="+mn-ea"/>
            </a:endParaRPr>
          </a:p>
          <a:p>
            <a:pPr fontAlgn="auto" indent="0"/>
            <a:r>
              <a:rPr b="0" sz="2200" lang="en-US">
                <a:solidFill>
                  <a:srgbClr val="000000"/>
                </a:solidFill>
                <a:latin typeface="宋体" panose="02010600030101010101" pitchFamily="2" charset="-122"/>
              </a:rPr>
              <a:t>  </a:t>
            </a:r>
            <a:endParaRPr b="0" sz="2200" lang="en-US">
              <a:solidFill>
                <a:srgbClr val="000000"/>
              </a:solidFill>
              <a:latin typeface="宋体" panose="02010600030101010101" pitchFamily="2" charset="-122"/>
            </a:endParaRPr>
          </a:p>
          <a:p>
            <a:pPr fontAlgn="auto" indent="0"/>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endParaRPr altLang="en-US" b="0" sz="2200" lang="en-US">
              <a:solidFill>
                <a:srgbClr val="000000"/>
              </a:solidFill>
              <a:latin typeface="宋体" panose="02010600030101010101" pitchFamily="2" charset="-122"/>
            </a:endParaRPr>
          </a:p>
        </p:txBody>
      </p:sp>
      <p:sp>
        <p:nvSpPr>
          <p:cNvPr id="1048732" name="文本框 9"/>
          <p:cNvSpPr txBox="1"/>
          <p:nvPr>
            <p:custDataLst>
              <p:tags r:id="rId6"/>
            </p:custDataLst>
          </p:nvPr>
        </p:nvSpPr>
        <p:spPr>
          <a:xfrm>
            <a:off x="5909945" y="1995170"/>
            <a:ext cx="6083935" cy="4674870"/>
          </a:xfrm>
          <a:prstGeom prst="rect"/>
          <a:noFill/>
          <a:ln w="9525">
            <a:solidFill>
              <a:schemeClr val="tx1"/>
            </a:solidFill>
          </a:ln>
        </p:spPr>
        <p:txBody>
          <a:bodyPr wrap="square">
            <a:noAutofit/>
          </a:bodyPr>
          <a:p>
            <a:pPr fontAlgn="auto" indent="0"/>
            <a:r>
              <a:rPr altLang="en-US" b="1" sz="2000" lang="zh-CN">
                <a:solidFill>
                  <a:srgbClr val="000000"/>
                </a:solidFill>
                <a:latin typeface="仿宋" panose="02010609060101010101" charset="-122"/>
                <a:ea typeface="仿宋" panose="02010609060101010101" charset="-122"/>
                <a:sym typeface="+mn-ea"/>
              </a:rPr>
              <a:t>【解题思路】</a:t>
            </a:r>
            <a:r>
              <a:rPr altLang="zh-CN" b="1" sz="2000" lang="en-US">
                <a:solidFill>
                  <a:srgbClr val="000000"/>
                </a:solidFill>
                <a:latin typeface="仿宋" panose="02010609060101010101" charset="-122"/>
                <a:ea typeface="仿宋" panose="02010609060101010101" charset="-122"/>
                <a:sym typeface="+mn-ea"/>
              </a:rPr>
              <a:t>B</a:t>
            </a:r>
            <a:r>
              <a:rPr altLang="en-US" b="1" sz="2000" lang="zh-CN">
                <a:solidFill>
                  <a:srgbClr val="000000"/>
                </a:solidFill>
                <a:latin typeface="仿宋" panose="02010609060101010101" charset="-122"/>
                <a:ea typeface="仿宋" panose="02010609060101010101" charset="-122"/>
                <a:sym typeface="+mn-ea"/>
              </a:rPr>
              <a:t>项，</a:t>
            </a:r>
            <a:r>
              <a:rPr altLang="zh-CN" b="1" sz="2000" lang="en-US">
                <a:solidFill>
                  <a:srgbClr val="FF0000"/>
                </a:solidFill>
                <a:highlight>
                  <a:srgbClr val="FFFF00"/>
                </a:highlight>
                <a:latin typeface="Calibri" panose="020F0502020204030204"/>
                <a:ea typeface="宋体" panose="02010600030101010101" pitchFamily="2" charset="-122"/>
                <a:sym typeface="+mn-ea"/>
              </a:rPr>
              <a:t>强加关系</a:t>
            </a:r>
            <a:r>
              <a:rPr altLang="en-US" b="1" sz="2000" lang="zh-CN">
                <a:solidFill>
                  <a:srgbClr val="000000"/>
                </a:solidFill>
                <a:latin typeface="仿宋" panose="02010609060101010101" charset="-122"/>
                <a:ea typeface="仿宋" panose="02010609060101010101" charset="-122"/>
                <a:sym typeface="+mn-ea"/>
              </a:rPr>
              <a:t>，</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虽然现在很多古代经典都有了标点本，但其中常常包含错误</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与</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现有识别技术方法的准确率并不理想，依然很难为人们所使用</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不构成因果关系。</a:t>
            </a:r>
            <a:r>
              <a:rPr altLang="zh-CN" b="1" sz="2000" lang="en-US">
                <a:solidFill>
                  <a:srgbClr val="000000"/>
                </a:solidFill>
                <a:latin typeface="仿宋" panose="02010609060101010101" charset="-122"/>
                <a:ea typeface="仿宋" panose="02010609060101010101" charset="-122"/>
                <a:sym typeface="+mn-ea"/>
              </a:rPr>
              <a:t>C</a:t>
            </a:r>
            <a:r>
              <a:rPr altLang="en-US" b="1" sz="2000" lang="zh-CN">
                <a:solidFill>
                  <a:srgbClr val="000000"/>
                </a:solidFill>
                <a:latin typeface="仿宋" panose="02010609060101010101" charset="-122"/>
                <a:ea typeface="仿宋" panose="02010609060101010101" charset="-122"/>
                <a:sym typeface="+mn-ea"/>
              </a:rPr>
              <a:t>项，</a:t>
            </a:r>
            <a:r>
              <a:rPr altLang="zh-CN" b="1" sz="2000" lang="en-US">
                <a:solidFill>
                  <a:srgbClr val="000000"/>
                </a:solidFill>
                <a:latin typeface="仿宋" panose="02010609060101010101" charset="-122"/>
                <a:ea typeface="仿宋" panose="02010609060101010101" charset="-122"/>
                <a:sym typeface="+mn-ea"/>
              </a:rPr>
              <a:t>“AI</a:t>
            </a:r>
            <a:r>
              <a:rPr altLang="en-US" b="1" sz="2000" lang="zh-CN">
                <a:solidFill>
                  <a:srgbClr val="000000"/>
                </a:solidFill>
                <a:latin typeface="仿宋" panose="02010609060101010101" charset="-122"/>
                <a:ea typeface="仿宋" panose="02010609060101010101" charset="-122"/>
                <a:sym typeface="+mn-ea"/>
              </a:rPr>
              <a:t>模型在古代典籍数据库的断句实战上的优秀表现</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有误。材料一第</a:t>
            </a:r>
            <a:r>
              <a:rPr altLang="zh-CN" b="1" sz="2000" lang="en-US">
                <a:solidFill>
                  <a:srgbClr val="000000"/>
                </a:solidFill>
                <a:latin typeface="仿宋" panose="02010609060101010101" charset="-122"/>
                <a:ea typeface="仿宋" panose="02010609060101010101" charset="-122"/>
                <a:sym typeface="+mn-ea"/>
              </a:rPr>
              <a:t>7</a:t>
            </a:r>
            <a:r>
              <a:rPr altLang="en-US" b="1" sz="2000" lang="zh-CN">
                <a:solidFill>
                  <a:srgbClr val="000000"/>
                </a:solidFill>
                <a:latin typeface="仿宋" panose="02010609060101010101" charset="-122"/>
                <a:ea typeface="仿宋" panose="02010609060101010101" charset="-122"/>
                <a:sym typeface="+mn-ea"/>
              </a:rPr>
              <a:t>段原文为</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已出版古籍中的句读疑难常例</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a:t>
            </a:r>
            <a:r>
              <a:rPr altLang="zh-CN" b="1" sz="2000" lang="en-US">
                <a:solidFill>
                  <a:srgbClr val="FF0000"/>
                </a:solidFill>
                <a:highlight>
                  <a:srgbClr val="FFFF00"/>
                </a:highlight>
                <a:latin typeface="Calibri" panose="020F0502020204030204"/>
                <a:ea typeface="宋体" panose="02010600030101010101" pitchFamily="2" charset="-122"/>
                <a:sym typeface="+mn-ea"/>
              </a:rPr>
              <a:t>范围扩大</a:t>
            </a:r>
            <a:r>
              <a:rPr altLang="en-US" b="1" sz="2000" lang="zh-CN">
                <a:solidFill>
                  <a:srgbClr val="000000"/>
                </a:solidFill>
                <a:latin typeface="仿宋" panose="02010609060101010101" charset="-122"/>
                <a:ea typeface="仿宋" panose="02010609060101010101" charset="-122"/>
                <a:sym typeface="+mn-ea"/>
              </a:rPr>
              <a:t>，且</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超越了专家的水平</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于文无据。</a:t>
            </a:r>
            <a:r>
              <a:rPr altLang="zh-CN" b="1" sz="2000" lang="en-US">
                <a:solidFill>
                  <a:srgbClr val="000000"/>
                </a:solidFill>
                <a:latin typeface="仿宋" panose="02010609060101010101" charset="-122"/>
                <a:ea typeface="仿宋" panose="02010609060101010101" charset="-122"/>
                <a:sym typeface="+mn-ea"/>
              </a:rPr>
              <a:t>D</a:t>
            </a:r>
            <a:r>
              <a:rPr altLang="en-US" b="1" sz="2000" lang="zh-CN">
                <a:solidFill>
                  <a:srgbClr val="000000"/>
                </a:solidFill>
                <a:latin typeface="仿宋" panose="02010609060101010101" charset="-122"/>
                <a:ea typeface="仿宋" panose="02010609060101010101" charset="-122"/>
                <a:sym typeface="+mn-ea"/>
              </a:rPr>
              <a:t>项，</a:t>
            </a:r>
            <a:r>
              <a:rPr altLang="en-US" b="1" sz="2000" lang="zh-CN">
                <a:solidFill>
                  <a:srgbClr val="FF0000"/>
                </a:solidFill>
                <a:highlight>
                  <a:srgbClr val="FFFF00"/>
                </a:highlight>
                <a:latin typeface="Calibri" panose="020F0502020204030204"/>
                <a:ea typeface="宋体" panose="02010600030101010101" pitchFamily="2" charset="-122"/>
                <a:sym typeface="+mn-ea"/>
              </a:rPr>
              <a:t>曲</a:t>
            </a:r>
            <a:r>
              <a:rPr altLang="zh-CN" b="1" sz="2000" lang="en-US">
                <a:solidFill>
                  <a:srgbClr val="FF0000"/>
                </a:solidFill>
                <a:highlight>
                  <a:srgbClr val="FFFF00"/>
                </a:highlight>
                <a:latin typeface="Calibri" panose="020F0502020204030204"/>
                <a:ea typeface="宋体" panose="02010600030101010101" pitchFamily="2" charset="-122"/>
                <a:sym typeface="+mn-ea"/>
              </a:rPr>
              <a:t>解文意</a:t>
            </a:r>
            <a:r>
              <a:rPr altLang="en-US" b="1" sz="2000" lang="zh-CN">
                <a:solidFill>
                  <a:srgbClr val="000000"/>
                </a:solidFill>
                <a:latin typeface="仿宋" panose="02010609060101010101" charset="-122"/>
                <a:ea typeface="仿宋" panose="02010609060101010101" charset="-122"/>
                <a:sym typeface="+mn-ea"/>
              </a:rPr>
              <a:t>，材料二第</a:t>
            </a:r>
            <a:r>
              <a:rPr altLang="zh-CN" b="1" sz="2000" lang="en-US">
                <a:solidFill>
                  <a:srgbClr val="000000"/>
                </a:solidFill>
                <a:latin typeface="仿宋" panose="02010609060101010101" charset="-122"/>
                <a:ea typeface="仿宋" panose="02010609060101010101" charset="-122"/>
                <a:sym typeface="+mn-ea"/>
              </a:rPr>
              <a:t>2</a:t>
            </a:r>
            <a:r>
              <a:rPr altLang="en-US" b="1" sz="2000" lang="zh-CN">
                <a:solidFill>
                  <a:srgbClr val="000000"/>
                </a:solidFill>
                <a:latin typeface="仿宋" panose="02010609060101010101" charset="-122"/>
                <a:ea typeface="仿宋" panose="02010609060101010101" charset="-122"/>
                <a:sym typeface="+mn-ea"/>
              </a:rPr>
              <a:t>段原文为</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该模型具有较强的吉典文献释读能力，支持词义注释、文白翻译、句读标点、用典分析等多种具有挑战性的文言文理解任务，且兼容繁简中文输入。此外，在辅助古籍整理、辞书编纂和语言研究等方面，该模型也表现出了很大的应用潜力</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，但</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辞书编纂和语言研究</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只是其</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表现出了很大的应用潜力</a:t>
            </a:r>
            <a:r>
              <a:rPr altLang="zh-CN" b="1" sz="2000" lang="en-US">
                <a:solidFill>
                  <a:srgbClr val="000000"/>
                </a:solidFill>
                <a:latin typeface="仿宋" panose="02010609060101010101" charset="-122"/>
                <a:ea typeface="仿宋" panose="02010609060101010101" charset="-122"/>
                <a:sym typeface="+mn-ea"/>
              </a:rPr>
              <a:t>”</a:t>
            </a:r>
            <a:r>
              <a:rPr altLang="en-US" b="1" sz="2000" lang="zh-CN">
                <a:solidFill>
                  <a:srgbClr val="000000"/>
                </a:solidFill>
                <a:latin typeface="仿宋" panose="02010609060101010101" charset="-122"/>
                <a:ea typeface="仿宋" panose="02010609060101010101" charset="-122"/>
                <a:sym typeface="+mn-ea"/>
              </a:rPr>
              <a:t>的一方面，说明尚不具备成熟的驾驭能力。故选</a:t>
            </a:r>
            <a:r>
              <a:rPr altLang="zh-CN" b="1" sz="2000" lang="en-US">
                <a:solidFill>
                  <a:srgbClr val="000000"/>
                </a:solidFill>
                <a:latin typeface="仿宋" panose="02010609060101010101" charset="-122"/>
                <a:ea typeface="仿宋" panose="02010609060101010101" charset="-122"/>
                <a:sym typeface="+mn-ea"/>
              </a:rPr>
              <a:t>A</a:t>
            </a:r>
            <a:endParaRPr altLang="zh-CN" b="1" sz="2000" lang="en-US">
              <a:solidFill>
                <a:srgbClr val="000000"/>
              </a:solidFill>
              <a:latin typeface="仿宋" panose="02010609060101010101" charset="-122"/>
              <a:ea typeface="仿宋" panose="02010609060101010101" charset="-122"/>
              <a:sym typeface="+mn-ea"/>
            </a:endParaRPr>
          </a:p>
          <a:p>
            <a:pPr fontAlgn="auto" indent="0"/>
            <a:endParaRPr altLang="en-US" b="1" sz="2000" lang="zh-CN">
              <a:solidFill>
                <a:srgbClr val="000000"/>
              </a:solidFill>
              <a:latin typeface="仿宋" panose="02010609060101010101" charset="-122"/>
              <a:ea typeface="仿宋" panose="02010609060101010101" charset="-122"/>
              <a:sym typeface="+mn-ea"/>
            </a:endParaRPr>
          </a:p>
        </p:txBody>
      </p:sp>
      <p:sp>
        <p:nvSpPr>
          <p:cNvPr id="1048733" name="文本框 12"/>
          <p:cNvSpPr txBox="1"/>
          <p:nvPr>
            <p:custDataLst>
              <p:tags r:id="rId7"/>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34" name="文本框 1"/>
          <p:cNvSpPr txBox="1"/>
          <p:nvPr/>
        </p:nvSpPr>
        <p:spPr>
          <a:xfrm>
            <a:off x="348615" y="863600"/>
            <a:ext cx="5321300" cy="5806440"/>
          </a:xfrm>
          <a:prstGeom prst="rect"/>
        </p:spPr>
        <p:txBody>
          <a:bodyPr wrap="square">
            <a:noAutofit/>
          </a:bodyPr>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 2.</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根据材料内容，下列说法正确的一项是</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(3</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endPar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研究者们之所以让语言模型解决句读问题，是为了用客观的方式测试模型的理解能力，考查其在古典文史阅读中的必备技能。</a:t>
            </a:r>
            <a:r>
              <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B.</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现在很多古代典籍都有了标点本，但总体上错漏较多。因此现有的识别技术方法的准确率并不理想，依然很难为人们所使用。</a:t>
            </a:r>
            <a:r>
              <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C.</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根据</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 AI</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模型在古代典籍数据库的断句实战上的优秀表现，可以认为实验取得了很好的效果，</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AI</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模型已经超越了专家的水平。</a:t>
            </a:r>
            <a:r>
              <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D.</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古典文献释读是</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“AI</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太炎</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模型具有的重要功能，这一模型能应对多种具有挑战性的古文理解难题以及语言研究方面的困境。</a:t>
            </a:r>
            <a:r>
              <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500"/>
              </a:lnSpc>
            </a:pP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738" name="文本框 28"/>
          <p:cNvSpPr txBox="1"/>
          <p:nvPr>
            <p:custDataLst>
              <p:tags r:id="rId1"/>
            </p:custDataLst>
          </p:nvPr>
        </p:nvSpPr>
        <p:spPr>
          <a:xfrm>
            <a:off x="2324735" y="67310"/>
            <a:ext cx="881380" cy="337185"/>
          </a:xfrm>
          <a:prstGeom prst="rect"/>
          <a:solidFill>
            <a:schemeClr val="accent1">
              <a:lumMod val="20000"/>
              <a:lumOff val="80000"/>
            </a:schemeClr>
          </a:solidFill>
          <a:ln>
            <a:noFill/>
          </a:ln>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39" name="文本框 7"/>
          <p:cNvSpPr txBox="1"/>
          <p:nvPr>
            <p:custDataLst>
              <p:tags r:id="rId2"/>
            </p:custDataLst>
          </p:nvPr>
        </p:nvSpPr>
        <p:spPr>
          <a:xfrm>
            <a:off x="173990" y="3084830"/>
            <a:ext cx="1078230" cy="337185"/>
          </a:xfrm>
          <a:prstGeom prst="rect"/>
          <a:solidFill>
            <a:schemeClr val="accent1">
              <a:lumMod val="20000"/>
              <a:lumOff val="80000"/>
            </a:schemeClr>
          </a:solidFill>
          <a:ln>
            <a:noFill/>
          </a:ln>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8740" name="文本框 8"/>
          <p:cNvSpPr txBox="1"/>
          <p:nvPr>
            <p:custDataLst>
              <p:tags r:id="rId3"/>
            </p:custDataLst>
          </p:nvPr>
        </p:nvSpPr>
        <p:spPr>
          <a:xfrm>
            <a:off x="1426210" y="3090545"/>
            <a:ext cx="10148570" cy="745490"/>
          </a:xfrm>
          <a:prstGeom prst="rect"/>
          <a:noFill/>
          <a:ln w="9525">
            <a:solidFill>
              <a:schemeClr val="accent1"/>
            </a:solidFill>
          </a:ln>
        </p:spPr>
        <p:txBody>
          <a:bodyPr wrap="square">
            <a:noAutofit/>
          </a:bodyPr>
          <a:p>
            <a:pPr fontAlgn="auto" indent="0"/>
            <a:r>
              <a:rPr b="0" sz="2200" lang="zh-CN">
                <a:solidFill>
                  <a:srgbClr val="000000"/>
                </a:solidFill>
                <a:ea typeface="宋体" panose="02010600030101010101" pitchFamily="2" charset="-122"/>
              </a:rPr>
              <a:t>【</a:t>
            </a:r>
            <a:r>
              <a:rPr b="0" sz="2200" lang="zh-CN">
                <a:solidFill>
                  <a:srgbClr val="000000"/>
                </a:solidFill>
                <a:ea typeface="黑体" panose="02010609060101010101" charset="-122"/>
              </a:rPr>
              <a:t>考查目标】</a:t>
            </a:r>
            <a:r>
              <a:rPr altLang="en-US" b="0" sz="2200" lang="zh-CN">
                <a:solidFill>
                  <a:srgbClr val="000000"/>
                </a:solidFill>
                <a:ea typeface="黑体" panose="02010609060101010101" charset="-122"/>
              </a:rPr>
              <a:t>本题考</a:t>
            </a:r>
            <a:r>
              <a:rPr altLang="en-US" b="0" sz="2200" lang="zh-CN">
                <a:solidFill>
                  <a:srgbClr val="000000"/>
                </a:solidFill>
                <a:ea typeface="黑体" panose="02010609060101010101" charset="-122"/>
              </a:rPr>
              <a:t>查学生分析论点、论据以及文言常识的能力</a:t>
            </a:r>
            <a:r>
              <a:rPr b="0" sz="2200" lang="zh-CN">
                <a:solidFill>
                  <a:srgbClr val="000000"/>
                </a:solidFill>
                <a:ea typeface="黑体" panose="02010609060101010101" charset="-122"/>
              </a:rPr>
              <a:t>。</a:t>
            </a:r>
            <a:endParaRPr b="0" sz="2200" lang="zh-CN">
              <a:solidFill>
                <a:srgbClr val="000000"/>
              </a:solidFill>
              <a:latin typeface="仿宋" panose="02010609060101010101" charset="-122"/>
              <a:ea typeface="仿宋" panose="02010609060101010101" charset="-122"/>
            </a:endParaRPr>
          </a:p>
          <a:p>
            <a:pPr fontAlgn="auto" indent="0"/>
            <a:r>
              <a:rPr sz="2200" lang="zh-CN">
                <a:solidFill>
                  <a:srgbClr val="000000"/>
                </a:solidFill>
                <a:ea typeface="宋体" panose="02010600030101010101" pitchFamily="2" charset="-122"/>
                <a:sym typeface="+mn-ea"/>
              </a:rPr>
              <a:t>【</a:t>
            </a:r>
            <a:r>
              <a:rPr sz="2200" lang="zh-CN">
                <a:solidFill>
                  <a:srgbClr val="000000"/>
                </a:solidFill>
                <a:ea typeface="黑体" panose="02010609060101010101" charset="-122"/>
                <a:sym typeface="+mn-ea"/>
              </a:rPr>
              <a:t>答案】</a:t>
            </a:r>
            <a:r>
              <a:rPr altLang="zh-CN" b="0" sz="2200" lang="en-US">
                <a:solidFill>
                  <a:srgbClr val="000000"/>
                </a:solidFill>
              </a:rPr>
              <a:t>B</a:t>
            </a:r>
            <a:endParaRPr altLang="zh-CN" b="0" sz="2200" lang="en-US">
              <a:solidFill>
                <a:srgbClr val="000000"/>
              </a:solidFill>
            </a:endParaRPr>
          </a:p>
        </p:txBody>
      </p:sp>
      <p:sp>
        <p:nvSpPr>
          <p:cNvPr id="1048741" name="文本框 9"/>
          <p:cNvSpPr txBox="1"/>
          <p:nvPr>
            <p:custDataLst>
              <p:tags r:id="rId4"/>
            </p:custDataLst>
          </p:nvPr>
        </p:nvSpPr>
        <p:spPr>
          <a:xfrm>
            <a:off x="173355" y="3918585"/>
            <a:ext cx="11762105" cy="2834640"/>
          </a:xfrm>
          <a:prstGeom prst="rect"/>
          <a:noFill/>
          <a:ln w="9525">
            <a:solidFill>
              <a:schemeClr val="tx1"/>
            </a:solidFill>
          </a:ln>
        </p:spPr>
        <p:txBody>
          <a:bodyPr wrap="square">
            <a:noAutofit/>
          </a:bodyPr>
          <a:p>
            <a:pPr fontAlgn="auto" indent="0">
              <a:lnSpc>
                <a:spcPct val="100000"/>
              </a:lnSpc>
            </a:pPr>
            <a:r>
              <a:rPr b="0" sz="2000" lang="zh-CN">
                <a:solidFill>
                  <a:srgbClr val="000000"/>
                </a:solidFill>
                <a:ea typeface="黑体" panose="02010609060101010101" charset="-122"/>
              </a:rPr>
              <a:t>【解题思路】</a:t>
            </a:r>
            <a:endParaRPr b="0" sz="2000" lang="zh-CN">
              <a:solidFill>
                <a:srgbClr val="000000"/>
              </a:solidFill>
              <a:ea typeface="黑体" panose="02010609060101010101" charset="-122"/>
            </a:endParaRPr>
          </a:p>
          <a:p>
            <a:pPr fontAlgn="auto" indent="0">
              <a:lnSpc>
                <a:spcPct val="100000"/>
              </a:lnSpc>
            </a:pP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材料一原文中有关</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语言模型具有句读三项重要的技能点</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的界定分别是：利用古汉语特有的节奏和输律感；联系上下文语境信息推敲求解；调用文本之外的历史文化知识。</a:t>
            </a:r>
            <a:endPar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0">
              <a:lnSpc>
                <a:spcPct val="100000"/>
              </a:lnSpc>
            </a:pP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项，属于</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调用文本之外的历史文化知识</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将</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章甫</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保持不断。</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C</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项，属于</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利用古汉语特有的节奏和韵律感</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将文本根据词律而非诗歌格式断开。</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D</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项，属于综合运用</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利用古汉语特有的节奏和的律感</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和</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调用文本之外的历史文化知识</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，既考虑了骈文</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四六</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的句式特点，也关照了</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彭泽</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朱华</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的周典情况、</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B</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项，</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窃以为与君实游处相好之日久</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一句未在</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君</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处断开，是根据上下文信息（由下文</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冀君实或见</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恕也</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可见，</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君实</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是司马光的字）连行的判断，与书信的格式要求无关，故选</a:t>
            </a:r>
            <a:r>
              <a:rPr altLang="zh-CN" sz="20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B</a:t>
            </a:r>
            <a:r>
              <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0">
              <a:lnSpc>
                <a:spcPct val="100000"/>
              </a:lnSpc>
            </a:pPr>
            <a:endParaRPr altLang="en-US" sz="20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1048742" name="文本框 12"/>
          <p:cNvSpPr txBox="1"/>
          <p:nvPr>
            <p:custDataLst>
              <p:tags r:id="rId5"/>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43" name="文本框 1"/>
          <p:cNvSpPr txBox="1"/>
          <p:nvPr/>
        </p:nvSpPr>
        <p:spPr>
          <a:xfrm>
            <a:off x="173990" y="465455"/>
            <a:ext cx="11844020" cy="2542540"/>
          </a:xfrm>
          <a:prstGeom prst="rect"/>
          <a:ln>
            <a:solidFill>
              <a:srgbClr val="00B050"/>
            </a:solidFill>
          </a:ln>
        </p:spPr>
        <p:txBody>
          <a:bodyPr wrap="square">
            <a:noAutofit/>
          </a:bodyPr>
          <a:p>
            <a:pPr fontAlgn="auto" indent="0">
              <a:lnSpc>
                <a:spcPts val="2200"/>
              </a:lnSpc>
            </a:pP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3.</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下列案例中，哪一项最不适合作为论点</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语言模型具有句读三项重要的技能点</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的论据</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(3</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分</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endPar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200"/>
              </a:lnSpc>
            </a:pP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 “AI</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太炎</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在处理</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非曰能之愿学焉宗庙之事如会同端章甫愿为小相焉</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一句句读时，能根据古代的文化常识将后半部分的</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端章甫</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保留而不断开。</a:t>
            </a:r>
            <a:endPar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200"/>
              </a:lnSpc>
            </a:pP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B. “AI</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太炎</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在处理</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昨日蒙教窃以为与君实游处相好之日久而议事每不合</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一句句读时，能根据古代的书信格式要求在</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教</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久</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处而非在</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君</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处断开。</a:t>
            </a:r>
            <a:endPar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200"/>
              </a:lnSpc>
            </a:pP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C. “AI</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太炎</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在处理</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四面边声连角起千嶂里长烟落日孤城闭</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一句句读时，能根据《渔家傲》的词牌特点在</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起</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里</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处断开而非在</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连</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里</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处断开。</a:t>
            </a:r>
            <a:endPar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fontAlgn="auto" indent="0">
              <a:lnSpc>
                <a:spcPts val="2200"/>
              </a:lnSpc>
            </a:pP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D. “AI</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太炎</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在处理</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雕园绿竹气凌彭泽之樽邺水朱华光照临川之笔</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一句句读时，能根据骈文</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四六成句</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的特点正确地在</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竹</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樽</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华</a:t>
            </a:r>
            <a:r>
              <a:rPr altLang="zh-CN" b="1" sz="20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处分别断句。</a:t>
            </a:r>
            <a:endParaRPr altLang="en-US" b="1" sz="20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604" name="文本框 1"/>
          <p:cNvSpPr txBox="1"/>
          <p:nvPr>
            <p:custDataLst>
              <p:tags r:id="rId1"/>
            </p:custDataLst>
          </p:nvPr>
        </p:nvSpPr>
        <p:spPr>
          <a:xfrm>
            <a:off x="3539490" y="356870"/>
            <a:ext cx="4283710" cy="747395"/>
          </a:xfrm>
          <a:prstGeom prst="rect"/>
          <a:noFill/>
        </p:spPr>
        <p:txBody>
          <a:bodyPr rtlCol="0" wrap="square">
            <a:noAutofit/>
          </a:bodyPr>
          <a:p>
            <a:pPr algn="dist"/>
            <a:r>
              <a:rPr altLang="en-US" b="1" sz="4800" lang="zh-CN">
                <a:solidFill>
                  <a:schemeClr val="accent1"/>
                </a:solidFill>
                <a:latin typeface="新宋体" panose="02010609030101010101" pitchFamily="49" charset="-122"/>
                <a:ea typeface="新宋体" panose="02010609030101010101" pitchFamily="49" charset="-122"/>
                <a:cs typeface="汉仪文黑-45简" panose="00020600040101010101" charset="-122"/>
              </a:rPr>
              <a:t>课件制作理念</a:t>
            </a:r>
            <a:endParaRPr altLang="en-US" b="1" sz="4800" lang="zh-CN">
              <a:solidFill>
                <a:schemeClr val="accent1"/>
              </a:solidFill>
              <a:latin typeface="新宋体" panose="02010609030101010101" pitchFamily="49" charset="-122"/>
              <a:ea typeface="新宋体" panose="02010609030101010101" pitchFamily="49" charset="-122"/>
              <a:cs typeface="汉仪文黑-45简" panose="00020600040101010101" charset="-122"/>
            </a:endParaRPr>
          </a:p>
        </p:txBody>
      </p:sp>
      <p:sp>
        <p:nvSpPr>
          <p:cNvPr id="1048605" name="文本框 2"/>
          <p:cNvSpPr txBox="1"/>
          <p:nvPr>
            <p:custDataLst>
              <p:tags r:id="rId2"/>
            </p:custDataLst>
          </p:nvPr>
        </p:nvSpPr>
        <p:spPr>
          <a:xfrm>
            <a:off x="597535" y="4773930"/>
            <a:ext cx="11427460" cy="1787525"/>
          </a:xfrm>
          <a:prstGeom prst="rect"/>
          <a:noFill/>
          <a:ln>
            <a:solidFill>
              <a:schemeClr val="accent2">
                <a:lumMod val="40000"/>
                <a:lumOff val="60000"/>
              </a:schemeClr>
            </a:solidFill>
          </a:ln>
        </p:spPr>
        <p:txBody>
          <a:bodyPr anchor="t" rtlCol="0" wrap="square">
            <a:noAutofit/>
          </a:bodyPr>
          <a:p>
            <a:pPr>
              <a:buClrTx/>
              <a:buSzTx/>
              <a:buFontTx/>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1.查漏补缺，积累巩固。（落实必备知识）</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mn-ea"/>
            </a:endParaRPr>
          </a:p>
          <a:p>
            <a:pPr>
              <a:buClrTx/>
              <a:buSzTx/>
              <a:buFontTx/>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2.精准确定答题切入点和提升表达的规范化。（提高关键能力）</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3.进一步提升精准审题的能力，提升有效阅读速度和迅速规范作答的能力。（强化学科素养）</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1048606" name="文本框 3"/>
          <p:cNvSpPr txBox="1"/>
          <p:nvPr>
            <p:custDataLst>
              <p:tags r:id="rId3"/>
            </p:custDataLst>
          </p:nvPr>
        </p:nvSpPr>
        <p:spPr>
          <a:xfrm>
            <a:off x="561340" y="1104265"/>
            <a:ext cx="11428730" cy="2815590"/>
          </a:xfrm>
          <a:prstGeom prst="rect"/>
          <a:noFill/>
          <a:ln w="12700" cmpd="sng">
            <a:solidFill>
              <a:schemeClr val="accent3">
                <a:lumMod val="20000"/>
                <a:lumOff val="80000"/>
              </a:schemeClr>
            </a:solidFill>
            <a:prstDash val="solid"/>
          </a:ln>
        </p:spPr>
        <p:txBody>
          <a:bodyPr anchor="t" rtlCol="0" wrap="square">
            <a:noAutofit/>
          </a:bodyPr>
          <a:p>
            <a:pPr>
              <a:buClrTx/>
              <a:buSzTx/>
              <a:buFontTx/>
            </a:pPr>
            <a:r>
              <a:rPr altLang="en-US" b="1" dirty="0" sz="2400" lang="zh-CN">
                <a:solidFill>
                  <a:srgbClr val="000000"/>
                </a:solidFill>
                <a:latin typeface="黑体" panose="02010609060101010101" charset="-122"/>
                <a:ea typeface="黑体" panose="02010609060101010101" charset="-122"/>
                <a:cs typeface="仿宋" panose="02010609060101010101" charset="-122"/>
                <a:sym typeface="微软雅黑" panose="020B0503020204020204" charset="-122"/>
              </a:rPr>
              <a:t>注意</a:t>
            </a: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      本课件为全题目解析讲评，题型全面覆盖，老师上课视学情考情择善而从。课件制作落实以下备考理念：</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1.知识构建——将积累贯穿始终。（知识储备）</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mn-ea"/>
            </a:endParaRPr>
          </a:p>
          <a:p>
            <a:pPr>
              <a:buClrTx/>
              <a:buSzTx/>
              <a:buFontTx/>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2.纠错训练——把补弱落到实处。（能力提升）</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3.教考衔接——让技能准确迁移。（知识迁移）</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4.思维训练——将规范抓牢夯实。（素养培优）</a:t>
            </a:r>
            <a:endParaRPr altLang="en-US" b="1" dirty="0" sz="2400" lang="zh-CN">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1048607" name="文本框 4"/>
          <p:cNvSpPr txBox="1"/>
          <p:nvPr/>
        </p:nvSpPr>
        <p:spPr>
          <a:xfrm>
            <a:off x="4080510" y="3874770"/>
            <a:ext cx="3574415" cy="757555"/>
          </a:xfrm>
          <a:prstGeom prst="rect"/>
          <a:noFill/>
        </p:spPr>
        <p:txBody>
          <a:bodyPr anchor="t" rtlCol="0" wrap="square">
            <a:noAutofit/>
          </a:bodyPr>
          <a:p>
            <a:r>
              <a:rPr altLang="en-US" b="1" sz="4800" kern="1900" lang="zh-CN" spc="400">
                <a:solidFill>
                  <a:srgbClr val="000000"/>
                </a:solidFill>
                <a:latin typeface="新宋体" panose="02010609030101010101" pitchFamily="49" charset="-122"/>
                <a:ea typeface="新宋体" panose="02010609030101010101" pitchFamily="49" charset="-122"/>
                <a:cs typeface="汉仪文黑-45简" panose="00020600040101010101" charset="-122"/>
                <a:sym typeface="+mn-ea"/>
              </a:rPr>
              <a:t>讲练评目标</a:t>
            </a:r>
            <a:endParaRPr altLang="en-US" b="1" sz="4800" kern="1900" lang="zh-CN" spc="400">
              <a:solidFill>
                <a:srgbClr val="000000"/>
              </a:solidFill>
              <a:latin typeface="新宋体" panose="02010609030101010101" pitchFamily="49" charset="-122"/>
              <a:ea typeface="新宋体" panose="02010609030101010101" pitchFamily="49" charset="-122"/>
              <a:cs typeface="汉仪文黑-45简" panose="00020600040101010101" charset="-122"/>
              <a:sym typeface="+mn-ea"/>
            </a:endParaRPr>
          </a:p>
        </p:txBody>
      </p:sp>
      <p:sp>
        <p:nvSpPr>
          <p:cNvPr id="1048608" name="文本框 6"/>
          <p:cNvSpPr txBox="1"/>
          <p:nvPr>
            <p:custDataLst>
              <p:tags r:id="rId4"/>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ustDataLst>
      <p:tags r:id="rId5"/>
    </p:custDataLst>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pic>
        <p:nvPicPr>
          <p:cNvPr id="2097158" name="图片 1"/>
          <p:cNvPicPr>
            <a:picLocks noChangeAspect="1"/>
          </p:cNvPicPr>
          <p:nvPr/>
        </p:nvPicPr>
        <p:blipFill>
          <a:blip xmlns:r="http://schemas.openxmlformats.org/officeDocument/2006/relationships" r:embed="rId1"/>
          <a:stretch>
            <a:fillRect/>
          </a:stretch>
        </p:blipFill>
        <p:spPr>
          <a:xfrm>
            <a:off x="3808730" y="629285"/>
            <a:ext cx="10196195" cy="5933440"/>
          </a:xfrm>
          <a:prstGeom prst="rect"/>
          <a:noFill/>
          <a:ln>
            <a:noFill/>
          </a:ln>
        </p:spPr>
      </p:pic>
      <p:sp>
        <p:nvSpPr>
          <p:cNvPr id="1048747" name="文本框 28"/>
          <p:cNvSpPr txBox="1"/>
          <p:nvPr>
            <p:custDataLst>
              <p:tags r:id="rId2"/>
            </p:custDataLst>
          </p:nvPr>
        </p:nvSpPr>
        <p:spPr>
          <a:xfrm>
            <a:off x="2043430" y="131445"/>
            <a:ext cx="881380" cy="337185"/>
          </a:xfrm>
          <a:prstGeom prst="rect"/>
          <a:solidFill>
            <a:schemeClr val="accent1">
              <a:lumMod val="20000"/>
              <a:lumOff val="80000"/>
            </a:schemeClr>
          </a:solidFill>
          <a:ln>
            <a:noFill/>
          </a:ln>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48" name="文本框 7"/>
          <p:cNvSpPr txBox="1"/>
          <p:nvPr>
            <p:custDataLst>
              <p:tags r:id="rId3"/>
            </p:custDataLst>
          </p:nvPr>
        </p:nvSpPr>
        <p:spPr>
          <a:xfrm>
            <a:off x="6329680" y="131445"/>
            <a:ext cx="1078230" cy="337185"/>
          </a:xfrm>
          <a:prstGeom prst="rect"/>
          <a:solidFill>
            <a:schemeClr val="accent1">
              <a:lumMod val="20000"/>
              <a:lumOff val="80000"/>
            </a:schemeClr>
          </a:solidFill>
          <a:ln>
            <a:noFill/>
          </a:ln>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8749" name="文本框 12"/>
          <p:cNvSpPr txBox="1"/>
          <p:nvPr>
            <p:custDataLst>
              <p:tags r:id="rId4"/>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50" name="文本框 1"/>
          <p:cNvSpPr txBox="1"/>
          <p:nvPr/>
        </p:nvSpPr>
        <p:spPr>
          <a:xfrm>
            <a:off x="474345" y="629285"/>
            <a:ext cx="3883025" cy="5519420"/>
          </a:xfrm>
          <a:prstGeom prst="rect"/>
          <a:ln>
            <a:solidFill>
              <a:schemeClr val="accent1"/>
            </a:solidFill>
          </a:ln>
        </p:spPr>
        <p:txBody>
          <a:bodyPr wrap="square">
            <a:noAutofit/>
          </a:bodyPr>
          <a:p>
            <a:pPr fontAlgn="auto" indent="0">
              <a:lnSpc>
                <a:spcPct val="100000"/>
              </a:lnSpc>
            </a:pPr>
            <a:r>
              <a:rPr altLang="zh-CN" sz="2800" lang="en-US">
                <a:latin typeface="楷体" panose="02010609060101010101" charset="-122"/>
                <a:ea typeface="楷体" panose="02010609060101010101" charset="-122"/>
                <a:cs typeface="楷体" panose="02010609060101010101" charset="-122"/>
                <a:sym typeface="+mn-ea"/>
              </a:rPr>
              <a:t>4.</a:t>
            </a:r>
            <a:r>
              <a:rPr altLang="en-US" sz="2800" lang="zh-CN">
                <a:latin typeface="楷体" panose="02010609060101010101" charset="-122"/>
                <a:ea typeface="楷体" panose="02010609060101010101" charset="-122"/>
                <a:cs typeface="楷体" panose="02010609060101010101" charset="-122"/>
                <a:sym typeface="+mn-ea"/>
              </a:rPr>
              <a:t>小刚在阅读上述材料后，绘制了一幅思维导图。请结合材料内容，下列对思维导图的解说正确的一项是</a:t>
            </a:r>
            <a:r>
              <a:rPr altLang="zh-CN" sz="2800" lang="en-US">
                <a:latin typeface="楷体" panose="02010609060101010101" charset="-122"/>
                <a:ea typeface="楷体" panose="02010609060101010101" charset="-122"/>
                <a:cs typeface="楷体" panose="02010609060101010101" charset="-122"/>
                <a:sym typeface="+mn-ea"/>
              </a:rPr>
              <a:t>(3</a:t>
            </a:r>
            <a:r>
              <a:rPr altLang="en-US" sz="2800" lang="zh-CN">
                <a:latin typeface="楷体" panose="02010609060101010101" charset="-122"/>
                <a:ea typeface="楷体" panose="02010609060101010101" charset="-122"/>
                <a:cs typeface="楷体" panose="02010609060101010101" charset="-122"/>
                <a:sym typeface="+mn-ea"/>
              </a:rPr>
              <a:t>分</a:t>
            </a:r>
            <a:r>
              <a:rPr altLang="zh-CN" sz="2800" lang="en-US">
                <a:latin typeface="楷体" panose="02010609060101010101" charset="-122"/>
                <a:ea typeface="楷体" panose="02010609060101010101" charset="-122"/>
                <a:cs typeface="楷体" panose="02010609060101010101" charset="-122"/>
                <a:sym typeface="+mn-ea"/>
              </a:rPr>
              <a:t>)</a:t>
            </a:r>
            <a:endParaRPr altLang="zh-CN" sz="2800" lang="en-US">
              <a:latin typeface="楷体" panose="02010609060101010101" charset="-122"/>
              <a:ea typeface="楷体" panose="02010609060101010101" charset="-122"/>
              <a:cs typeface="楷体" panose="02010609060101010101" charset="-122"/>
              <a:sym typeface="+mn-ea"/>
            </a:endParaRPr>
          </a:p>
          <a:p>
            <a:pPr fontAlgn="auto" indent="0">
              <a:lnSpc>
                <a:spcPct val="100000"/>
              </a:lnSpc>
            </a:pPr>
            <a:r>
              <a:rPr altLang="zh-CN" sz="2800" lang="en-US">
                <a:latin typeface="楷体" panose="02010609060101010101" charset="-122"/>
                <a:ea typeface="楷体" panose="02010609060101010101" charset="-122"/>
                <a:cs typeface="楷体" panose="02010609060101010101" charset="-122"/>
                <a:sym typeface="+mn-ea"/>
              </a:rPr>
              <a:t>A.</a:t>
            </a:r>
            <a:r>
              <a:rPr altLang="en-US" sz="2800" lang="en-US">
                <a:latin typeface="楷体" panose="02010609060101010101" charset="-122"/>
                <a:ea typeface="楷体" panose="02010609060101010101" charset="-122"/>
                <a:cs typeface="楷体" panose="02010609060101010101" charset="-122"/>
                <a:sym typeface="+mn-ea"/>
              </a:rPr>
              <a:t>①</a:t>
            </a:r>
            <a:r>
              <a:rPr altLang="en-US" sz="2800" lang="zh-CN">
                <a:latin typeface="楷体" panose="02010609060101010101" charset="-122"/>
                <a:ea typeface="楷体" panose="02010609060101010101" charset="-122"/>
                <a:cs typeface="楷体" panose="02010609060101010101" charset="-122"/>
                <a:sym typeface="+mn-ea"/>
              </a:rPr>
              <a:t>处适合填写</a:t>
            </a:r>
            <a:r>
              <a:rPr altLang="zh-CN" sz="2800" lang="en-US">
                <a:latin typeface="楷体" panose="02010609060101010101" charset="-122"/>
                <a:ea typeface="楷体" panose="02010609060101010101" charset="-122"/>
                <a:cs typeface="楷体" panose="02010609060101010101" charset="-122"/>
                <a:sym typeface="+mn-ea"/>
              </a:rPr>
              <a:t>“</a:t>
            </a:r>
            <a:r>
              <a:rPr altLang="en-US" sz="2800" lang="zh-CN">
                <a:latin typeface="楷体" panose="02010609060101010101" charset="-122"/>
                <a:ea typeface="楷体" panose="02010609060101010101" charset="-122"/>
                <a:cs typeface="楷体" panose="02010609060101010101" charset="-122"/>
                <a:sym typeface="+mn-ea"/>
              </a:rPr>
              <a:t>研究理念</a:t>
            </a:r>
            <a:r>
              <a:rPr altLang="zh-CN" sz="2800" lang="en-US">
                <a:latin typeface="楷体" panose="02010609060101010101" charset="-122"/>
                <a:ea typeface="楷体" panose="02010609060101010101" charset="-122"/>
                <a:cs typeface="楷体" panose="02010609060101010101" charset="-122"/>
                <a:sym typeface="+mn-ea"/>
              </a:rPr>
              <a:t>”                     B.</a:t>
            </a:r>
            <a:r>
              <a:rPr altLang="en-US" sz="2800" lang="en-US">
                <a:latin typeface="楷体" panose="02010609060101010101" charset="-122"/>
                <a:ea typeface="楷体" panose="02010609060101010101" charset="-122"/>
                <a:cs typeface="楷体" panose="02010609060101010101" charset="-122"/>
                <a:sym typeface="+mn-ea"/>
              </a:rPr>
              <a:t>②</a:t>
            </a:r>
            <a:r>
              <a:rPr altLang="en-US" sz="2800" lang="zh-CN">
                <a:latin typeface="楷体" panose="02010609060101010101" charset="-122"/>
                <a:ea typeface="楷体" panose="02010609060101010101" charset="-122"/>
                <a:cs typeface="楷体" panose="02010609060101010101" charset="-122"/>
                <a:sym typeface="+mn-ea"/>
              </a:rPr>
              <a:t>处的概括描述不够准确</a:t>
            </a:r>
            <a:endParaRPr altLang="en-US" sz="2800" lang="zh-CN">
              <a:latin typeface="楷体" panose="02010609060101010101" charset="-122"/>
              <a:ea typeface="楷体" panose="02010609060101010101" charset="-122"/>
              <a:cs typeface="楷体" panose="02010609060101010101" charset="-122"/>
              <a:sym typeface="+mn-ea"/>
            </a:endParaRPr>
          </a:p>
          <a:p>
            <a:pPr fontAlgn="auto" indent="0">
              <a:lnSpc>
                <a:spcPct val="100000"/>
              </a:lnSpc>
            </a:pPr>
            <a:r>
              <a:rPr altLang="zh-CN" sz="2800" lang="en-US">
                <a:latin typeface="楷体" panose="02010609060101010101" charset="-122"/>
                <a:ea typeface="楷体" panose="02010609060101010101" charset="-122"/>
                <a:cs typeface="楷体" panose="02010609060101010101" charset="-122"/>
                <a:sym typeface="+mn-ea"/>
              </a:rPr>
              <a:t>C.</a:t>
            </a:r>
            <a:r>
              <a:rPr altLang="en-US" sz="2800" lang="en-US">
                <a:latin typeface="楷体" panose="02010609060101010101" charset="-122"/>
                <a:ea typeface="楷体" panose="02010609060101010101" charset="-122"/>
                <a:cs typeface="楷体" panose="02010609060101010101" charset="-122"/>
                <a:sym typeface="+mn-ea"/>
              </a:rPr>
              <a:t>③</a:t>
            </a:r>
            <a:r>
              <a:rPr altLang="en-US" sz="2800" lang="zh-CN">
                <a:latin typeface="楷体" panose="02010609060101010101" charset="-122"/>
                <a:ea typeface="楷体" panose="02010609060101010101" charset="-122"/>
                <a:cs typeface="楷体" panose="02010609060101010101" charset="-122"/>
                <a:sym typeface="+mn-ea"/>
              </a:rPr>
              <a:t>处对应材料一的第六段</a:t>
            </a:r>
            <a:r>
              <a:rPr altLang="zh-CN" sz="2800" lang="en-US">
                <a:latin typeface="楷体" panose="02010609060101010101" charset="-122"/>
                <a:ea typeface="楷体" panose="02010609060101010101" charset="-122"/>
                <a:cs typeface="楷体" panose="02010609060101010101" charset="-122"/>
                <a:sym typeface="+mn-ea"/>
              </a:rPr>
              <a:t>                       D.</a:t>
            </a:r>
            <a:r>
              <a:rPr altLang="en-US" sz="2800" lang="en-US">
                <a:latin typeface="楷体" panose="02010609060101010101" charset="-122"/>
                <a:ea typeface="楷体" panose="02010609060101010101" charset="-122"/>
                <a:cs typeface="楷体" panose="02010609060101010101" charset="-122"/>
                <a:sym typeface="+mn-ea"/>
              </a:rPr>
              <a:t>④</a:t>
            </a:r>
            <a:r>
              <a:rPr altLang="en-US" sz="2800" lang="zh-CN">
                <a:latin typeface="楷体" panose="02010609060101010101" charset="-122"/>
                <a:ea typeface="楷体" panose="02010609060101010101" charset="-122"/>
                <a:cs typeface="楷体" panose="02010609060101010101" charset="-122"/>
                <a:sym typeface="+mn-ea"/>
              </a:rPr>
              <a:t>处适合填写</a:t>
            </a:r>
            <a:r>
              <a:rPr altLang="zh-CN" sz="2800" lang="en-US">
                <a:latin typeface="楷体" panose="02010609060101010101" charset="-122"/>
                <a:ea typeface="楷体" panose="02010609060101010101" charset="-122"/>
                <a:cs typeface="楷体" panose="02010609060101010101" charset="-122"/>
                <a:sym typeface="+mn-ea"/>
              </a:rPr>
              <a:t>“</a:t>
            </a:r>
            <a:r>
              <a:rPr altLang="en-US" sz="2800" lang="zh-CN">
                <a:latin typeface="楷体" panose="02010609060101010101" charset="-122"/>
                <a:ea typeface="楷体" panose="02010609060101010101" charset="-122"/>
                <a:cs typeface="楷体" panose="02010609060101010101" charset="-122"/>
                <a:sym typeface="+mn-ea"/>
              </a:rPr>
              <a:t>研究结论</a:t>
            </a:r>
            <a:r>
              <a:rPr altLang="zh-CN" sz="2800" lang="en-US">
                <a:latin typeface="楷体" panose="02010609060101010101" charset="-122"/>
                <a:ea typeface="楷体" panose="02010609060101010101" charset="-122"/>
                <a:cs typeface="楷体" panose="02010609060101010101" charset="-122"/>
                <a:sym typeface="+mn-ea"/>
              </a:rPr>
              <a:t>”</a:t>
            </a:r>
            <a:endParaRPr altLang="zh-CN" sz="2800" lang="en-US">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754" name="文本框 28"/>
          <p:cNvSpPr txBox="1"/>
          <p:nvPr>
            <p:custDataLst>
              <p:tags r:id="rId1"/>
            </p:custDataLst>
          </p:nvPr>
        </p:nvSpPr>
        <p:spPr>
          <a:xfrm>
            <a:off x="2043430" y="131445"/>
            <a:ext cx="881380" cy="337185"/>
          </a:xfrm>
          <a:prstGeom prst="rect"/>
          <a:solidFill>
            <a:schemeClr val="accent1">
              <a:lumMod val="20000"/>
              <a:lumOff val="80000"/>
            </a:schemeClr>
          </a:solidFill>
          <a:ln>
            <a:noFill/>
          </a:ln>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55" name="文本框 7"/>
          <p:cNvSpPr txBox="1"/>
          <p:nvPr>
            <p:custDataLst>
              <p:tags r:id="rId2"/>
            </p:custDataLst>
          </p:nvPr>
        </p:nvSpPr>
        <p:spPr>
          <a:xfrm>
            <a:off x="6329680" y="131445"/>
            <a:ext cx="1078230" cy="337185"/>
          </a:xfrm>
          <a:prstGeom prst="rect"/>
          <a:solidFill>
            <a:schemeClr val="accent1">
              <a:lumMod val="20000"/>
              <a:lumOff val="80000"/>
            </a:schemeClr>
          </a:solidFill>
          <a:ln>
            <a:noFill/>
          </a:ln>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8756" name="文本框 12"/>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57" name="文本框 1"/>
          <p:cNvSpPr txBox="1"/>
          <p:nvPr/>
        </p:nvSpPr>
        <p:spPr>
          <a:xfrm>
            <a:off x="474345" y="629285"/>
            <a:ext cx="4177030" cy="5519420"/>
          </a:xfrm>
          <a:prstGeom prst="rect"/>
          <a:ln>
            <a:solidFill>
              <a:schemeClr val="accent1"/>
            </a:solidFill>
          </a:ln>
        </p:spPr>
        <p:txBody>
          <a:bodyPr wrap="square">
            <a:noAutofit/>
          </a:bodyPr>
          <a:p>
            <a:pPr fontAlgn="auto" indent="0">
              <a:lnSpc>
                <a:spcPct val="100000"/>
              </a:lnSpc>
            </a:pPr>
            <a:r>
              <a:rPr altLang="zh-CN" sz="2800" lang="en-US">
                <a:latin typeface="楷体" panose="02010609060101010101" charset="-122"/>
                <a:ea typeface="楷体" panose="02010609060101010101" charset="-122"/>
                <a:cs typeface="楷体" panose="02010609060101010101" charset="-122"/>
                <a:sym typeface="+mn-ea"/>
              </a:rPr>
              <a:t>4.</a:t>
            </a:r>
            <a:r>
              <a:rPr altLang="en-US" sz="2800" lang="zh-CN">
                <a:latin typeface="楷体" panose="02010609060101010101" charset="-122"/>
                <a:ea typeface="楷体" panose="02010609060101010101" charset="-122"/>
                <a:cs typeface="楷体" panose="02010609060101010101" charset="-122"/>
                <a:sym typeface="+mn-ea"/>
              </a:rPr>
              <a:t>小刚在阅读上述材料后，绘制了一幅思维导图。请结合材料内容，下列对思维导图的解说正确的一项是</a:t>
            </a:r>
            <a:r>
              <a:rPr altLang="zh-CN" sz="2800" lang="en-US">
                <a:latin typeface="楷体" panose="02010609060101010101" charset="-122"/>
                <a:ea typeface="楷体" panose="02010609060101010101" charset="-122"/>
                <a:cs typeface="楷体" panose="02010609060101010101" charset="-122"/>
                <a:sym typeface="+mn-ea"/>
              </a:rPr>
              <a:t>(3</a:t>
            </a:r>
            <a:r>
              <a:rPr altLang="en-US" sz="2800" lang="zh-CN">
                <a:latin typeface="楷体" panose="02010609060101010101" charset="-122"/>
                <a:ea typeface="楷体" panose="02010609060101010101" charset="-122"/>
                <a:cs typeface="楷体" panose="02010609060101010101" charset="-122"/>
                <a:sym typeface="+mn-ea"/>
              </a:rPr>
              <a:t>分</a:t>
            </a:r>
            <a:r>
              <a:rPr altLang="zh-CN" sz="2800" lang="en-US">
                <a:latin typeface="楷体" panose="02010609060101010101" charset="-122"/>
                <a:ea typeface="楷体" panose="02010609060101010101" charset="-122"/>
                <a:cs typeface="楷体" panose="02010609060101010101" charset="-122"/>
                <a:sym typeface="+mn-ea"/>
              </a:rPr>
              <a:t>)</a:t>
            </a:r>
            <a:endParaRPr altLang="zh-CN" sz="2800" lang="en-US">
              <a:latin typeface="楷体" panose="02010609060101010101" charset="-122"/>
              <a:ea typeface="楷体" panose="02010609060101010101" charset="-122"/>
              <a:cs typeface="楷体" panose="02010609060101010101" charset="-122"/>
              <a:sym typeface="+mn-ea"/>
            </a:endParaRPr>
          </a:p>
          <a:p>
            <a:pPr fontAlgn="auto" indent="0">
              <a:lnSpc>
                <a:spcPct val="100000"/>
              </a:lnSpc>
            </a:pPr>
            <a:r>
              <a:rPr altLang="zh-CN" sz="2800" lang="en-US">
                <a:latin typeface="楷体" panose="02010609060101010101" charset="-122"/>
                <a:ea typeface="楷体" panose="02010609060101010101" charset="-122"/>
                <a:cs typeface="楷体" panose="02010609060101010101" charset="-122"/>
                <a:sym typeface="+mn-ea"/>
              </a:rPr>
              <a:t>A.</a:t>
            </a:r>
            <a:r>
              <a:rPr altLang="en-US" sz="2800" lang="en-US">
                <a:latin typeface="楷体" panose="02010609060101010101" charset="-122"/>
                <a:ea typeface="楷体" panose="02010609060101010101" charset="-122"/>
                <a:cs typeface="楷体" panose="02010609060101010101" charset="-122"/>
                <a:sym typeface="+mn-ea"/>
              </a:rPr>
              <a:t>①</a:t>
            </a:r>
            <a:r>
              <a:rPr altLang="en-US" sz="2800" lang="zh-CN">
                <a:latin typeface="楷体" panose="02010609060101010101" charset="-122"/>
                <a:ea typeface="楷体" panose="02010609060101010101" charset="-122"/>
                <a:cs typeface="楷体" panose="02010609060101010101" charset="-122"/>
                <a:sym typeface="+mn-ea"/>
              </a:rPr>
              <a:t>处适合填写</a:t>
            </a:r>
            <a:r>
              <a:rPr altLang="zh-CN" sz="2800" lang="en-US">
                <a:latin typeface="楷体" panose="02010609060101010101" charset="-122"/>
                <a:ea typeface="楷体" panose="02010609060101010101" charset="-122"/>
                <a:cs typeface="楷体" panose="02010609060101010101" charset="-122"/>
                <a:sym typeface="+mn-ea"/>
              </a:rPr>
              <a:t>“</a:t>
            </a:r>
            <a:r>
              <a:rPr altLang="en-US" sz="2800" lang="zh-CN">
                <a:latin typeface="楷体" panose="02010609060101010101" charset="-122"/>
                <a:ea typeface="楷体" panose="02010609060101010101" charset="-122"/>
                <a:cs typeface="楷体" panose="02010609060101010101" charset="-122"/>
                <a:sym typeface="+mn-ea"/>
              </a:rPr>
              <a:t>研究理念</a:t>
            </a:r>
            <a:r>
              <a:rPr altLang="zh-CN" sz="2800" lang="en-US">
                <a:latin typeface="楷体" panose="02010609060101010101" charset="-122"/>
                <a:ea typeface="楷体" panose="02010609060101010101" charset="-122"/>
                <a:cs typeface="楷体" panose="02010609060101010101" charset="-122"/>
                <a:sym typeface="+mn-ea"/>
              </a:rPr>
              <a:t>”                     B.</a:t>
            </a:r>
            <a:r>
              <a:rPr altLang="en-US" sz="2800" lang="en-US">
                <a:latin typeface="楷体" panose="02010609060101010101" charset="-122"/>
                <a:ea typeface="楷体" panose="02010609060101010101" charset="-122"/>
                <a:cs typeface="楷体" panose="02010609060101010101" charset="-122"/>
                <a:sym typeface="+mn-ea"/>
              </a:rPr>
              <a:t>②</a:t>
            </a:r>
            <a:r>
              <a:rPr altLang="en-US" sz="2800" lang="zh-CN">
                <a:latin typeface="楷体" panose="02010609060101010101" charset="-122"/>
                <a:ea typeface="楷体" panose="02010609060101010101" charset="-122"/>
                <a:cs typeface="楷体" panose="02010609060101010101" charset="-122"/>
                <a:sym typeface="+mn-ea"/>
              </a:rPr>
              <a:t>处的概括描述不够准确</a:t>
            </a:r>
            <a:endParaRPr altLang="en-US" sz="2800" lang="zh-CN">
              <a:latin typeface="楷体" panose="02010609060101010101" charset="-122"/>
              <a:ea typeface="楷体" panose="02010609060101010101" charset="-122"/>
              <a:cs typeface="楷体" panose="02010609060101010101" charset="-122"/>
              <a:sym typeface="+mn-ea"/>
            </a:endParaRPr>
          </a:p>
          <a:p>
            <a:pPr fontAlgn="auto" indent="0">
              <a:lnSpc>
                <a:spcPct val="100000"/>
              </a:lnSpc>
            </a:pPr>
            <a:r>
              <a:rPr altLang="zh-CN" sz="2800" lang="en-US">
                <a:latin typeface="楷体" panose="02010609060101010101" charset="-122"/>
                <a:ea typeface="楷体" panose="02010609060101010101" charset="-122"/>
                <a:cs typeface="楷体" panose="02010609060101010101" charset="-122"/>
                <a:sym typeface="+mn-ea"/>
              </a:rPr>
              <a:t>C.</a:t>
            </a:r>
            <a:r>
              <a:rPr altLang="en-US" sz="2800" lang="en-US">
                <a:latin typeface="楷体" panose="02010609060101010101" charset="-122"/>
                <a:ea typeface="楷体" panose="02010609060101010101" charset="-122"/>
                <a:cs typeface="楷体" panose="02010609060101010101" charset="-122"/>
                <a:sym typeface="+mn-ea"/>
              </a:rPr>
              <a:t>③</a:t>
            </a:r>
            <a:r>
              <a:rPr altLang="en-US" sz="2800" lang="zh-CN">
                <a:latin typeface="楷体" panose="02010609060101010101" charset="-122"/>
                <a:ea typeface="楷体" panose="02010609060101010101" charset="-122"/>
                <a:cs typeface="楷体" panose="02010609060101010101" charset="-122"/>
                <a:sym typeface="+mn-ea"/>
              </a:rPr>
              <a:t>处对应材料一的第六段</a:t>
            </a:r>
            <a:r>
              <a:rPr altLang="zh-CN" sz="2800" lang="en-US">
                <a:latin typeface="楷体" panose="02010609060101010101" charset="-122"/>
                <a:ea typeface="楷体" panose="02010609060101010101" charset="-122"/>
                <a:cs typeface="楷体" panose="02010609060101010101" charset="-122"/>
                <a:sym typeface="+mn-ea"/>
              </a:rPr>
              <a:t>                       D.</a:t>
            </a:r>
            <a:r>
              <a:rPr altLang="en-US" sz="2800" lang="en-US">
                <a:latin typeface="楷体" panose="02010609060101010101" charset="-122"/>
                <a:ea typeface="楷体" panose="02010609060101010101" charset="-122"/>
                <a:cs typeface="楷体" panose="02010609060101010101" charset="-122"/>
                <a:sym typeface="+mn-ea"/>
              </a:rPr>
              <a:t>④</a:t>
            </a:r>
            <a:r>
              <a:rPr altLang="en-US" sz="2800" lang="zh-CN">
                <a:latin typeface="楷体" panose="02010609060101010101" charset="-122"/>
                <a:ea typeface="楷体" panose="02010609060101010101" charset="-122"/>
                <a:cs typeface="楷体" panose="02010609060101010101" charset="-122"/>
                <a:sym typeface="+mn-ea"/>
              </a:rPr>
              <a:t>处适合填写</a:t>
            </a:r>
            <a:r>
              <a:rPr altLang="zh-CN" sz="2800" lang="en-US">
                <a:latin typeface="楷体" panose="02010609060101010101" charset="-122"/>
                <a:ea typeface="楷体" panose="02010609060101010101" charset="-122"/>
                <a:cs typeface="楷体" panose="02010609060101010101" charset="-122"/>
                <a:sym typeface="+mn-ea"/>
              </a:rPr>
              <a:t>“</a:t>
            </a:r>
            <a:r>
              <a:rPr altLang="en-US" sz="2800" lang="zh-CN">
                <a:latin typeface="楷体" panose="02010609060101010101" charset="-122"/>
                <a:ea typeface="楷体" panose="02010609060101010101" charset="-122"/>
                <a:cs typeface="楷体" panose="02010609060101010101" charset="-122"/>
                <a:sym typeface="+mn-ea"/>
              </a:rPr>
              <a:t>研究结论</a:t>
            </a:r>
            <a:r>
              <a:rPr altLang="zh-CN" sz="2800" lang="en-US">
                <a:latin typeface="楷体" panose="02010609060101010101" charset="-122"/>
                <a:ea typeface="楷体" panose="02010609060101010101" charset="-122"/>
                <a:cs typeface="楷体" panose="02010609060101010101" charset="-122"/>
                <a:sym typeface="+mn-ea"/>
              </a:rPr>
              <a:t>”</a:t>
            </a:r>
            <a:endParaRPr altLang="zh-CN" sz="2800" lang="en-US">
              <a:latin typeface="楷体" panose="02010609060101010101" charset="-122"/>
              <a:ea typeface="楷体" panose="02010609060101010101" charset="-122"/>
              <a:cs typeface="楷体" panose="02010609060101010101" charset="-122"/>
              <a:sym typeface="+mn-ea"/>
            </a:endParaRPr>
          </a:p>
        </p:txBody>
      </p:sp>
      <p:sp>
        <p:nvSpPr>
          <p:cNvPr id="1048758" name="文本框 3"/>
          <p:cNvSpPr txBox="1"/>
          <p:nvPr/>
        </p:nvSpPr>
        <p:spPr>
          <a:xfrm>
            <a:off x="4946650" y="774700"/>
            <a:ext cx="6986905" cy="5638800"/>
          </a:xfrm>
          <a:prstGeom prst="rect"/>
          <a:ln>
            <a:solidFill>
              <a:schemeClr val="tx2">
                <a:lumMod val="75000"/>
                <a:lumOff val="25000"/>
              </a:schemeClr>
            </a:solidFill>
          </a:ln>
        </p:spPr>
        <p:txBody>
          <a:bodyPr>
            <a:noAutofit/>
          </a:bodyPr>
          <a:p>
            <a:pPr algn="l" defTabSz="266700" indent="0" marL="0">
              <a:spcBef>
                <a:spcPct val="0"/>
              </a:spcBef>
              <a:spcAft>
                <a:spcPct val="0"/>
              </a:spcAft>
            </a:pPr>
            <a:r>
              <a:rPr sz="2800" lang="zh-CN">
                <a:solidFill>
                  <a:srgbClr val="000000"/>
                </a:solidFill>
                <a:ea typeface="宋体" panose="02010600030101010101" pitchFamily="2" charset="-122"/>
                <a:sym typeface="+mn-ea"/>
              </a:rPr>
              <a:t>【</a:t>
            </a:r>
            <a:r>
              <a:rPr sz="2800" lang="zh-CN">
                <a:solidFill>
                  <a:srgbClr val="000000"/>
                </a:solidFill>
                <a:ea typeface="黑体" panose="02010609060101010101" charset="-122"/>
                <a:sym typeface="+mn-ea"/>
              </a:rPr>
              <a:t>考查目标】</a:t>
            </a:r>
            <a:r>
              <a:rPr altLang="en-US" b="1" sz="2800" lang="zh-CN">
                <a:latin typeface="宋体" panose="02010600030101010101" pitchFamily="2" charset="-122"/>
                <a:ea typeface="宋体" panose="02010600030101010101" pitchFamily="2" charset="-122"/>
              </a:rPr>
              <a:t>本题考查学生图文</a:t>
            </a:r>
            <a:r>
              <a:rPr altLang="en-US" b="1" sz="2800" lang="zh-CN">
                <a:latin typeface="宋体" panose="02010600030101010101" pitchFamily="2" charset="-122"/>
                <a:ea typeface="宋体" panose="02010600030101010101" pitchFamily="2" charset="-122"/>
              </a:rPr>
              <a:t>转换以及概括、理解文本的能力。</a:t>
            </a:r>
            <a:endParaRPr altLang="en-US" b="1" sz="2800" lang="zh-CN">
              <a:latin typeface="宋体" panose="02010600030101010101" pitchFamily="2" charset="-122"/>
              <a:ea typeface="宋体" panose="02010600030101010101" pitchFamily="2" charset="-122"/>
            </a:endParaRPr>
          </a:p>
          <a:p>
            <a:pPr algn="l" defTabSz="266700" indent="0" marL="0">
              <a:spcBef>
                <a:spcPct val="0"/>
              </a:spcBef>
              <a:spcAft>
                <a:spcPct val="0"/>
              </a:spcAft>
            </a:pPr>
            <a:r>
              <a:rPr altLang="en-US" b="1" sz="2800" lang="zh-CN">
                <a:latin typeface="宋体" panose="02010600030101010101" pitchFamily="2" charset="-122"/>
                <a:ea typeface="宋体" panose="02010600030101010101" pitchFamily="2" charset="-122"/>
              </a:rPr>
              <a:t>【解题思路】</a:t>
            </a:r>
            <a:endParaRPr altLang="en-US" b="1" sz="2800" lang="zh-CN">
              <a:latin typeface="宋体" panose="02010600030101010101" pitchFamily="2" charset="-122"/>
              <a:ea typeface="宋体" panose="02010600030101010101" pitchFamily="2" charset="-122"/>
            </a:endParaRPr>
          </a:p>
          <a:p>
            <a:pPr algn="l" defTabSz="266700" indent="0" marL="0">
              <a:spcBef>
                <a:spcPct val="0"/>
              </a:spcBef>
              <a:spcAft>
                <a:spcPct val="0"/>
              </a:spcAft>
            </a:pPr>
            <a:r>
              <a:rPr altLang="en-US" b="1" sz="2800" lang="zh-CN">
                <a:latin typeface="宋体" panose="02010600030101010101" pitchFamily="2" charset="-122"/>
                <a:ea typeface="宋体" panose="02010600030101010101" pitchFamily="2" charset="-122"/>
              </a:rPr>
              <a:t>根据材料一前两段可知，</a:t>
            </a:r>
            <a:r>
              <a:rPr altLang="zh-CN" b="1" sz="2800" lang="en-US">
                <a:latin typeface="Calibri" panose="020F0502020204030204"/>
                <a:ea typeface="宋体" panose="02010600030101010101" pitchFamily="2" charset="-122"/>
              </a:rPr>
              <a:t>①</a:t>
            </a:r>
            <a:r>
              <a:rPr altLang="en-US" b="1" sz="2800" lang="zh-CN">
                <a:latin typeface="宋体" panose="02010600030101010101" pitchFamily="2" charset="-122"/>
                <a:ea typeface="宋体" panose="02010600030101010101" pitchFamily="2" charset="-122"/>
              </a:rPr>
              <a:t>处应当填</a:t>
            </a:r>
            <a:r>
              <a:rPr altLang="en-US" b="1" sz="2800" lang="zh-CN">
                <a:solidFill>
                  <a:srgbClr val="FF0000"/>
                </a:solidFill>
                <a:latin typeface="Calibri" panose="020F0502020204030204"/>
                <a:ea typeface="宋体" panose="02010600030101010101" pitchFamily="2" charset="-122"/>
              </a:rPr>
              <a:t>“</a:t>
            </a:r>
            <a:r>
              <a:rPr altLang="en-US" b="1" sz="2800" lang="zh-CN">
                <a:solidFill>
                  <a:srgbClr val="FF0000"/>
                </a:solidFill>
                <a:latin typeface="宋体" panose="02010600030101010101" pitchFamily="2" charset="-122"/>
                <a:ea typeface="宋体" panose="02010600030101010101" pitchFamily="2" charset="-122"/>
              </a:rPr>
              <a:t>研究背景</a:t>
            </a:r>
            <a:r>
              <a:rPr altLang="en-US" b="1" sz="2800" lang="zh-CN">
                <a:solidFill>
                  <a:srgbClr val="FF0000"/>
                </a:solidFill>
                <a:latin typeface="Calibri" panose="020F0502020204030204"/>
                <a:ea typeface="宋体" panose="02010600030101010101" pitchFamily="2" charset="-122"/>
              </a:rPr>
              <a:t>”</a:t>
            </a:r>
            <a:r>
              <a:rPr altLang="en-US" b="1" sz="2800" lang="zh-CN">
                <a:latin typeface="宋体" panose="02010600030101010101" pitchFamily="2" charset="-122"/>
                <a:ea typeface="宋体" panose="02010600030101010101" pitchFamily="2" charset="-122"/>
              </a:rPr>
              <a:t>；</a:t>
            </a:r>
            <a:r>
              <a:rPr altLang="zh-CN" b="1" sz="2800" lang="en-US">
                <a:latin typeface="Calibri" panose="020F0502020204030204"/>
                <a:ea typeface="宋体" panose="02010600030101010101" pitchFamily="2" charset="-122"/>
              </a:rPr>
              <a:t>②</a:t>
            </a:r>
            <a:r>
              <a:rPr altLang="en-US" b="1" sz="2800" lang="zh-CN">
                <a:latin typeface="宋体" panose="02010600030101010101" pitchFamily="2" charset="-122"/>
                <a:ea typeface="宋体" panose="02010600030101010101" pitchFamily="2" charset="-122"/>
              </a:rPr>
              <a:t>处的描述确实不够准确，材料一原文描述为</a:t>
            </a:r>
            <a:r>
              <a:rPr altLang="en-US" b="1" sz="2800" lang="zh-CN">
                <a:latin typeface="Calibri" panose="020F0502020204030204"/>
                <a:ea typeface="宋体" panose="02010600030101010101" pitchFamily="2" charset="-122"/>
              </a:rPr>
              <a:t>“</a:t>
            </a:r>
            <a:r>
              <a:rPr altLang="en-US" b="1" sz="2800" lang="zh-CN">
                <a:solidFill>
                  <a:srgbClr val="FF0000"/>
                </a:solidFill>
                <a:latin typeface="Calibri" panose="020F0502020204030204"/>
                <a:ea typeface="宋体" panose="02010600030101010101" pitchFamily="2" charset="-122"/>
              </a:rPr>
              <a:t>而学习的方法则来自语言智能领域最新的深层语言模型</a:t>
            </a:r>
            <a:r>
              <a:rPr altLang="en-US" b="1" sz="2800" lang="zh-CN">
                <a:latin typeface="Calibri" panose="020F0502020204030204"/>
                <a:ea typeface="宋体" panose="02010600030101010101" pitchFamily="2" charset="-122"/>
              </a:rPr>
              <a:t>”</a:t>
            </a:r>
            <a:r>
              <a:rPr altLang="en-US" b="1" sz="2800" lang="zh-CN">
                <a:latin typeface="宋体" panose="02010600030101010101" pitchFamily="2" charset="-122"/>
                <a:ea typeface="宋体" panose="02010600030101010101" pitchFamily="2" charset="-122"/>
              </a:rPr>
              <a:t>，只能说材料一描述的古汉语模型学习方法来源于最新的深层语言模型，不能直接认为它的学习方法等于深层语言模型；</a:t>
            </a:r>
            <a:r>
              <a:rPr altLang="zh-CN" b="1" sz="2800" lang="en-US">
                <a:latin typeface="Calibri" panose="020F0502020204030204"/>
                <a:ea typeface="宋体" panose="02010600030101010101" pitchFamily="2" charset="-122"/>
              </a:rPr>
              <a:t>③</a:t>
            </a:r>
            <a:r>
              <a:rPr altLang="en-US" b="1" sz="2800" lang="zh-CN">
                <a:latin typeface="宋体" panose="02010600030101010101" pitchFamily="2" charset="-122"/>
                <a:ea typeface="宋体" panose="02010600030101010101" pitchFamily="2" charset="-122"/>
              </a:rPr>
              <a:t>处对点材料一原文第</a:t>
            </a:r>
            <a:r>
              <a:rPr altLang="zh-CN" b="1" sz="2800" lang="en-US">
                <a:latin typeface="Calibri" panose="020F0502020204030204"/>
                <a:ea typeface="宋体" panose="02010600030101010101" pitchFamily="2" charset="-122"/>
              </a:rPr>
              <a:t>7</a:t>
            </a:r>
            <a:r>
              <a:rPr altLang="en-US" b="1" sz="2800" lang="zh-CN">
                <a:latin typeface="宋体" panose="02010600030101010101" pitchFamily="2" charset="-122"/>
                <a:ea typeface="宋体" panose="02010600030101010101" pitchFamily="2" charset="-122"/>
              </a:rPr>
              <a:t>段；</a:t>
            </a:r>
            <a:r>
              <a:rPr altLang="zh-CN" b="1" sz="2800" lang="en-US">
                <a:latin typeface="Calibri" panose="020F0502020204030204"/>
                <a:ea typeface="宋体" panose="02010600030101010101" pitchFamily="2" charset="-122"/>
              </a:rPr>
              <a:t>④</a:t>
            </a:r>
            <a:r>
              <a:rPr altLang="en-US" b="1" sz="2800" lang="zh-CN">
                <a:latin typeface="宋体" panose="02010600030101010101" pitchFamily="2" charset="-122"/>
                <a:ea typeface="宋体" panose="02010600030101010101" pitchFamily="2" charset="-122"/>
              </a:rPr>
              <a:t>地点当填写</a:t>
            </a:r>
            <a:r>
              <a:rPr altLang="en-US" b="1" sz="2800" lang="zh-CN">
                <a:solidFill>
                  <a:srgbClr val="FF0000"/>
                </a:solidFill>
                <a:latin typeface="Calibri" panose="020F0502020204030204"/>
                <a:ea typeface="宋体" panose="02010600030101010101" pitchFamily="2" charset="-122"/>
              </a:rPr>
              <a:t>“功能特点</a:t>
            </a:r>
            <a:r>
              <a:rPr altLang="en-US" b="1" sz="2800" lang="zh-CN">
                <a:latin typeface="Calibri" panose="020F0502020204030204"/>
                <a:ea typeface="宋体" panose="02010600030101010101" pitchFamily="2" charset="-122"/>
              </a:rPr>
              <a:t>“</a:t>
            </a:r>
            <a:r>
              <a:rPr altLang="en-US" b="1" sz="2800" lang="zh-CN">
                <a:latin typeface="宋体" panose="02010600030101010101" pitchFamily="2" charset="-122"/>
                <a:ea typeface="宋体" panose="02010600030101010101" pitchFamily="2" charset="-122"/>
              </a:rPr>
              <a:t>，故选</a:t>
            </a:r>
            <a:r>
              <a:rPr altLang="zh-CN" b="1" sz="2800" lang="en-US">
                <a:latin typeface="Calibri" panose="020F0502020204030204"/>
                <a:ea typeface="宋体" panose="02010600030101010101" pitchFamily="2" charset="-122"/>
              </a:rPr>
              <a:t>B.</a:t>
            </a:r>
            <a:endParaRPr altLang="zh-CN" b="1" sz="2800" lang="en-US">
              <a:latin typeface="Calibri" panose="020F0502020204030204"/>
              <a:ea typeface="宋体" panose="02010600030101010101" pitchFamily="2" charset="-122"/>
            </a:endParaRPr>
          </a:p>
          <a:p>
            <a:pPr algn="l" defTabSz="266700" indent="0" marL="0">
              <a:spcBef>
                <a:spcPct val="0"/>
              </a:spcBef>
              <a:spcAft>
                <a:spcPct val="0"/>
              </a:spcAft>
            </a:pPr>
            <a:endParaRPr altLang="en-US" b="1" sz="2800" lang="zh-CN">
              <a:latin typeface="宋体" panose="02010600030101010101" pitchFamily="2" charset="-122"/>
              <a:ea typeface="宋体" panose="02010600030101010101" pitchFamily="2"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762" name="文本框 28"/>
          <p:cNvSpPr txBox="1"/>
          <p:nvPr>
            <p:custDataLst>
              <p:tags r:id="rId1"/>
            </p:custDataLst>
          </p:nvPr>
        </p:nvSpPr>
        <p:spPr>
          <a:xfrm>
            <a:off x="2766695" y="87630"/>
            <a:ext cx="881380" cy="337185"/>
          </a:xfrm>
          <a:prstGeom prst="rect"/>
          <a:solidFill>
            <a:schemeClr val="accent1">
              <a:lumMod val="20000"/>
              <a:lumOff val="80000"/>
            </a:schemeClr>
          </a:solidFill>
          <a:ln>
            <a:noFill/>
          </a:ln>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63" name="文本框 9"/>
          <p:cNvSpPr txBox="1"/>
          <p:nvPr>
            <p:custDataLst>
              <p:tags r:id="rId2"/>
            </p:custDataLst>
          </p:nvPr>
        </p:nvSpPr>
        <p:spPr>
          <a:xfrm>
            <a:off x="135890" y="2899410"/>
            <a:ext cx="12056110" cy="3849370"/>
          </a:xfrm>
          <a:prstGeom prst="rect"/>
          <a:noFill/>
          <a:ln w="9525">
            <a:solidFill>
              <a:srgbClr val="00B050"/>
            </a:solidFill>
          </a:ln>
        </p:spPr>
        <p:txBody>
          <a:bodyPr wrap="square">
            <a:noAutofit/>
          </a:bodyPr>
          <a:p>
            <a:pPr fontAlgn="auto" indent="0">
              <a:lnSpc>
                <a:spcPct val="120000"/>
              </a:lnSpc>
            </a:pPr>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考查目标】</a:t>
            </a:r>
            <a:r>
              <a:rPr altLang="zh-CN" sz="2400" lang="en-US">
                <a:solidFill>
                  <a:srgbClr val="000000"/>
                </a:solidFill>
                <a:ea typeface="黑体" panose="02010609060101010101" charset="-122"/>
                <a:sym typeface="+mn-ea"/>
              </a:rPr>
              <a:t>  </a:t>
            </a:r>
            <a:r>
              <a:rPr altLang="en-US" sz="2400" lang="zh-CN">
                <a:solidFill>
                  <a:srgbClr val="000000"/>
                </a:solidFill>
                <a:ea typeface="黑体" panose="02010609060101010101" charset="-122"/>
                <a:sym typeface="+mn-ea"/>
              </a:rPr>
              <a:t>本题考查学生分析文章结构以及</a:t>
            </a:r>
            <a:r>
              <a:rPr altLang="en-US" sz="2400" lang="zh-CN">
                <a:solidFill>
                  <a:srgbClr val="000000"/>
                </a:solidFill>
                <a:ea typeface="黑体" panose="02010609060101010101" charset="-122"/>
                <a:sym typeface="+mn-ea"/>
              </a:rPr>
              <a:t>筛选信息的能力。</a:t>
            </a:r>
            <a:endParaRPr altLang="en-US" sz="2400" lang="zh-CN">
              <a:solidFill>
                <a:srgbClr val="000000"/>
              </a:solidFill>
              <a:ea typeface="黑体" panose="02010609060101010101" charset="-122"/>
              <a:sym typeface="+mn-ea"/>
            </a:endParaRPr>
          </a:p>
          <a:p>
            <a:pPr fontAlgn="auto" indent="0">
              <a:lnSpc>
                <a:spcPct val="120000"/>
              </a:lnSpc>
            </a:pPr>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答案】</a:t>
            </a:r>
            <a:r>
              <a:rPr sz="2400" lang="en-US">
                <a:solidFill>
                  <a:srgbClr val="000000"/>
                </a:solidFill>
                <a:latin typeface="宋体" panose="02010600030101010101" pitchFamily="2" charset="-122"/>
                <a:ea typeface="黑体" panose="02010609060101010101" charset="-122"/>
                <a:sym typeface="+mn-ea"/>
              </a:rPr>
              <a:t> </a:t>
            </a:r>
            <a:r>
              <a:rPr sz="2400" lang="en-US">
                <a:solidFill>
                  <a:srgbClr val="000000"/>
                </a:solidFill>
                <a:latin typeface="宋体" panose="02010600030101010101" pitchFamily="2" charset="-122"/>
                <a:sym typeface="+mn-ea"/>
              </a:rPr>
              <a:t> </a:t>
            </a:r>
            <a:endParaRPr sz="2400" lang="en-US">
              <a:solidFill>
                <a:srgbClr val="000000"/>
              </a:solidFill>
              <a:latin typeface="宋体" panose="02010600030101010101" pitchFamily="2" charset="-122"/>
              <a:sym typeface="+mn-ea"/>
            </a:endParaRPr>
          </a:p>
          <a:p>
            <a:pPr fontAlgn="auto" indent="0">
              <a:lnSpc>
                <a:spcPct val="120000"/>
              </a:lnSpc>
            </a:pPr>
            <a:r>
              <a:rPr altLang="zh-CN" b="0" sz="2400" lang="en-US">
                <a:solidFill>
                  <a:srgbClr val="000000"/>
                </a:solidFill>
                <a:latin typeface="宋体" panose="02010600030101010101" pitchFamily="2" charset="-122"/>
              </a:rPr>
              <a:t>5.</a:t>
            </a:r>
            <a:r>
              <a:rPr altLang="en-US" b="0" sz="2400" lang="en-US">
                <a:solidFill>
                  <a:srgbClr val="000000"/>
                </a:solidFill>
                <a:latin typeface="宋体" panose="02010600030101010101" pitchFamily="2" charset="-122"/>
              </a:rPr>
              <a:t>①</a:t>
            </a:r>
            <a:r>
              <a:rPr altLang="zh-CN" b="0" sz="2400" lang="en-US">
                <a:solidFill>
                  <a:srgbClr val="000000"/>
                </a:solidFill>
                <a:latin typeface="宋体" panose="02010600030101010101" pitchFamily="2" charset="-122"/>
              </a:rPr>
              <a:t>AI</a:t>
            </a:r>
            <a:r>
              <a:rPr altLang="en-US" b="0" sz="2400" lang="zh-CN">
                <a:solidFill>
                  <a:srgbClr val="000000"/>
                </a:solidFill>
                <a:latin typeface="宋体" panose="02010600030101010101" pitchFamily="2" charset="-122"/>
              </a:rPr>
              <a:t>引入了处理标签序列的机制来专门学习句读方法，能应对没见过的文献。或者答</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模型从来没见过的诗、词、古文的句读准确率很高，能应对没见过的文献。</a:t>
            </a:r>
            <a:endParaRPr altLang="en-US" b="0" sz="2400" lang="zh-CN">
              <a:solidFill>
                <a:srgbClr val="000000"/>
              </a:solidFill>
              <a:latin typeface="宋体" panose="02010600030101010101" pitchFamily="2" charset="-122"/>
            </a:endParaRPr>
          </a:p>
          <a:p>
            <a:pPr fontAlgn="auto" indent="0">
              <a:lnSpc>
                <a:spcPct val="120000"/>
              </a:lnSpc>
            </a:pPr>
            <a:r>
              <a:rPr altLang="en-US" b="0" sz="2400" lang="en-US">
                <a:solidFill>
                  <a:srgbClr val="000000"/>
                </a:solidFill>
                <a:latin typeface="宋体" panose="02010600030101010101" pitchFamily="2" charset="-122"/>
              </a:rPr>
              <a:t>②</a:t>
            </a:r>
            <a:r>
              <a:rPr altLang="zh-CN" b="0" sz="2400" lang="en-US">
                <a:solidFill>
                  <a:srgbClr val="000000"/>
                </a:solidFill>
                <a:latin typeface="宋体" panose="02010600030101010101" pitchFamily="2" charset="-122"/>
              </a:rPr>
              <a:t>AI</a:t>
            </a:r>
            <a:r>
              <a:rPr altLang="en-US" b="0" sz="2400" lang="zh-CN">
                <a:solidFill>
                  <a:srgbClr val="000000"/>
                </a:solidFill>
                <a:latin typeface="宋体" panose="02010600030101010101" pitchFamily="2" charset="-122"/>
              </a:rPr>
              <a:t>在大量未见过的句读数据处理中表现优秀，正确率超过九成。</a:t>
            </a:r>
            <a:r>
              <a:rPr altLang="en-US" b="0" sz="2400" lang="en-US">
                <a:solidFill>
                  <a:srgbClr val="000000"/>
                </a:solidFill>
                <a:latin typeface="宋体" panose="02010600030101010101" pitchFamily="2" charset="-122"/>
              </a:rPr>
              <a:t>③</a:t>
            </a:r>
            <a:r>
              <a:rPr altLang="zh-CN" b="0" sz="2400" lang="en-US">
                <a:solidFill>
                  <a:srgbClr val="000000"/>
                </a:solidFill>
                <a:latin typeface="宋体" panose="02010600030101010101" pitchFamily="2" charset="-122"/>
              </a:rPr>
              <a:t>AI</a:t>
            </a:r>
            <a:r>
              <a:rPr altLang="en-US" b="0" sz="2400" lang="zh-CN">
                <a:solidFill>
                  <a:srgbClr val="000000"/>
                </a:solidFill>
                <a:latin typeface="宋体" panose="02010600030101010101" pitchFamily="2" charset="-122"/>
              </a:rPr>
              <a:t>出错的例子均源于专家标点错误，实验证明其已经达到了较为实用的水平。</a:t>
            </a:r>
            <a:r>
              <a:rPr altLang="en-US" b="0" sz="2400" lang="en-US">
                <a:solidFill>
                  <a:srgbClr val="000000"/>
                </a:solidFill>
                <a:latin typeface="宋体" panose="02010600030101010101" pitchFamily="2" charset="-122"/>
              </a:rPr>
              <a:t>④</a:t>
            </a:r>
            <a:r>
              <a:rPr altLang="en-US" b="0" sz="2400" lang="zh-CN">
                <a:solidFill>
                  <a:srgbClr val="000000"/>
                </a:solidFill>
                <a:latin typeface="宋体" panose="02010600030101010101" pitchFamily="2" charset="-122"/>
              </a:rPr>
              <a:t>当下出版的标点本常常包含错误，且大部分文献仍未实现句读。</a:t>
            </a:r>
            <a:r>
              <a:rPr altLang="en-US" b="0" sz="2400" lang="en-US">
                <a:solidFill>
                  <a:srgbClr val="000000"/>
                </a:solidFill>
                <a:latin typeface="宋体" panose="02010600030101010101" pitchFamily="2" charset="-122"/>
              </a:rPr>
              <a:t>⑤</a:t>
            </a:r>
            <a:r>
              <a:rPr altLang="zh-CN" b="0" sz="2400" lang="en-US">
                <a:solidFill>
                  <a:srgbClr val="000000"/>
                </a:solidFill>
                <a:latin typeface="宋体" panose="02010600030101010101" pitchFamily="2" charset="-122"/>
              </a:rPr>
              <a:t>AI</a:t>
            </a:r>
            <a:r>
              <a:rPr altLang="en-US" b="0" sz="2400" lang="zh-CN">
                <a:solidFill>
                  <a:srgbClr val="000000"/>
                </a:solidFill>
                <a:latin typeface="宋体" panose="02010600030101010101" pitchFamily="2" charset="-122"/>
              </a:rPr>
              <a:t>模型由数千名各行业人士参与测试，它的古典文献释读能力强，且经历了持续迭代优化。（每点</a:t>
            </a:r>
            <a:r>
              <a:rPr altLang="zh-CN" b="0" sz="2400" lang="en-US">
                <a:solidFill>
                  <a:srgbClr val="000000"/>
                </a:solidFill>
                <a:latin typeface="宋体" panose="02010600030101010101" pitchFamily="2" charset="-122"/>
              </a:rPr>
              <a:t> 2</a:t>
            </a:r>
            <a:r>
              <a:rPr altLang="en-US" b="0" sz="2400" lang="zh-CN">
                <a:solidFill>
                  <a:srgbClr val="000000"/>
                </a:solidFill>
                <a:latin typeface="宋体" panose="02010600030101010101" pitchFamily="2" charset="-122"/>
              </a:rPr>
              <a:t>分，写出任意</a:t>
            </a:r>
            <a:r>
              <a:rPr altLang="zh-CN" b="0" sz="2400" lang="en-US">
                <a:solidFill>
                  <a:srgbClr val="000000"/>
                </a:solidFill>
                <a:latin typeface="宋体" panose="02010600030101010101" pitchFamily="2" charset="-122"/>
              </a:rPr>
              <a:t> 3</a:t>
            </a:r>
            <a:r>
              <a:rPr altLang="en-US" b="0" sz="2400" lang="zh-CN">
                <a:solidFill>
                  <a:srgbClr val="000000"/>
                </a:solidFill>
                <a:latin typeface="宋体" panose="02010600030101010101" pitchFamily="2" charset="-122"/>
              </a:rPr>
              <a:t>点</a:t>
            </a:r>
            <a:r>
              <a:rPr altLang="zh-CN" b="0" sz="2400" lang="en-US">
                <a:solidFill>
                  <a:srgbClr val="000000"/>
                </a:solidFill>
                <a:latin typeface="宋体" panose="02010600030101010101" pitchFamily="2" charset="-122"/>
              </a:rPr>
              <a:t> 6</a:t>
            </a:r>
            <a:r>
              <a:rPr altLang="en-US" b="0" sz="2400" lang="zh-CN">
                <a:solidFill>
                  <a:srgbClr val="000000"/>
                </a:solidFill>
                <a:latin typeface="宋体" panose="02010600030101010101" pitchFamily="2" charset="-122"/>
              </a:rPr>
              <a:t>分。）</a:t>
            </a:r>
            <a:endParaRPr altLang="en-US" b="0" sz="2400" lang="zh-CN">
              <a:solidFill>
                <a:srgbClr val="000000"/>
              </a:solidFill>
              <a:latin typeface="宋体" panose="02010600030101010101" pitchFamily="2" charset="-122"/>
            </a:endParaRPr>
          </a:p>
        </p:txBody>
      </p:sp>
      <p:sp>
        <p:nvSpPr>
          <p:cNvPr id="1048764" name="文本框 12"/>
          <p:cNvSpPr txBox="1"/>
          <p:nvPr>
            <p:custDataLst>
              <p:tags r:id="rId3"/>
            </p:custDataLst>
          </p:nvPr>
        </p:nvSpPr>
        <p:spPr>
          <a:xfrm>
            <a:off x="323850" y="15494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65" name="文本框 1"/>
          <p:cNvSpPr txBox="1"/>
          <p:nvPr/>
        </p:nvSpPr>
        <p:spPr>
          <a:xfrm>
            <a:off x="224790" y="553720"/>
            <a:ext cx="11814810" cy="2200910"/>
          </a:xfrm>
          <a:prstGeom prst="rect"/>
          <a:ln>
            <a:solidFill>
              <a:srgbClr val="00B050"/>
            </a:solidFill>
          </a:ln>
        </p:spPr>
        <p:txBody>
          <a:bodyPr wrap="square">
            <a:noAutofit/>
          </a:bodyPr>
          <a:p>
            <a:pPr fontAlgn="auto" indent="0">
              <a:lnSpc>
                <a:spcPct val="80000"/>
              </a:lnSpc>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5.</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刘教授是一名已退休的古代汉语教授，近期他正在研读一本冷门的中国古代典籍，但仅靠个人之力十分头疼，你向他推荐</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AI</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模型作为辅助工具，请根据下列交际情境拟写几条推荐要点。</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(6</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fontAlgn="auto" indent="0">
              <a:lnSpc>
                <a:spcPct val="80000"/>
              </a:lnSpc>
            </a:pP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刘教授：相关的介绍我也看了，但感觉没什么必要。</a:t>
            </a: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“AI”</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学习的都是现成的句读材料，对没见过的文献未必有效吧</a:t>
            </a: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况且我看它的正确率也没有特别高，那不是我还需要再校对一遍，工作量更大了吗</a:t>
            </a: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学习古汉语还是要老老实实读出版的纸质书，不能相信那新鲜玩意。</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0">
              <a:lnSpc>
                <a:spcPct val="80000"/>
              </a:lnSpc>
            </a:pP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69" name="文本框 28"/>
          <p:cNvSpPr txBox="1"/>
          <p:nvPr>
            <p:custDataLst>
              <p:tags r:id="rId1"/>
            </p:custDataLst>
          </p:nvPr>
        </p:nvSpPr>
        <p:spPr>
          <a:xfrm>
            <a:off x="2766695" y="87630"/>
            <a:ext cx="881380" cy="337185"/>
          </a:xfrm>
          <a:prstGeom prst="rect"/>
          <a:solidFill>
            <a:schemeClr val="accent1">
              <a:lumMod val="20000"/>
              <a:lumOff val="80000"/>
            </a:schemeClr>
          </a:solidFill>
          <a:ln>
            <a:noFill/>
          </a:ln>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简答题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770" name="文本框 9"/>
          <p:cNvSpPr txBox="1"/>
          <p:nvPr>
            <p:custDataLst>
              <p:tags r:id="rId2"/>
            </p:custDataLst>
          </p:nvPr>
        </p:nvSpPr>
        <p:spPr>
          <a:xfrm>
            <a:off x="135890" y="553720"/>
            <a:ext cx="12056110" cy="6228080"/>
          </a:xfrm>
          <a:prstGeom prst="rect"/>
          <a:noFill/>
          <a:ln w="9525">
            <a:solidFill>
              <a:srgbClr val="00B050"/>
            </a:solidFill>
          </a:ln>
        </p:spPr>
        <p:txBody>
          <a:bodyPr wrap="square">
            <a:noAutofit/>
          </a:bodyPr>
          <a:p>
            <a:pPr fontAlgn="auto" indent="0">
              <a:lnSpc>
                <a:spcPct val="120000"/>
              </a:lnSpc>
            </a:pPr>
            <a:r>
              <a:rPr altLang="en-US" b="0" sz="2400" lang="zh-CN">
                <a:solidFill>
                  <a:srgbClr val="000000"/>
                </a:solidFill>
                <a:latin typeface="宋体" panose="02010600030101010101" pitchFamily="2" charset="-122"/>
              </a:rPr>
              <a:t>【解题思路】根据刘教校的话，应针对他的质疑，在文中找到应对的办法。</a:t>
            </a:r>
            <a:endParaRPr altLang="en-US" b="0" sz="2400" lang="zh-CN">
              <a:solidFill>
                <a:srgbClr val="000000"/>
              </a:solidFill>
              <a:latin typeface="宋体" panose="02010600030101010101" pitchFamily="2" charset="-122"/>
            </a:endParaRPr>
          </a:p>
          <a:p>
            <a:pPr fontAlgn="auto" indent="0">
              <a:lnSpc>
                <a:spcPct val="120000"/>
              </a:lnSpc>
            </a:pPr>
            <a:r>
              <a:rPr altLang="en-US" b="0" sz="2400" lang="zh-CN">
                <a:solidFill>
                  <a:srgbClr val="000000"/>
                </a:solidFill>
                <a:latin typeface="宋体" panose="02010600030101010101" pitchFamily="2" charset="-122"/>
              </a:rPr>
              <a:t>刘教授的第一个问题</a:t>
            </a:r>
            <a:r>
              <a:rPr altLang="zh-CN" b="0" sz="2400" lang="en-US">
                <a:solidFill>
                  <a:srgbClr val="FF0000"/>
                </a:solidFill>
                <a:latin typeface="宋体" panose="02010600030101010101" pitchFamily="2" charset="-122"/>
              </a:rPr>
              <a:t>“</a:t>
            </a:r>
            <a:r>
              <a:rPr altLang="en-US" b="0" sz="2400" lang="zh-CN">
                <a:solidFill>
                  <a:srgbClr val="FF0000"/>
                </a:solidFill>
                <a:latin typeface="宋体" panose="02010600030101010101" pitchFamily="2" charset="-122"/>
              </a:rPr>
              <a:t>对没见过的文献未必有效吧？</a:t>
            </a:r>
            <a:r>
              <a:rPr altLang="zh-CN" b="0" sz="2400" lang="en-US">
                <a:solidFill>
                  <a:srgbClr val="FF0000"/>
                </a:solidFill>
                <a:latin typeface="宋体" panose="02010600030101010101" pitchFamily="2" charset="-122"/>
              </a:rPr>
              <a:t>”</a:t>
            </a:r>
            <a:r>
              <a:rPr altLang="en-US" b="0" sz="2400" lang="zh-CN">
                <a:solidFill>
                  <a:srgbClr val="000000"/>
                </a:solidFill>
                <a:latin typeface="宋体" panose="02010600030101010101" pitchFamily="2" charset="-122"/>
              </a:rPr>
              <a:t>，在材料一第</a:t>
            </a:r>
            <a:r>
              <a:rPr altLang="zh-CN" b="0" sz="2400" lang="en-US">
                <a:solidFill>
                  <a:srgbClr val="000000"/>
                </a:solidFill>
                <a:latin typeface="宋体" panose="02010600030101010101" pitchFamily="2" charset="-122"/>
              </a:rPr>
              <a:t>6</a:t>
            </a:r>
            <a:r>
              <a:rPr altLang="en-US" b="0" sz="2400" lang="zh-CN">
                <a:solidFill>
                  <a:srgbClr val="000000"/>
                </a:solidFill>
                <a:latin typeface="宋体" panose="02010600030101010101" pitchFamily="2" charset="-122"/>
              </a:rPr>
              <a:t>段</a:t>
            </a:r>
            <a:r>
              <a:rPr altLang="zh-CN" b="0" sz="2400" lang="en-US">
                <a:solidFill>
                  <a:srgbClr val="000000"/>
                </a:solidFill>
                <a:latin typeface="宋体" panose="02010600030101010101" pitchFamily="2" charset="-122"/>
              </a:rPr>
              <a:t>“</a:t>
            </a:r>
            <a:r>
              <a:rPr altLang="en-US" b="0" sz="2400" lang="zh-CN">
                <a:solidFill>
                  <a:srgbClr val="000000"/>
                </a:solidFill>
                <a:highlight>
                  <a:srgbClr val="FFFF00"/>
                </a:highlight>
                <a:latin typeface="宋体" panose="02010600030101010101" pitchFamily="2" charset="-122"/>
              </a:rPr>
              <a:t>引入了处理标签序列的机制来专门学习句读方法</a:t>
            </a:r>
            <a:r>
              <a:rPr altLang="zh-CN" b="0" sz="2400" lang="en-US">
                <a:solidFill>
                  <a:srgbClr val="000000"/>
                </a:solidFill>
                <a:highlight>
                  <a:srgbClr val="FFFF00"/>
                </a:highlight>
                <a:latin typeface="宋体" panose="02010600030101010101" pitchFamily="2" charset="-122"/>
              </a:rPr>
              <a:t>“</a:t>
            </a:r>
            <a:r>
              <a:rPr altLang="en-US" b="0" sz="2400" lang="zh-CN">
                <a:solidFill>
                  <a:srgbClr val="000000"/>
                </a:solidFill>
                <a:latin typeface="宋体" panose="02010600030101010101" pitchFamily="2" charset="-122"/>
              </a:rPr>
              <a:t>，可以解决这个问题，材料一第</a:t>
            </a:r>
            <a:r>
              <a:rPr altLang="zh-CN" b="0" sz="2400" lang="en-US">
                <a:solidFill>
                  <a:srgbClr val="000000"/>
                </a:solidFill>
                <a:latin typeface="宋体" panose="02010600030101010101" pitchFamily="2" charset="-122"/>
              </a:rPr>
              <a:t>7</a:t>
            </a:r>
            <a:r>
              <a:rPr altLang="en-US" b="0" sz="2400" lang="zh-CN">
                <a:solidFill>
                  <a:srgbClr val="000000"/>
                </a:solidFill>
                <a:latin typeface="宋体" panose="02010600030101010101" pitchFamily="2" charset="-122"/>
              </a:rPr>
              <a:t>段</a:t>
            </a:r>
            <a:r>
              <a:rPr altLang="zh-CN" b="0" sz="2400" lang="en-US">
                <a:solidFill>
                  <a:srgbClr val="000000"/>
                </a:solidFill>
                <a:latin typeface="宋体" panose="02010600030101010101" pitchFamily="2" charset="-122"/>
              </a:rPr>
              <a:t>“</a:t>
            </a:r>
            <a:r>
              <a:rPr altLang="en-US" b="0" sz="2400" lang="zh-CN">
                <a:solidFill>
                  <a:srgbClr val="000000"/>
                </a:solidFill>
                <a:highlight>
                  <a:srgbClr val="FFFF00"/>
                </a:highlight>
                <a:latin typeface="宋体" panose="02010600030101010101" pitchFamily="2" charset="-122"/>
              </a:rPr>
              <a:t>普通版测试对象为一批模型从来没见过的诗词古文数据，实验中，根型在诗、词、古文的句话准确率上分别超过了99%,95%和92%,</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也可以</a:t>
            </a:r>
            <a:r>
              <a:rPr altLang="en-US" b="0" sz="2400" lang="zh-CN">
                <a:solidFill>
                  <a:srgbClr val="000000"/>
                </a:solidFill>
                <a:latin typeface="宋体" panose="02010600030101010101" pitchFamily="2" charset="-122"/>
              </a:rPr>
              <a:t>回答这一问题。</a:t>
            </a:r>
            <a:endParaRPr altLang="en-US" b="0" sz="2400" lang="zh-CN">
              <a:solidFill>
                <a:srgbClr val="000000"/>
              </a:solidFill>
              <a:latin typeface="宋体" panose="02010600030101010101" pitchFamily="2" charset="-122"/>
            </a:endParaRPr>
          </a:p>
          <a:p>
            <a:pPr fontAlgn="auto" indent="0">
              <a:lnSpc>
                <a:spcPct val="120000"/>
              </a:lnSpc>
            </a:pPr>
            <a:r>
              <a:rPr altLang="en-US" b="0" sz="2400" lang="zh-CN">
                <a:solidFill>
                  <a:srgbClr val="000000"/>
                </a:solidFill>
                <a:latin typeface="宋体" panose="02010600030101010101" pitchFamily="2" charset="-122"/>
              </a:rPr>
              <a:t>刘教授的第二个疑问</a:t>
            </a:r>
            <a:r>
              <a:rPr altLang="zh-CN" b="0" sz="2400" lang="en-US">
                <a:solidFill>
                  <a:srgbClr val="FF0000"/>
                </a:solidFill>
                <a:latin typeface="宋体" panose="02010600030101010101" pitchFamily="2" charset="-122"/>
              </a:rPr>
              <a:t>“它的正确率也没有特别高”</a:t>
            </a:r>
            <a:r>
              <a:rPr altLang="en-US" b="0" sz="2400" lang="zh-CN">
                <a:solidFill>
                  <a:srgbClr val="000000"/>
                </a:solidFill>
                <a:latin typeface="宋体" panose="02010600030101010101" pitchFamily="2" charset="-122"/>
              </a:rPr>
              <a:t>，可以在材料一第</a:t>
            </a:r>
            <a:r>
              <a:rPr altLang="zh-CN" b="0" sz="2400" lang="en-US">
                <a:solidFill>
                  <a:srgbClr val="000000"/>
                </a:solidFill>
                <a:latin typeface="宋体" panose="02010600030101010101" pitchFamily="2" charset="-122"/>
              </a:rPr>
              <a:t>8</a:t>
            </a:r>
            <a:r>
              <a:rPr altLang="en-US" b="0" sz="2400" lang="zh-CN">
                <a:solidFill>
                  <a:srgbClr val="000000"/>
                </a:solidFill>
                <a:latin typeface="宋体" panose="02010600030101010101" pitchFamily="2" charset="-122"/>
              </a:rPr>
              <a:t>段找到对策，原文说</a:t>
            </a:r>
            <a:r>
              <a:rPr altLang="zh-CN" b="0" sz="2400" lang="en-US">
                <a:solidFill>
                  <a:srgbClr val="000000"/>
                </a:solidFill>
                <a:latin typeface="宋体" panose="02010600030101010101" pitchFamily="2" charset="-122"/>
              </a:rPr>
              <a:t>“</a:t>
            </a:r>
            <a:r>
              <a:rPr altLang="en-US" b="0" sz="2400" lang="zh-CN">
                <a:solidFill>
                  <a:srgbClr val="000000"/>
                </a:solidFill>
                <a:highlight>
                  <a:srgbClr val="FFFF00"/>
                </a:highlight>
                <a:latin typeface="宋体" panose="02010600030101010101" pitchFamily="2" charset="-122"/>
              </a:rPr>
              <a:t>测试共计60例（均为专家标点错误，并经多次校对未查出）,而模型竟能完全正确断句35例，可以说达到了较为实用的水平</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，可以概括后得到答案。</a:t>
            </a:r>
            <a:endParaRPr altLang="en-US" b="0" sz="2400" lang="zh-CN">
              <a:solidFill>
                <a:srgbClr val="000000"/>
              </a:solidFill>
              <a:latin typeface="宋体" panose="02010600030101010101" pitchFamily="2" charset="-122"/>
            </a:endParaRPr>
          </a:p>
          <a:p>
            <a:pPr fontAlgn="auto" indent="0">
              <a:lnSpc>
                <a:spcPct val="120000"/>
              </a:lnSpc>
            </a:pPr>
            <a:r>
              <a:rPr altLang="en-US" b="0" sz="2400" lang="zh-CN">
                <a:solidFill>
                  <a:srgbClr val="000000"/>
                </a:solidFill>
                <a:latin typeface="宋体" panose="02010600030101010101" pitchFamily="2" charset="-122"/>
              </a:rPr>
              <a:t>针对刘教授</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学习古汉语还是要老老实实读出版的纸质书</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，材料一第</a:t>
            </a:r>
            <a:r>
              <a:rPr altLang="zh-CN" b="0" sz="2400" lang="en-US">
                <a:solidFill>
                  <a:srgbClr val="000000"/>
                </a:solidFill>
                <a:latin typeface="宋体" panose="02010600030101010101" pitchFamily="2" charset="-122"/>
              </a:rPr>
              <a:t>4</a:t>
            </a:r>
            <a:r>
              <a:rPr altLang="en-US" b="0" sz="2400" lang="zh-CN">
                <a:solidFill>
                  <a:srgbClr val="000000"/>
                </a:solidFill>
                <a:latin typeface="宋体" panose="02010600030101010101" pitchFamily="2" charset="-122"/>
              </a:rPr>
              <a:t>段</a:t>
            </a:r>
            <a:r>
              <a:rPr altLang="zh-CN" b="0" sz="2400" lang="en-US">
                <a:solidFill>
                  <a:srgbClr val="000000"/>
                </a:solidFill>
                <a:latin typeface="宋体" panose="02010600030101010101" pitchFamily="2" charset="-122"/>
              </a:rPr>
              <a:t>“</a:t>
            </a:r>
            <a:r>
              <a:rPr altLang="en-US" b="0" sz="2400" lang="zh-CN">
                <a:solidFill>
                  <a:srgbClr val="000000"/>
                </a:solidFill>
                <a:highlight>
                  <a:srgbClr val="FFFF00"/>
                </a:highlight>
                <a:latin typeface="宋体" panose="02010600030101010101" pitchFamily="2" charset="-122"/>
              </a:rPr>
              <a:t>虽然现在很多古代经典都出版了标点本，但其中常常包含错误，并且，在现有的古籍数据中，大部分文献仍未实现句读</a:t>
            </a:r>
            <a:r>
              <a:rPr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，概括后可以作为答案，刘教校最后还说</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不能相信那新鲜玩意</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，在材料二里，可以看到</a:t>
            </a:r>
            <a:r>
              <a:rPr altLang="zh-CN" b="0" sz="2400" lang="en-US">
                <a:solidFill>
                  <a:srgbClr val="000000"/>
                </a:solidFill>
                <a:latin typeface="宋体" panose="02010600030101010101" pitchFamily="2" charset="-122"/>
              </a:rPr>
              <a:t>“</a:t>
            </a:r>
            <a:r>
              <a:rPr altLang="en-US" b="0" sz="2400" lang="zh-CN">
                <a:solidFill>
                  <a:srgbClr val="000000"/>
                </a:solidFill>
                <a:highlight>
                  <a:srgbClr val="FFFF00"/>
                </a:highlight>
                <a:latin typeface="宋体" panose="02010600030101010101" pitchFamily="2" charset="-122"/>
              </a:rPr>
              <a:t>Al太炎”的内测和更新迭代</a:t>
            </a:r>
            <a:r>
              <a:rPr altLang="en-US" b="0" sz="2400" lang="zh-CN">
                <a:solidFill>
                  <a:srgbClr val="000000"/>
                </a:solidFill>
                <a:latin typeface="宋体" panose="02010600030101010101" pitchFamily="2" charset="-122"/>
              </a:rPr>
              <a:t>，很好地应对了这个疑问。</a:t>
            </a:r>
            <a:endParaRPr altLang="en-US" b="0" sz="2400" lang="zh-CN">
              <a:solidFill>
                <a:srgbClr val="000000"/>
              </a:solidFill>
              <a:latin typeface="宋体" panose="02010600030101010101" pitchFamily="2" charset="-122"/>
            </a:endParaRPr>
          </a:p>
          <a:p>
            <a:pPr fontAlgn="auto" indent="0">
              <a:lnSpc>
                <a:spcPct val="120000"/>
              </a:lnSpc>
            </a:pPr>
            <a:r>
              <a:rPr altLang="en-US" b="0" sz="2400" lang="zh-CN">
                <a:solidFill>
                  <a:srgbClr val="000000"/>
                </a:solidFill>
                <a:latin typeface="宋体" panose="02010600030101010101" pitchFamily="2" charset="-122"/>
              </a:rPr>
              <a:t>【评分标准】每点</a:t>
            </a:r>
            <a:r>
              <a:rPr altLang="zh-CN" b="0" sz="2400" lang="en-US">
                <a:solidFill>
                  <a:srgbClr val="000000"/>
                </a:solidFill>
                <a:latin typeface="宋体" panose="02010600030101010101" pitchFamily="2" charset="-122"/>
              </a:rPr>
              <a:t>2</a:t>
            </a:r>
            <a:r>
              <a:rPr altLang="en-US" b="0" sz="2400" lang="zh-CN">
                <a:solidFill>
                  <a:srgbClr val="000000"/>
                </a:solidFill>
                <a:latin typeface="宋体" panose="02010600030101010101" pitchFamily="2" charset="-122"/>
              </a:rPr>
              <a:t>分，写出任意</a:t>
            </a:r>
            <a:r>
              <a:rPr altLang="zh-CN" b="0" sz="2400" lang="en-US">
                <a:solidFill>
                  <a:srgbClr val="000000"/>
                </a:solidFill>
                <a:latin typeface="宋体" panose="02010600030101010101" pitchFamily="2" charset="-122"/>
              </a:rPr>
              <a:t>3</a:t>
            </a:r>
            <a:r>
              <a:rPr altLang="en-US" b="0" sz="2400" lang="zh-CN">
                <a:solidFill>
                  <a:srgbClr val="000000"/>
                </a:solidFill>
                <a:latin typeface="宋体" panose="02010600030101010101" pitchFamily="2" charset="-122"/>
              </a:rPr>
              <a:t>点即可得满分</a:t>
            </a:r>
            <a:r>
              <a:rPr altLang="zh-CN" b="0" sz="2400" lang="en-US">
                <a:solidFill>
                  <a:srgbClr val="000000"/>
                </a:solidFill>
                <a:latin typeface="宋体" panose="02010600030101010101" pitchFamily="2" charset="-122"/>
              </a:rPr>
              <a:t>6</a:t>
            </a:r>
            <a:r>
              <a:rPr altLang="en-US" b="0" sz="2400" lang="zh-CN">
                <a:solidFill>
                  <a:srgbClr val="000000"/>
                </a:solidFill>
                <a:latin typeface="宋体" panose="02010600030101010101" pitchFamily="2" charset="-122"/>
              </a:rPr>
              <a:t>分。如有其他答案，只要言之成理，可的情给分。</a:t>
            </a:r>
            <a:endParaRPr altLang="en-US" b="0" sz="2400" lang="zh-CN">
              <a:solidFill>
                <a:srgbClr val="000000"/>
              </a:solidFill>
              <a:latin typeface="宋体" panose="02010600030101010101" pitchFamily="2" charset="-122"/>
            </a:endParaRPr>
          </a:p>
        </p:txBody>
      </p:sp>
      <p:sp>
        <p:nvSpPr>
          <p:cNvPr id="1048771" name="文本框 12"/>
          <p:cNvSpPr txBox="1"/>
          <p:nvPr>
            <p:custDataLst>
              <p:tags r:id="rId3"/>
            </p:custDataLst>
          </p:nvPr>
        </p:nvSpPr>
        <p:spPr>
          <a:xfrm>
            <a:off x="323850" y="15494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75" name="文本框 7"/>
          <p:cNvSpPr txBox="1"/>
          <p:nvPr/>
        </p:nvSpPr>
        <p:spPr>
          <a:xfrm>
            <a:off x="0" y="1524000"/>
            <a:ext cx="12192635" cy="3216910"/>
          </a:xfrm>
          <a:prstGeom prst="rect"/>
          <a:solidFill>
            <a:schemeClr val="accent2">
              <a:lumMod val="20000"/>
              <a:lumOff val="80000"/>
            </a:schemeClr>
          </a:solidFill>
        </p:spPr>
        <p:txBody>
          <a:bodyPr rtlCol="0" wrap="square">
            <a:noAutofit/>
          </a:bodyPr>
          <a:p>
            <a:endParaRPr altLang="en-US" lang="zh-CN"/>
          </a:p>
        </p:txBody>
      </p:sp>
      <p:cxnSp>
        <p:nvCxnSpPr>
          <p:cNvPr id="3145734" name="直接连接符 8"/>
          <p:cNvCxnSpPr>
            <a:cxnSpLocks/>
          </p:cNvCxnSpPr>
          <p:nvPr>
            <p:custDataLst>
              <p:tags r:id="rId1"/>
            </p:custDataLst>
          </p:nvPr>
        </p:nvCxnSpPr>
        <p:spPr>
          <a:xfrm flipH="1">
            <a:off x="7966490" y="1664782"/>
            <a:ext cx="553017" cy="1000521"/>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45735" name="直接连接符 28"/>
          <p:cNvCxnSpPr>
            <a:cxnSpLocks/>
          </p:cNvCxnSpPr>
          <p:nvPr>
            <p:custDataLst>
              <p:tags r:id="rId2"/>
            </p:custDataLst>
          </p:nvPr>
        </p:nvCxnSpPr>
        <p:spPr>
          <a:xfrm flipH="1">
            <a:off x="5356638" y="3796946"/>
            <a:ext cx="435733" cy="685314"/>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776" name="文本框 17"/>
          <p:cNvSpPr txBox="1"/>
          <p:nvPr/>
        </p:nvSpPr>
        <p:spPr>
          <a:xfrm>
            <a:off x="2827020" y="1869440"/>
            <a:ext cx="2484120" cy="2646045"/>
          </a:xfrm>
          <a:prstGeom prst="rect"/>
          <a:noFill/>
        </p:spPr>
        <p:txBody>
          <a:bodyPr rtlCol="0" wrap="square">
            <a:spAutoFit/>
          </a:bodyPr>
          <a:p>
            <a:pPr algn="dist"/>
            <a:r>
              <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01</a:t>
            </a:r>
            <a:endPar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048777" name="文本框 15"/>
          <p:cNvSpPr txBox="1"/>
          <p:nvPr>
            <p:custDataLst>
              <p:tags r:id="rId3"/>
            </p:custDataLst>
          </p:nvPr>
        </p:nvSpPr>
        <p:spPr>
          <a:xfrm>
            <a:off x="5316220" y="2797175"/>
            <a:ext cx="4058920" cy="768350"/>
          </a:xfrm>
          <a:prstGeom prst="rect"/>
          <a:noFill/>
        </p:spPr>
        <p:txBody>
          <a:bodyPr rtlCol="0" wrap="square">
            <a:spAutoFit/>
          </a:bodyPr>
          <a:p>
            <a:pPr algn="ctr"/>
            <a:r>
              <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rPr>
              <a:t>现代文</a:t>
            </a:r>
            <a:r>
              <a:rPr altLang="zh-CN" dirty="0" sz="4400" lang="en-US">
                <a:solidFill>
                  <a:schemeClr val="tx1">
                    <a:lumMod val="85000"/>
                    <a:lumOff val="15000"/>
                  </a:schemeClr>
                </a:solidFill>
                <a:latin typeface="宋体" panose="02010600030101010101" pitchFamily="2" charset="-122"/>
                <a:ea typeface="宋体" panose="02010600030101010101" pitchFamily="2" charset="-122"/>
              </a:rPr>
              <a:t>Ⅱ</a:t>
            </a:r>
            <a:r>
              <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rPr>
              <a:t>阅读</a:t>
            </a:r>
            <a:endPar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1048778" name="文本框 1"/>
          <p:cNvSpPr txBox="1"/>
          <p:nvPr>
            <p:custDataLst>
              <p:tags r:id="rId4"/>
            </p:custDataLst>
          </p:nvPr>
        </p:nvSpPr>
        <p:spPr>
          <a:xfrm>
            <a:off x="6180455" y="3933190"/>
            <a:ext cx="2182495" cy="368300"/>
          </a:xfrm>
          <a:prstGeom prst="rect"/>
          <a:noFill/>
          <a:ln w="9525">
            <a:noFill/>
          </a:ln>
        </p:spPr>
        <p:txBody>
          <a:bodyPr wrap="square">
            <a:spAutoFit/>
          </a:bodyPr>
          <a:p>
            <a:pPr indent="0"/>
            <a:r>
              <a:rPr b="0" lang="zh-CN">
                <a:solidFill>
                  <a:srgbClr val="000000"/>
                </a:solidFill>
                <a:ea typeface="宋体" panose="02010600030101010101" pitchFamily="2" charset="-122"/>
              </a:rPr>
              <a:t>(本题共</a:t>
            </a:r>
            <a:r>
              <a:rPr altLang="zh-CN" b="0" lang="en-US">
                <a:solidFill>
                  <a:srgbClr val="000000"/>
                </a:solidFill>
                <a:ea typeface="宋体" panose="02010600030101010101" pitchFamily="2" charset="-122"/>
              </a:rPr>
              <a:t>4</a:t>
            </a:r>
            <a:r>
              <a:rPr b="0" lang="zh-CN">
                <a:solidFill>
                  <a:srgbClr val="000000"/>
                </a:solidFill>
                <a:ea typeface="宋体" panose="02010600030101010101" pitchFamily="2" charset="-122"/>
              </a:rPr>
              <a:t>小题1</a:t>
            </a:r>
            <a:r>
              <a:rPr altLang="zh-CN" b="0" lang="en-US">
                <a:solidFill>
                  <a:srgbClr val="000000"/>
                </a:solidFill>
                <a:ea typeface="宋体" panose="02010600030101010101" pitchFamily="2" charset="-122"/>
              </a:rPr>
              <a:t>6</a:t>
            </a:r>
            <a:r>
              <a:rPr b="0" lang="zh-CN">
                <a:solidFill>
                  <a:srgbClr val="000000"/>
                </a:solidFill>
                <a:ea typeface="宋体" panose="02010600030101010101" pitchFamily="2" charset="-122"/>
              </a:rPr>
              <a:t>分)</a:t>
            </a:r>
            <a:endParaRPr altLang="en-US" b="0" lang="zh-CN">
              <a:solidFill>
                <a:srgbClr val="000000"/>
              </a:solidFill>
              <a:ea typeface="宋体" panose="02010600030101010101" pitchFamily="2" charset="-122"/>
            </a:endParaRPr>
          </a:p>
        </p:txBody>
      </p:sp>
      <p:pic>
        <p:nvPicPr>
          <p:cNvPr id="2097159" name="图片 4" descr="图标镂空"/>
          <p:cNvPicPr>
            <a:picLocks noChangeAspect="1"/>
          </p:cNvPicPr>
          <p:nvPr>
            <p:custDataLst>
              <p:tags r:id="rId5"/>
            </p:custDataLst>
          </p:nvPr>
        </p:nvPicPr>
        <p:blipFill>
          <a:blip xmlns:r="http://schemas.openxmlformats.org/officeDocument/2006/relationships" r:embed="rId6"/>
          <a:srcRect l="12064" t="11428" r="12701" b="13975"/>
          <a:stretch>
            <a:fillRect/>
          </a:stretch>
        </p:blipFill>
        <p:spPr>
          <a:xfrm>
            <a:off x="9138285" y="2572385"/>
            <a:ext cx="472440" cy="469265"/>
          </a:xfrm>
          <a:prstGeom prst="rect"/>
        </p:spPr>
      </p:pic>
      <p:sp>
        <p:nvSpPr>
          <p:cNvPr id="1048779" name="文本框 3"/>
          <p:cNvSpPr txBox="1"/>
          <p:nvPr>
            <p:custDataLst>
              <p:tags r:id="rId7"/>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60" name="图片 117"/>
          <p:cNvPicPr>
            <a:picLocks/>
          </p:cNvPicPr>
          <p:nvPr/>
        </p:nvPicPr>
        <p:blipFill>
          <a:blip xmlns:r="http://schemas.openxmlformats.org/officeDocument/2006/relationships"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noFill/>
          <a:ln w="9525">
            <a:noFill/>
          </a:ln>
        </p:spPr>
      </p:pic>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80" name="文本框 5"/>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81" name="文本框 7"/>
          <p:cNvSpPr txBox="1"/>
          <p:nvPr>
            <p:custDataLst>
              <p:tags r:id="rId2"/>
            </p:custDataLst>
          </p:nvPr>
        </p:nvSpPr>
        <p:spPr>
          <a:xfrm>
            <a:off x="1936750" y="67310"/>
            <a:ext cx="4759960" cy="460375"/>
          </a:xfrm>
          <a:prstGeom prst="rect"/>
          <a:noFill/>
          <a:ln w="9525">
            <a:noFill/>
          </a:ln>
        </p:spPr>
        <p:txBody>
          <a:bodyPr wrap="square">
            <a:spAutoFit/>
          </a:bodyPr>
          <a:p>
            <a:pPr algn="l" indent="304800"/>
            <a:r>
              <a:rPr sz="2400" lang="zh-CN">
                <a:solidFill>
                  <a:schemeClr val="accent1"/>
                </a:solidFill>
                <a:ea typeface="黑体" panose="02010609060101010101" charset="-122"/>
                <a:sym typeface="+mn-ea"/>
              </a:rPr>
              <a:t>【</a:t>
            </a:r>
            <a:r>
              <a:rPr sz="2400" lang="zh-CN">
                <a:solidFill>
                  <a:schemeClr val="accent1"/>
                </a:solidFill>
                <a:ea typeface="黑体" panose="02010609060101010101" charset="-122"/>
                <a:sym typeface="+mn-ea"/>
              </a:rPr>
              <a:t>整体介绍</a:t>
            </a:r>
            <a:r>
              <a:rPr b="0" sz="2400" lang="zh-CN">
                <a:solidFill>
                  <a:schemeClr val="accent1"/>
                </a:solidFill>
                <a:ea typeface="黑体" panose="02010609060101010101" charset="-122"/>
              </a:rPr>
              <a:t>】</a:t>
            </a:r>
            <a:endParaRPr altLang="en-US" b="0" sz="2400" lang="zh-CN">
              <a:solidFill>
                <a:schemeClr val="accent1"/>
              </a:solidFill>
              <a:ea typeface="黑体" panose="02010609060101010101" charset="-122"/>
            </a:endParaRPr>
          </a:p>
        </p:txBody>
      </p:sp>
      <p:sp>
        <p:nvSpPr>
          <p:cNvPr id="1048782" name="文本框 1"/>
          <p:cNvSpPr txBox="1"/>
          <p:nvPr/>
        </p:nvSpPr>
        <p:spPr>
          <a:xfrm>
            <a:off x="518795" y="1058545"/>
            <a:ext cx="10697210" cy="5524500"/>
          </a:xfrm>
          <a:prstGeom prst="rect"/>
          <a:noFill/>
          <a:ln>
            <a:solidFill>
              <a:schemeClr val="accent1"/>
            </a:solidFill>
          </a:ln>
        </p:spPr>
        <p:txBody>
          <a:bodyPr anchor="t" rtlCol="0" wrap="square">
            <a:noAutofit/>
          </a:bodyPr>
          <a:p>
            <a:pPr algn="l" fontAlgn="auto" indent="457200">
              <a:lnSpc>
                <a:spcPct val="150000"/>
              </a:lnSpc>
            </a:pPr>
            <a:r>
              <a:rPr altLang="en-US" b="1" sz="2400" lang="zh-CN">
                <a:latin typeface="仿宋" panose="02010609060101010101" charset="-122"/>
                <a:ea typeface="仿宋" panose="02010609060101010101" charset="-122"/>
                <a:cs typeface="仿宋" panose="02010609060101010101" charset="-122"/>
              </a:rPr>
              <a:t>小说主要写了与周老师的事件，着重表现周老师的精神品质。先写了我与周老师的相识，再次通过司马迁雕像更深层的认识周老师，请周老师为我的著作提名，拉近我与</a:t>
            </a:r>
            <a:r>
              <a:rPr altLang="en-US" b="1" sz="2400" lang="zh-CN">
                <a:latin typeface="仿宋" panose="02010609060101010101" charset="-122"/>
                <a:ea typeface="仿宋" panose="02010609060101010101" charset="-122"/>
                <a:cs typeface="仿宋" panose="02010609060101010101" charset="-122"/>
                <a:sym typeface="+mn-ea"/>
              </a:rPr>
              <a:t>周</a:t>
            </a:r>
            <a:r>
              <a:rPr altLang="en-US" b="1" sz="2400" lang="zh-CN">
                <a:latin typeface="仿宋" panose="02010609060101010101" charset="-122"/>
                <a:ea typeface="仿宋" panose="02010609060101010101" charset="-122"/>
                <a:cs typeface="仿宋" panose="02010609060101010101" charset="-122"/>
              </a:rPr>
              <a:t>老师的距离，让我感受到周老师的内在的精神之美，通过周老师来，表现人们在改革开放之后心中有梦想，为了梦想不断实现自己，超越自我。周老师内心有追求，能够最后如司马迁一般勇往直前，坚守自己的生命，。通过文章的最后一段点明文章的中心，是周老师将这些泥土赋予了生命，通过雕塑体现了人生的内在追求，</a:t>
            </a:r>
            <a:r>
              <a:rPr altLang="en-US" b="1" sz="2400" lang="zh-CN">
                <a:latin typeface="仿宋" panose="02010609060101010101" charset="-122"/>
                <a:ea typeface="仿宋" panose="02010609060101010101" charset="-122"/>
                <a:cs typeface="仿宋" panose="02010609060101010101" charset="-122"/>
              </a:rPr>
              <a:t>这也表现了他内心的干净纯粹。</a:t>
            </a:r>
            <a:endParaRPr altLang="en-US" b="1" sz="2400" lang="zh-CN">
              <a:latin typeface="仿宋" panose="02010609060101010101" charset="-122"/>
              <a:ea typeface="仿宋" panose="02010609060101010101" charset="-122"/>
              <a:cs typeface="仿宋" panose="02010609060101010101" charset="-122"/>
            </a:endParaRPr>
          </a:p>
          <a:p>
            <a:pPr algn="l" fontAlgn="auto" indent="457200">
              <a:lnSpc>
                <a:spcPct val="150000"/>
              </a:lnSpc>
            </a:pPr>
            <a:r>
              <a:rPr altLang="en-US" b="1" sz="2400" lang="zh-CN">
                <a:latin typeface="仿宋" panose="02010609060101010101" charset="-122"/>
                <a:ea typeface="仿宋" panose="02010609060101010101" charset="-122"/>
                <a:cs typeface="仿宋" panose="02010609060101010101" charset="-122"/>
              </a:rPr>
              <a:t>简答题考查了两个题目，一个是次要人物在文中出现的作用，第二个是</a:t>
            </a:r>
            <a:r>
              <a:rPr altLang="en-US" b="1" sz="2400" lang="zh-CN">
                <a:latin typeface="仿宋" panose="02010609060101010101" charset="-122"/>
                <a:ea typeface="仿宋" panose="02010609060101010101" charset="-122"/>
                <a:cs typeface="仿宋" panose="02010609060101010101" charset="-122"/>
                <a:sym typeface="+mn-ea"/>
              </a:rPr>
              <a:t>物象</a:t>
            </a:r>
            <a:r>
              <a:rPr altLang="en-US" b="1" sz="2400" lang="zh-CN">
                <a:latin typeface="仿宋" panose="02010609060101010101" charset="-122"/>
                <a:ea typeface="仿宋" panose="02010609060101010101" charset="-122"/>
                <a:cs typeface="仿宋" panose="02010609060101010101" charset="-122"/>
              </a:rPr>
              <a:t>雕像与主要人物</a:t>
            </a:r>
            <a:r>
              <a:rPr altLang="en-US" b="1" sz="2400" lang="zh-CN">
                <a:latin typeface="仿宋" panose="02010609060101010101" charset="-122"/>
                <a:ea typeface="仿宋" panose="02010609060101010101" charset="-122"/>
                <a:cs typeface="仿宋" panose="02010609060101010101" charset="-122"/>
              </a:rPr>
              <a:t>周老师精神之间的相通、相似之处，也以此来推及文章的主旨内容。</a:t>
            </a:r>
            <a:endParaRPr altLang="en-US" b="1" sz="2400" lang="zh-CN">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86" name="文本框 5"/>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87" name="文本框 7"/>
          <p:cNvSpPr txBox="1"/>
          <p:nvPr>
            <p:custDataLst>
              <p:tags r:id="rId2"/>
            </p:custDataLst>
          </p:nvPr>
        </p:nvSpPr>
        <p:spPr>
          <a:xfrm>
            <a:off x="193675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【试题整体分析】</a:t>
            </a:r>
            <a:endParaRPr altLang="en-US" b="0" sz="2400" lang="zh-CN">
              <a:solidFill>
                <a:schemeClr val="accent1"/>
              </a:solidFill>
              <a:ea typeface="黑体" panose="02010609060101010101" charset="-122"/>
            </a:endParaRPr>
          </a:p>
        </p:txBody>
      </p:sp>
      <p:sp>
        <p:nvSpPr>
          <p:cNvPr id="1048788" name="文本框 2"/>
          <p:cNvSpPr txBox="1"/>
          <p:nvPr/>
        </p:nvSpPr>
        <p:spPr>
          <a:xfrm>
            <a:off x="2508250" y="995680"/>
            <a:ext cx="8775065" cy="583565"/>
          </a:xfrm>
          <a:prstGeom prst="rect"/>
          <a:ln>
            <a:solidFill>
              <a:schemeClr val="tx1"/>
            </a:solidFill>
          </a:ln>
        </p:spPr>
        <p:txBody>
          <a:bodyPr wrap="square">
            <a:spAutoFit/>
          </a:bodyPr>
          <a:p>
            <a:pPr algn="ctr" defTabSz="266700" indent="0" marL="0">
              <a:spcAft>
                <a:spcPct val="0"/>
              </a:spcAft>
            </a:pPr>
            <a:r>
              <a:rPr altLang="en-US" sz="3200" lang="zh-CN">
                <a:solidFill>
                  <a:srgbClr val="000000"/>
                </a:solidFill>
                <a:latin typeface="宋体" panose="02010600030101010101" pitchFamily="2" charset="-122"/>
                <a:ea typeface="宋体" panose="02010600030101010101" pitchFamily="2" charset="-122"/>
                <a:cs typeface="宋体" panose="02010600030101010101" pitchFamily="2" charset="-122"/>
              </a:rPr>
              <a:t>《在泥土中诞生》张焕军</a:t>
            </a:r>
            <a:endParaRPr altLang="en-US" sz="3200" lang="zh-CN">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048789" name="右箭头 4"/>
          <p:cNvSpPr/>
          <p:nvPr/>
        </p:nvSpPr>
        <p:spPr>
          <a:xfrm>
            <a:off x="682625" y="674370"/>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790" name="文本框 3"/>
          <p:cNvSpPr txBox="1"/>
          <p:nvPr/>
        </p:nvSpPr>
        <p:spPr>
          <a:xfrm>
            <a:off x="682625" y="939800"/>
            <a:ext cx="1807210" cy="633730"/>
          </a:xfrm>
          <a:prstGeom prst="rect"/>
          <a:noFill/>
        </p:spPr>
        <p:txBody>
          <a:bodyPr rtlCol="0" wrap="square">
            <a:noAutofit/>
          </a:bodyPr>
          <a:p>
            <a:r>
              <a:rPr altLang="en-US" sz="2400" lang="zh-CN"/>
              <a:t>材料出处</a:t>
            </a:r>
            <a:endParaRPr altLang="en-US" sz="2400" lang="zh-CN"/>
          </a:p>
        </p:txBody>
      </p:sp>
      <p:sp>
        <p:nvSpPr>
          <p:cNvPr id="1048791" name="右箭头 9"/>
          <p:cNvSpPr/>
          <p:nvPr/>
        </p:nvSpPr>
        <p:spPr>
          <a:xfrm>
            <a:off x="347980" y="2354580"/>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792" name="文本框 8"/>
          <p:cNvSpPr txBox="1"/>
          <p:nvPr/>
        </p:nvSpPr>
        <p:spPr>
          <a:xfrm>
            <a:off x="347980" y="2620010"/>
            <a:ext cx="1915160" cy="633730"/>
          </a:xfrm>
          <a:prstGeom prst="rect"/>
          <a:noFill/>
        </p:spPr>
        <p:txBody>
          <a:bodyPr rtlCol="0" wrap="square">
            <a:noAutofit/>
          </a:bodyPr>
          <a:p>
            <a:r>
              <a:rPr altLang="en-US" sz="2400" lang="zh-CN"/>
              <a:t>命题设计</a:t>
            </a:r>
            <a:endParaRPr altLang="en-US" sz="2400" lang="zh-CN"/>
          </a:p>
        </p:txBody>
      </p:sp>
      <p:sp>
        <p:nvSpPr>
          <p:cNvPr id="1048793" name="文本框 10"/>
          <p:cNvSpPr txBox="1"/>
          <p:nvPr/>
        </p:nvSpPr>
        <p:spPr>
          <a:xfrm>
            <a:off x="2273935" y="2047240"/>
            <a:ext cx="9185275" cy="4382135"/>
          </a:xfrm>
          <a:prstGeom prst="rect"/>
          <a:ln>
            <a:solidFill>
              <a:schemeClr val="tx1"/>
            </a:solidFill>
          </a:ln>
        </p:spPr>
        <p:txBody>
          <a:bodyPr wrap="square">
            <a:noAutofit/>
          </a:bodyPr>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rPr>
              <a:t>6.</a:t>
            </a:r>
            <a:r>
              <a:rPr altLang="en-US" sz="2800" lang="zh-CN">
                <a:latin typeface="宋体" panose="02010600030101010101" pitchFamily="2" charset="-122"/>
                <a:ea typeface="宋体" panose="02010600030101010101" pitchFamily="2" charset="-122"/>
                <a:cs typeface="宋体" panose="02010600030101010101" pitchFamily="2" charset="-122"/>
              </a:rPr>
              <a:t>下列对文本相关内容和艺术特色的分析鉴赏，不正确的一项是</a:t>
            </a:r>
            <a:r>
              <a:rPr altLang="zh-CN" sz="2800" lang="en-US">
                <a:latin typeface="宋体" panose="02010600030101010101" pitchFamily="2" charset="-122"/>
                <a:ea typeface="宋体" panose="02010600030101010101" pitchFamily="2" charset="-122"/>
                <a:cs typeface="宋体" panose="02010600030101010101" pitchFamily="2" charset="-122"/>
              </a:rPr>
              <a:t>(3</a:t>
            </a:r>
            <a:r>
              <a:rPr altLang="en-US" sz="2800" lang="zh-CN">
                <a:latin typeface="宋体" panose="02010600030101010101" pitchFamily="2" charset="-122"/>
                <a:ea typeface="宋体" panose="02010600030101010101" pitchFamily="2" charset="-122"/>
                <a:cs typeface="宋体" panose="02010600030101010101" pitchFamily="2" charset="-122"/>
              </a:rPr>
              <a:t>分</a:t>
            </a:r>
            <a:r>
              <a:rPr altLang="zh-CN" sz="2800" lang="en-US">
                <a:latin typeface="宋体" panose="02010600030101010101" pitchFamily="2" charset="-122"/>
                <a:ea typeface="宋体" panose="02010600030101010101" pitchFamily="2" charset="-122"/>
                <a:cs typeface="宋体" panose="02010600030101010101" pitchFamily="2" charset="-122"/>
              </a:rPr>
              <a:t>)</a:t>
            </a:r>
            <a:endParaRPr altLang="zh-CN" sz="28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rPr>
              <a:t>7.</a:t>
            </a:r>
            <a:r>
              <a:rPr altLang="en-US" sz="2800" lang="zh-CN">
                <a:latin typeface="宋体" panose="02010600030101010101" pitchFamily="2" charset="-122"/>
                <a:ea typeface="宋体" panose="02010600030101010101" pitchFamily="2" charset="-122"/>
                <a:cs typeface="宋体" panose="02010600030101010101" pitchFamily="2" charset="-122"/>
              </a:rPr>
              <a:t>关于文中周老师叙述去西藏的经历，下列说法正确的一项是</a:t>
            </a:r>
            <a:r>
              <a:rPr altLang="zh-CN" sz="2800" lang="en-US">
                <a:latin typeface="宋体" panose="02010600030101010101" pitchFamily="2" charset="-122"/>
                <a:ea typeface="宋体" panose="02010600030101010101" pitchFamily="2" charset="-122"/>
                <a:cs typeface="宋体" panose="02010600030101010101" pitchFamily="2" charset="-122"/>
              </a:rPr>
              <a:t>(3</a:t>
            </a:r>
            <a:r>
              <a:rPr altLang="en-US" sz="2800" lang="zh-CN">
                <a:latin typeface="宋体" panose="02010600030101010101" pitchFamily="2" charset="-122"/>
                <a:ea typeface="宋体" panose="02010600030101010101" pitchFamily="2" charset="-122"/>
                <a:cs typeface="宋体" panose="02010600030101010101" pitchFamily="2" charset="-122"/>
              </a:rPr>
              <a:t>分</a:t>
            </a:r>
            <a:r>
              <a:rPr altLang="zh-CN" sz="2800" lang="en-US">
                <a:latin typeface="宋体" panose="02010600030101010101" pitchFamily="2" charset="-122"/>
                <a:ea typeface="宋体" panose="02010600030101010101" pitchFamily="2" charset="-122"/>
                <a:cs typeface="宋体" panose="02010600030101010101" pitchFamily="2" charset="-122"/>
              </a:rPr>
              <a:t>)</a:t>
            </a:r>
            <a:endParaRPr altLang="zh-CN" sz="28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rPr>
              <a:t>8.</a:t>
            </a:r>
            <a:r>
              <a:rPr altLang="en-US" sz="2800" lang="zh-CN">
                <a:latin typeface="宋体" panose="02010600030101010101" pitchFamily="2" charset="-122"/>
                <a:ea typeface="宋体" panose="02010600030101010101" pitchFamily="2" charset="-122"/>
                <a:cs typeface="宋体" panose="02010600030101010101" pitchFamily="2" charset="-122"/>
              </a:rPr>
              <a:t>文章有两处提及晓玲嫂子，各有何用意</a:t>
            </a:r>
            <a:r>
              <a:rPr altLang="zh-CN" sz="2800" lang="en-US">
                <a:latin typeface="宋体" panose="02010600030101010101" pitchFamily="2" charset="-122"/>
                <a:ea typeface="宋体" panose="02010600030101010101" pitchFamily="2" charset="-122"/>
                <a:cs typeface="宋体" panose="02010600030101010101" pitchFamily="2" charset="-122"/>
              </a:rPr>
              <a:t>? (4</a:t>
            </a:r>
            <a:r>
              <a:rPr altLang="en-US" sz="2800" lang="zh-CN">
                <a:latin typeface="宋体" panose="02010600030101010101" pitchFamily="2" charset="-122"/>
                <a:ea typeface="宋体" panose="02010600030101010101" pitchFamily="2" charset="-122"/>
                <a:cs typeface="宋体" panose="02010600030101010101" pitchFamily="2" charset="-122"/>
              </a:rPr>
              <a:t>分</a:t>
            </a:r>
            <a:r>
              <a:rPr altLang="zh-CN" sz="2800" lang="en-US">
                <a:latin typeface="宋体" panose="02010600030101010101" pitchFamily="2" charset="-122"/>
                <a:ea typeface="宋体" panose="02010600030101010101" pitchFamily="2" charset="-122"/>
                <a:cs typeface="宋体" panose="02010600030101010101" pitchFamily="2" charset="-122"/>
              </a:rPr>
              <a:t>)</a:t>
            </a:r>
            <a:endParaRPr altLang="zh-CN" sz="28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rPr>
              <a:t>9.</a:t>
            </a:r>
            <a:r>
              <a:rPr altLang="en-US" sz="2800" lang="zh-CN">
                <a:latin typeface="宋体" panose="02010600030101010101" pitchFamily="2" charset="-122"/>
                <a:ea typeface="宋体" panose="02010600030101010101" pitchFamily="2" charset="-122"/>
                <a:cs typeface="宋体" panose="02010600030101010101" pitchFamily="2" charset="-122"/>
              </a:rPr>
              <a:t>作者为什么认为司马迁雕像从某种意义上来说是周老师的自画像</a:t>
            </a:r>
            <a:r>
              <a:rPr altLang="zh-CN" sz="2800" lang="en-US">
                <a:latin typeface="宋体" panose="02010600030101010101" pitchFamily="2" charset="-122"/>
                <a:ea typeface="宋体" panose="02010600030101010101" pitchFamily="2" charset="-122"/>
                <a:cs typeface="宋体" panose="02010600030101010101" pitchFamily="2" charset="-122"/>
              </a:rPr>
              <a:t>? </a:t>
            </a:r>
            <a:r>
              <a:rPr altLang="en-US" sz="2800" lang="zh-CN">
                <a:latin typeface="宋体" panose="02010600030101010101" pitchFamily="2" charset="-122"/>
                <a:ea typeface="宋体" panose="02010600030101010101" pitchFamily="2" charset="-122"/>
                <a:cs typeface="宋体" panose="02010600030101010101" pitchFamily="2" charset="-122"/>
              </a:rPr>
              <a:t>请结合文本简要说明。</a:t>
            </a:r>
            <a:r>
              <a:rPr altLang="zh-CN" sz="2800" lang="en-US">
                <a:latin typeface="宋体" panose="02010600030101010101" pitchFamily="2" charset="-122"/>
                <a:ea typeface="宋体" panose="02010600030101010101" pitchFamily="2" charset="-122"/>
                <a:cs typeface="宋体" panose="02010600030101010101" pitchFamily="2" charset="-122"/>
              </a:rPr>
              <a:t>(6</a:t>
            </a:r>
            <a:r>
              <a:rPr altLang="en-US" sz="2800" lang="zh-CN">
                <a:latin typeface="宋体" panose="02010600030101010101" pitchFamily="2" charset="-122"/>
                <a:ea typeface="宋体" panose="02010600030101010101" pitchFamily="2" charset="-122"/>
                <a:cs typeface="宋体" panose="02010600030101010101" pitchFamily="2" charset="-122"/>
              </a:rPr>
              <a:t>分</a:t>
            </a:r>
            <a:r>
              <a:rPr altLang="zh-CN" sz="2800" lang="en-US">
                <a:latin typeface="宋体" panose="02010600030101010101" pitchFamily="2" charset="-122"/>
                <a:ea typeface="宋体" panose="02010600030101010101" pitchFamily="2" charset="-122"/>
                <a:cs typeface="宋体" panose="02010600030101010101" pitchFamily="2" charset="-122"/>
              </a:rPr>
              <a:t>)</a:t>
            </a:r>
            <a:endParaRPr altLang="zh-CN" sz="28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endParaRPr altLang="zh-CN" sz="2800" 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p:grpSpPr>
      <p:pic>
        <p:nvPicPr>
          <p:cNvPr id="2097161" name="图片 4"/>
          <p:cNvPicPr>
            <a:picLocks noChangeAspect="1"/>
          </p:cNvPicPr>
          <p:nvPr/>
        </p:nvPicPr>
        <p:blipFill>
          <a:blip xmlns:r="http://schemas.openxmlformats.org/officeDocument/2006/relationships" r:embed="rId1"/>
          <a:srcRect l="21520" r="20871" b="958"/>
          <a:stretch>
            <a:fillRect/>
          </a:stretch>
        </p:blipFill>
        <p:spPr>
          <a:xfrm>
            <a:off x="208915" y="86360"/>
            <a:ext cx="11894185" cy="6771640"/>
          </a:xfrm>
          <a:prstGeom prst="rect"/>
        </p:spPr>
      </p:pic>
      <p:sp>
        <p:nvSpPr>
          <p:cNvPr id="1048797" name="文本框 3"/>
          <p:cNvSpPr txBox="1"/>
          <p:nvPr>
            <p:custDataLst>
              <p:tags r:id="rId2"/>
            </p:custDataLst>
          </p:nvPr>
        </p:nvSpPr>
        <p:spPr>
          <a:xfrm>
            <a:off x="445770" y="16065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文脉梳理</a:t>
            </a:r>
            <a:endParaRPr sz="1600" lang="zh-CN">
              <a:solidFill>
                <a:srgbClr val="000000"/>
              </a:solidFill>
              <a:ea typeface="黑体" panose="02010609060101010101"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98" name="文本框 5"/>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799" name="文本框 1"/>
          <p:cNvSpPr txBox="1"/>
          <p:nvPr/>
        </p:nvSpPr>
        <p:spPr>
          <a:xfrm>
            <a:off x="347980" y="466090"/>
            <a:ext cx="6804025" cy="6236970"/>
          </a:xfrm>
          <a:prstGeom prst="rect"/>
          <a:noFill/>
          <a:ln>
            <a:solidFill>
              <a:srgbClr val="00B050"/>
            </a:solidFill>
          </a:ln>
        </p:spPr>
        <p:txBody>
          <a:bodyPr anchor="t" rtlCol="0" wrap="square">
            <a:noAutofit/>
          </a:bodyPr>
          <a:p>
            <a:pPr algn="ctr" fontAlgn="auto" indent="457200"/>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在泥土中诞生</a:t>
            </a:r>
            <a:endPar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endParaRPr>
          </a:p>
          <a:p>
            <a:pPr algn="ctr" fontAlgn="auto" indent="457200"/>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张焕军</a:t>
            </a:r>
            <a:endPar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endParaRPr>
          </a:p>
          <a:p>
            <a:pPr algn="l" fontAlgn="auto" indent="457200"/>
            <a:r>
              <a:rPr altLang="zh-CN" sz="2400" lang="en-US">
                <a:solidFill>
                  <a:schemeClr val="tx1">
                    <a:lumMod val="95000"/>
                    <a:lumOff val="5000"/>
                  </a:schemeClr>
                </a:solidFill>
                <a:latin typeface="仿宋" panose="02010609060101010101" charset="-122"/>
                <a:ea typeface="仿宋" panose="02010609060101010101" charset="-122"/>
                <a:cs typeface="仿宋" panose="02010609060101010101" charset="-122"/>
              </a:rPr>
              <a:t>1</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．我与周起翔老师相识于</a:t>
            </a:r>
            <a:r>
              <a:rPr altLang="zh-CN" sz="2400" lang="en-US">
                <a:solidFill>
                  <a:schemeClr val="tx1">
                    <a:lumMod val="95000"/>
                    <a:lumOff val="5000"/>
                  </a:schemeClr>
                </a:solidFill>
                <a:latin typeface="仿宋" panose="02010609060101010101" charset="-122"/>
                <a:ea typeface="仿宋" panose="02010609060101010101" charset="-122"/>
                <a:cs typeface="仿宋" panose="02010609060101010101" charset="-122"/>
              </a:rPr>
              <a:t>20</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世纪</a:t>
            </a:r>
            <a:r>
              <a:rPr altLang="zh-CN" sz="2400" lang="en-US">
                <a:solidFill>
                  <a:schemeClr val="tx1">
                    <a:lumMod val="95000"/>
                    <a:lumOff val="5000"/>
                  </a:schemeClr>
                </a:solidFill>
                <a:latin typeface="仿宋" panose="02010609060101010101" charset="-122"/>
                <a:ea typeface="仿宋" panose="02010609060101010101" charset="-122"/>
                <a:cs typeface="仿宋" panose="02010609060101010101" charset="-122"/>
              </a:rPr>
              <a:t>80</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年代中期。周老师话少，课余时间，通常一个人在美术室里摆弄泥土。</a:t>
            </a:r>
            <a:endPar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endParaRPr>
          </a:p>
          <a:p>
            <a:pPr algn="l" fontAlgn="auto" indent="457200"/>
            <a:r>
              <a:rPr altLang="zh-CN" sz="2400" lang="en-US">
                <a:solidFill>
                  <a:schemeClr val="tx1">
                    <a:lumMod val="95000"/>
                    <a:lumOff val="5000"/>
                  </a:schemeClr>
                </a:solidFill>
                <a:latin typeface="仿宋" panose="02010609060101010101" charset="-122"/>
                <a:ea typeface="仿宋" panose="02010609060101010101" charset="-122"/>
                <a:cs typeface="仿宋" panose="02010609060101010101" charset="-122"/>
              </a:rPr>
              <a:t>2</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．有一年暑假，我见了他，</a:t>
            </a:r>
            <a:r>
              <a:rPr altLang="en-US" sz="2400" lang="zh-CN">
                <a:solidFill>
                  <a:srgbClr val="FF0000"/>
                </a:solidFill>
                <a:latin typeface="仿宋" panose="02010609060101010101" charset="-122"/>
                <a:ea typeface="仿宋" panose="02010609060101010101" charset="-122"/>
                <a:cs typeface="仿宋" panose="02010609060101010101" charset="-122"/>
              </a:rPr>
              <a:t>模样又黑又瘦，高高的个头越发单薄，像是变了个人，问他是不是病了。</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a:t>
            </a:r>
            <a:r>
              <a:rPr altLang="en-US" b="1" sz="2400" lang="zh-CN">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rPr>
              <a:t>通过</a:t>
            </a:r>
            <a:r>
              <a:rPr altLang="zh-CN" b="1" sz="2400" lang="en-US">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rPr>
              <a:t>“</a:t>
            </a:r>
            <a:r>
              <a:rPr altLang="en-US" b="1" sz="2400" lang="zh-CN">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sym typeface="+mn-ea"/>
              </a:rPr>
              <a:t>又黑又瘦</a:t>
            </a:r>
            <a:r>
              <a:rPr altLang="zh-CN" b="1" sz="2400" lang="en-US">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sym typeface="+mn-ea"/>
              </a:rPr>
              <a:t>”</a:t>
            </a:r>
            <a:r>
              <a:rPr altLang="en-US" b="1" sz="2400" lang="zh-CN">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rPr>
              <a:t>，</a:t>
            </a:r>
            <a:r>
              <a:rPr altLang="zh-CN" b="1" sz="2400" lang="en-US">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rPr>
              <a:t>“</a:t>
            </a:r>
            <a:r>
              <a:rPr altLang="en-US" b="1" sz="2400" lang="zh-CN">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sym typeface="+mn-ea"/>
              </a:rPr>
              <a:t>高高的个头越发单薄</a:t>
            </a:r>
            <a:r>
              <a:rPr altLang="zh-CN" b="1" sz="2400" lang="en-US">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sym typeface="+mn-ea"/>
              </a:rPr>
              <a:t>”</a:t>
            </a:r>
            <a:r>
              <a:rPr altLang="en-US" b="1" sz="2400" lang="zh-CN">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rPr>
              <a:t>的外貌描写引入正文，我对此产生疑问，由此引发</a:t>
            </a:r>
            <a:r>
              <a:rPr altLang="en-US" b="1" sz="2400" lang="zh-CN">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sym typeface="+mn-ea"/>
              </a:rPr>
              <a:t>周</a:t>
            </a:r>
            <a:r>
              <a:rPr altLang="en-US" b="1" sz="2400" lang="zh-CN">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rPr>
              <a:t>老师对于西藏之旅的讲述。</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a:t>
            </a:r>
            <a:r>
              <a:rPr altLang="en-US" sz="2400" lang="zh-CN">
                <a:solidFill>
                  <a:srgbClr val="FF0000"/>
                </a:solidFill>
                <a:latin typeface="仿宋" panose="02010609060101010101" charset="-122"/>
                <a:ea typeface="仿宋" panose="02010609060101010101" charset="-122"/>
                <a:cs typeface="仿宋" panose="02010609060101010101" charset="-122"/>
              </a:rPr>
              <a:t>他笑笑，轻松地说</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a:t>
            </a:r>
            <a:r>
              <a:rPr altLang="en-US" b="1" sz="2400" lang="zh-CN">
                <a:solidFill>
                  <a:schemeClr val="tx1">
                    <a:lumMod val="95000"/>
                    <a:lumOff val="5000"/>
                  </a:schemeClr>
                </a:solidFill>
                <a:highlight>
                  <a:srgbClr val="FFFF00"/>
                </a:highlight>
                <a:latin typeface="仿宋" panose="02010609060101010101" charset="-122"/>
                <a:ea typeface="仿宋" panose="02010609060101010101" charset="-122"/>
                <a:cs typeface="仿宋" panose="02010609060101010101" charset="-122"/>
              </a:rPr>
              <a:t>他笑笑，轻松的说，说明他对自己遭受苦难的，不在意，坦然的能够面对生活中的困苦，对别人的诧异的目光也是平淡而对待的。</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）去了一趟西藏。西藏！</a:t>
            </a:r>
            <a:r>
              <a:rPr altLang="zh-CN" sz="2400" lang="en-US">
                <a:solidFill>
                  <a:schemeClr val="tx1">
                    <a:lumMod val="95000"/>
                    <a:lumOff val="5000"/>
                  </a:schemeClr>
                </a:solidFill>
                <a:latin typeface="仿宋" panose="02010609060101010101" charset="-122"/>
                <a:ea typeface="仿宋" panose="02010609060101010101" charset="-122"/>
                <a:cs typeface="仿宋" panose="02010609060101010101" charset="-122"/>
              </a:rPr>
              <a:t> </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我感到惊诧。那时，</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7</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a:t>
            </a:r>
            <a:r>
              <a:rPr altLang="en-US" sz="2400" lang="zh-CN" u="sng">
                <a:solidFill>
                  <a:srgbClr val="FF0000"/>
                </a:solidFill>
                <a:latin typeface="仿宋" panose="02010609060101010101" charset="-122"/>
                <a:ea typeface="仿宋" panose="02010609060101010101" charset="-122"/>
                <a:cs typeface="仿宋" panose="02010609060101010101" charset="-122"/>
              </a:rPr>
              <a:t>旅行还是个新鲜事儿，去西藏更是不可想象</a:t>
            </a:r>
            <a:r>
              <a:rPr altLang="en-US" sz="2400" lang="zh-CN">
                <a:solidFill>
                  <a:schemeClr val="tx1">
                    <a:lumMod val="95000"/>
                    <a:lumOff val="5000"/>
                  </a:schemeClr>
                </a:solidFill>
                <a:latin typeface="仿宋" panose="02010609060101010101" charset="-122"/>
                <a:ea typeface="仿宋" panose="02010609060101010101" charset="-122"/>
                <a:cs typeface="仿宋" panose="02010609060101010101" charset="-122"/>
              </a:rPr>
              <a:t>。在我追问下，周老师讲述道</a:t>
            </a:r>
            <a:r>
              <a:rPr altLang="zh-CN" sz="2400" lang="en-US">
                <a:solidFill>
                  <a:schemeClr val="tx1">
                    <a:lumMod val="95000"/>
                    <a:lumOff val="5000"/>
                  </a:schemeClr>
                </a:solidFill>
                <a:latin typeface="仿宋" panose="02010609060101010101" charset="-122"/>
                <a:ea typeface="仿宋" panose="02010609060101010101" charset="-122"/>
                <a:cs typeface="仿宋" panose="02010609060101010101" charset="-122"/>
              </a:rPr>
              <a:t>——</a:t>
            </a:r>
            <a:endParaRPr altLang="zh-CN" sz="2400" lang="en-US">
              <a:solidFill>
                <a:schemeClr val="tx1">
                  <a:lumMod val="95000"/>
                  <a:lumOff val="5000"/>
                </a:schemeClr>
              </a:solidFill>
              <a:latin typeface="仿宋" panose="02010609060101010101" charset="-122"/>
              <a:ea typeface="仿宋" panose="02010609060101010101" charset="-122"/>
              <a:cs typeface="仿宋" panose="02010609060101010101" charset="-122"/>
            </a:endParaRPr>
          </a:p>
        </p:txBody>
      </p:sp>
      <p:sp>
        <p:nvSpPr>
          <p:cNvPr id="1048800" name="文本框 2"/>
          <p:cNvSpPr txBox="1"/>
          <p:nvPr/>
        </p:nvSpPr>
        <p:spPr>
          <a:xfrm>
            <a:off x="7409180" y="829310"/>
            <a:ext cx="4494530" cy="4523105"/>
          </a:xfrm>
          <a:prstGeom prst="rect"/>
          <a:ln>
            <a:solidFill>
              <a:schemeClr val="accent1"/>
            </a:solidFill>
          </a:ln>
        </p:spPr>
        <p:txBody>
          <a:bodyPr wrap="square">
            <a:spAutoFit/>
          </a:bodyPr>
          <a:p>
            <a:pPr algn="just" defTabSz="266700" fontAlgn="auto" indent="457200">
              <a:lnSpc>
                <a:spcPct val="100000"/>
              </a:lnSpc>
              <a:spcAft>
                <a:spcPct val="0"/>
              </a:spcAft>
            </a:pP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rPr>
              <a:t>小说第一二自然段为背景，介绍开头介绍我与周老师相识的原因，导入本文。开篇语言凝练，开门见山。</a:t>
            </a:r>
            <a:endParaRPr altLang="en-US" sz="2400" lang="zh-CN">
              <a:latin typeface="仿宋" panose="02010609060101010101" charset="-122"/>
              <a:ea typeface="仿宋" panose="02010609060101010101" charset="-122"/>
              <a:cs typeface="仿宋" panose="02010609060101010101" charset="-122"/>
            </a:endParaRPr>
          </a:p>
          <a:p>
            <a:pPr algn="just" defTabSz="266700" fontAlgn="auto" indent="457200">
              <a:lnSpc>
                <a:spcPct val="100000"/>
              </a:lnSpc>
              <a:spcAft>
                <a:spcPct val="0"/>
              </a:spcAft>
            </a:pPr>
            <a:r>
              <a:rPr altLang="zh-CN" sz="2400" lang="en-US">
                <a:latin typeface="仿宋" panose="02010609060101010101" charset="-122"/>
                <a:ea typeface="仿宋" panose="02010609060101010101" charset="-122"/>
                <a:cs typeface="仿宋" panose="02010609060101010101" charset="-122"/>
              </a:rPr>
              <a:t> 7</a:t>
            </a:r>
            <a:r>
              <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rPr>
              <a:t>A.</a:t>
            </a:r>
            <a:r>
              <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rPr>
              <a:t>去西藏旅行在当时是个新鲜事，所以叙述这段经历才能突出人物形象的独特性。</a:t>
            </a:r>
            <a:r>
              <a:rPr altLang="zh-CN" sz="2400" lang="en-US">
                <a:solidFill>
                  <a:srgbClr val="FF0000"/>
                </a:solidFill>
                <a:latin typeface="Arial" panose="020B0604020202020204" pitchFamily="34" charset="0"/>
                <a:ea typeface="宋体" panose="02010600030101010101" pitchFamily="2" charset="-122"/>
                <a:cs typeface="仿宋" panose="02010609060101010101" charset="-122"/>
                <a:sym typeface="+mn-ea"/>
              </a:rPr>
              <a:t>×</a:t>
            </a:r>
            <a:endPar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endParaRPr>
          </a:p>
          <a:p>
            <a:pPr algn="just" defTabSz="266700" fontAlgn="auto" indent="457200">
              <a:lnSpc>
                <a:spcPct val="100000"/>
              </a:lnSpc>
              <a:spcAft>
                <a:spcPct val="0"/>
              </a:spcAft>
            </a:pPr>
            <a:endParaRPr altLang="zh-CN" sz="2400" lang="en-US">
              <a:latin typeface="仿宋" panose="02010609060101010101" charset="-122"/>
              <a:ea typeface="仿宋" panose="02010609060101010101" charset="-122"/>
              <a:cs typeface="仿宋" panose="02010609060101010101" charset="-122"/>
            </a:endParaRPr>
          </a:p>
          <a:p>
            <a:pPr algn="just" defTabSz="266700" fontAlgn="auto" indent="457200">
              <a:lnSpc>
                <a:spcPct val="100000"/>
              </a:lnSpc>
              <a:spcAft>
                <a:spcPct val="0"/>
              </a:spcAft>
            </a:pPr>
            <a:endParaRPr altLang="zh-CN" sz="2400" lang="en-US">
              <a:latin typeface="仿宋" panose="02010609060101010101" charset="-122"/>
              <a:ea typeface="仿宋" panose="02010609060101010101" charset="-122"/>
              <a:cs typeface="仿宋" panose="02010609060101010101" charset="-122"/>
            </a:endParaRPr>
          </a:p>
          <a:p>
            <a:pPr algn="just" defTabSz="266700" fontAlgn="auto" indent="457200">
              <a:lnSpc>
                <a:spcPct val="100000"/>
              </a:lnSpc>
              <a:spcAft>
                <a:spcPct val="0"/>
              </a:spcAft>
            </a:pPr>
            <a:endParaRPr altLang="zh-CN" sz="2400" lang="en-US">
              <a:latin typeface="仿宋" panose="02010609060101010101" charset="-122"/>
              <a:ea typeface="仿宋" panose="02010609060101010101" charset="-122"/>
              <a:cs typeface="仿宋" panose="02010609060101010101" charset="-122"/>
            </a:endParaRPr>
          </a:p>
          <a:p>
            <a:pPr algn="just" defTabSz="266700" fontAlgn="auto" indent="457200">
              <a:lnSpc>
                <a:spcPct val="100000"/>
              </a:lnSpc>
              <a:spcAft>
                <a:spcPct val="0"/>
              </a:spcAft>
            </a:pPr>
            <a:endParaRPr altLang="zh-CN" sz="2400" lang="en-US">
              <a:latin typeface="仿宋" panose="02010609060101010101" charset="-122"/>
              <a:ea typeface="仿宋" panose="02010609060101010101" charset="-122"/>
              <a:cs typeface="仿宋" panose="02010609060101010101" charset="-122"/>
            </a:endParaRPr>
          </a:p>
          <a:p>
            <a:pPr algn="just" defTabSz="266700" fontAlgn="auto" indent="457200">
              <a:lnSpc>
                <a:spcPct val="100000"/>
              </a:lnSpc>
              <a:spcAft>
                <a:spcPct val="0"/>
              </a:spcAft>
            </a:pPr>
            <a:endParaRPr altLang="zh-CN" sz="2400" lang="en-US">
              <a:latin typeface="仿宋" panose="02010609060101010101" charset="-122"/>
              <a:ea typeface="仿宋" panose="02010609060101010101" charset="-122"/>
              <a:cs typeface="仿宋" panose="02010609060101010101" charset="-122"/>
            </a:endParaRPr>
          </a:p>
        </p:txBody>
      </p:sp>
      <p:sp>
        <p:nvSpPr>
          <p:cNvPr id="1048801" name="文本框 3"/>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805"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06" name="文本框 1"/>
          <p:cNvSpPr txBox="1"/>
          <p:nvPr/>
        </p:nvSpPr>
        <p:spPr>
          <a:xfrm>
            <a:off x="247015" y="466090"/>
            <a:ext cx="7405370" cy="6249670"/>
          </a:xfrm>
          <a:prstGeom prst="rect"/>
          <a:ln>
            <a:solidFill>
              <a:schemeClr val="accent1"/>
            </a:solidFill>
          </a:ln>
        </p:spPr>
        <p:txBody>
          <a:bodyPr wrap="square">
            <a:noAutofit/>
          </a:bodyPr>
          <a:p>
            <a:pPr algn="l" defTabSz="266700" fontAlgn="auto" indent="457200">
              <a:lnSpc>
                <a:spcPct val="100000"/>
              </a:lnSpc>
              <a:spcAft>
                <a:spcPct val="0"/>
              </a:spcAft>
            </a:pPr>
            <a:r>
              <a:rPr altLang="zh-CN" sz="2400" lang="en-US"/>
              <a:t>3</a:t>
            </a:r>
            <a:r>
              <a:rPr altLang="en-US" sz="2400" lang="zh-CN"/>
              <a:t>．去西藏，一方面，</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7B</a:t>
            </a:r>
            <a:r>
              <a:rPr altLang="en-US" sz="2400" lang="zh-CN" u="sng">
                <a:solidFill>
                  <a:srgbClr val="FF0000"/>
                </a:solidFill>
              </a:rPr>
              <a:t>是为了写生，搞美术的，不外出写生是不行的；另一方面，也是为了磨炼自己的意志，看看在苦难面前自己的承受力。</a:t>
            </a:r>
            <a:r>
              <a:rPr altLang="en-US" sz="2400" lang="zh-CN"/>
              <a:t>（</a:t>
            </a:r>
            <a:r>
              <a:rPr altLang="en-US" sz="2400" lang="zh-CN">
                <a:highlight>
                  <a:srgbClr val="FFFF00"/>
                </a:highlight>
              </a:rPr>
              <a:t>与第七自然段中司马迁的</a:t>
            </a:r>
            <a:r>
              <a:rPr sz="2400" lang="en-US">
                <a:highlight>
                  <a:srgbClr val="FFFF00"/>
                </a:highlight>
              </a:rPr>
              <a:t>“</a:t>
            </a:r>
            <a:r>
              <a:rPr altLang="en-US" sz="2400" lang="zh-CN">
                <a:highlight>
                  <a:srgbClr val="FFFF00"/>
                </a:highlight>
                <a:sym typeface="+mn-ea"/>
              </a:rPr>
              <a:t>一个千人吾往正直无畏的人</a:t>
            </a:r>
            <a:r>
              <a:rPr altLang="zh-CN" sz="2400" lang="en-US">
                <a:highlight>
                  <a:srgbClr val="FFFF00"/>
                </a:highlight>
                <a:sym typeface="+mn-ea"/>
              </a:rPr>
              <a:t>”</a:t>
            </a:r>
            <a:r>
              <a:rPr altLang="en-US" sz="2400" lang="zh-CN">
                <a:highlight>
                  <a:srgbClr val="FFFF00"/>
                </a:highlight>
                <a:sym typeface="+mn-ea"/>
              </a:rPr>
              <a:t>相承接</a:t>
            </a:r>
            <a:r>
              <a:rPr altLang="en-US" sz="2400" lang="zh-CN">
                <a:highlight>
                  <a:srgbClr val="FFFF00"/>
                </a:highlight>
              </a:rPr>
              <a:t>，说明周老师的精神和司马迁的精神是一致的。周老师是时刻关注民生，感知当地生活的困苦，这也是他精神显著的体现。）</a:t>
            </a:r>
            <a:r>
              <a:rPr altLang="en-US" sz="2400" lang="zh-CN"/>
              <a:t>于是，我怀揣五十块钱，只身一人进藏。路上遇到的艰辛不胜枚举</a:t>
            </a:r>
            <a:r>
              <a:rPr altLang="zh-CN" sz="2400" lang="en-US"/>
              <a:t>……</a:t>
            </a:r>
            <a:endParaRPr altLang="zh-CN" sz="2400" lang="en-US"/>
          </a:p>
          <a:p>
            <a:pPr algn="l" defTabSz="266700" fontAlgn="auto" indent="457200">
              <a:lnSpc>
                <a:spcPct val="100000"/>
              </a:lnSpc>
              <a:spcAft>
                <a:spcPct val="0"/>
              </a:spcAft>
            </a:pPr>
            <a:r>
              <a:rPr altLang="zh-CN" sz="2400" lang="en-US"/>
              <a:t>4</a:t>
            </a:r>
            <a:r>
              <a:rPr altLang="en-US" sz="2400" lang="zh-CN"/>
              <a:t>到了藏区已身无分文。长时间的颠簸，使得浑身酸疼。</a:t>
            </a:r>
            <a:r>
              <a:rPr altLang="en-US" sz="2400" lang="zh-CN">
                <a:solidFill>
                  <a:srgbClr val="FF0000"/>
                </a:solidFill>
              </a:rPr>
              <a:t>头发疯长，如野人一般，鞋底子几乎磨破，加之紫外线的照射，皮肤被晒得黝黑，眼窝凹陷。</a:t>
            </a:r>
            <a:r>
              <a:rPr altLang="en-US" sz="2400" lang="zh-CN">
                <a:solidFill>
                  <a:srgbClr val="FF0000"/>
                </a:solidFill>
                <a:highlight>
                  <a:srgbClr val="FFFF00"/>
                </a:highlight>
              </a:rPr>
              <a:t>（</a:t>
            </a:r>
            <a:r>
              <a:rPr altLang="en-US" sz="2400" lang="zh-CN">
                <a:highlight>
                  <a:srgbClr val="FFFF00"/>
                </a:highlight>
              </a:rPr>
              <a:t>解释了第二自然段我看到他如此消瘦，模样独特的原因，前后相呼应，解释小说中存在的疑问，使文章圆满。）</a:t>
            </a:r>
            <a:r>
              <a:rPr altLang="en-US" sz="2400" lang="zh-CN"/>
              <a:t>有一天，身体实在快坚持不住了。看见远处有几间房子，我拖着无力的腿慢慢挪了过去，倒在了一户人家的门前。随着倒地的声响，由门里出来一个男人。男人看上去</a:t>
            </a:r>
            <a:r>
              <a:rPr altLang="zh-CN" sz="2400" lang="en-US"/>
              <a:t>50</a:t>
            </a:r>
            <a:r>
              <a:rPr altLang="en-US" sz="2400" lang="zh-CN"/>
              <a:t>多岁，看见这种情形，似乎吓了一跳。</a:t>
            </a:r>
            <a:endParaRPr altLang="en-US" sz="2400" lang="zh-CN"/>
          </a:p>
        </p:txBody>
      </p:sp>
      <p:sp>
        <p:nvSpPr>
          <p:cNvPr id="1048807" name="文本框 2"/>
          <p:cNvSpPr txBox="1"/>
          <p:nvPr/>
        </p:nvSpPr>
        <p:spPr>
          <a:xfrm>
            <a:off x="7803515" y="466090"/>
            <a:ext cx="4243070" cy="6249670"/>
          </a:xfrm>
          <a:prstGeom prst="rect"/>
          <a:ln>
            <a:solidFill>
              <a:schemeClr val="accent2">
                <a:lumMod val="75000"/>
              </a:schemeClr>
            </a:solidFill>
          </a:ln>
        </p:spPr>
        <p:txBody>
          <a:bodyPr wrap="square">
            <a:noAutofit/>
          </a:bodyPr>
          <a:p>
            <a:pPr algn="just" defTabSz="266700" indent="457200" marL="0">
              <a:buClrTx/>
              <a:buSzTx/>
              <a:buNone/>
            </a:pP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三四自然段写，周老师去西藏之旅西藏之旅，点明他去西藏的原因，写出他在旅途中的艰辛。同时遇到当地的男人，让他给孩子画一张画像。</a:t>
            </a: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algn="just" defTabSz="266700" indent="457200" marL="0">
              <a:buClrTx/>
              <a:buSzTx/>
              <a:buNone/>
            </a:pP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本部分采用故事套故事的方式，结构十分巧妙，增加了文章的内容，使周老师的人物形象更加立体丰满，增加故事的叙事性传奇性。</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algn="just" defTabSz="266700" indent="457200" marL="0">
              <a:buClrTx/>
              <a:buSzTx/>
              <a:buNone/>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7</a:t>
            </a:r>
            <a:r>
              <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rPr>
              <a:t>B.</a:t>
            </a:r>
            <a:r>
              <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rPr>
              <a:t>周老师的经历说明，美术家既要坚持写生，又要磨炼自己吃苦耐劳的意志品质。</a:t>
            </a:r>
            <a:r>
              <a:rPr altLang="en-US" sz="2400" lang="zh-CN">
                <a:solidFill>
                  <a:srgbClr val="FF0000"/>
                </a:solidFill>
                <a:latin typeface="Arial" panose="020B0604020202020204" pitchFamily="34" charset="0"/>
                <a:ea typeface="宋体" panose="02010600030101010101" pitchFamily="2" charset="-122"/>
                <a:cs typeface="仿宋" panose="02010609060101010101" charset="-122"/>
                <a:sym typeface="+mn-ea"/>
              </a:rPr>
              <a:t>×</a:t>
            </a:r>
            <a:endParaRPr altLang="en-US" sz="2400" lang="zh-CN">
              <a:solidFill>
                <a:srgbClr val="FF0000"/>
              </a:solidFill>
              <a:latin typeface="Arial" panose="020B0604020202020204" pitchFamily="34" charset="0"/>
              <a:ea typeface="宋体" panose="02010600030101010101" pitchFamily="2" charset="-122"/>
              <a:cs typeface="仿宋" panose="02010609060101010101" charset="-122"/>
              <a:sym typeface="+mn-ea"/>
            </a:endParaRPr>
          </a:p>
          <a:p>
            <a:pPr algn="just" defTabSz="266700" indent="457200" marL="0">
              <a:buClrTx/>
              <a:buSzTx/>
              <a:buNone/>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7D.</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这段文字主要用肖像描写和简洁的对话再现了周老师在藏区对苦难的深刻体验。</a:t>
            </a:r>
            <a:r>
              <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mn-ea"/>
              </a:rPr>
              <a:t>√</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rPr>
              <a:t> </a:t>
            </a:r>
            <a:endPar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endParaRPr>
          </a:p>
        </p:txBody>
      </p:sp>
      <p:sp>
        <p:nvSpPr>
          <p:cNvPr id="1048808" name="文本框 7"/>
          <p:cNvSpPr txBox="1"/>
          <p:nvPr>
            <p:custDataLst>
              <p:tags r:id="rId2"/>
            </p:custDataLst>
          </p:nvPr>
        </p:nvSpPr>
        <p:spPr>
          <a:xfrm>
            <a:off x="9147810" y="67310"/>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609" name="矩形 12"/>
          <p:cNvSpPr/>
          <p:nvPr>
            <p:custDataLst>
              <p:tags r:id="rId1"/>
            </p:custDataLst>
          </p:nvPr>
        </p:nvSpPr>
        <p:spPr>
          <a:xfrm>
            <a:off x="2127250" y="1712595"/>
            <a:ext cx="8853170" cy="4756785"/>
          </a:xfrm>
          <a:prstGeom prst="rect"/>
          <a:solidFill>
            <a:schemeClr val="accent3">
              <a:lumMod val="20000"/>
              <a:lumOff val="80000"/>
            </a:schemeClr>
          </a:solidFill>
          <a:ln>
            <a:solidFill>
              <a:srgbClr val="D04552"/>
            </a:solidFill>
          </a:ln>
        </p:spPr>
        <p:style>
          <a:lnRef idx="2">
            <a:schemeClr val="accent5"/>
          </a:lnRef>
          <a:fillRef idx="1">
            <a:schemeClr val="lt1"/>
          </a:fillRef>
          <a:effectRef idx="0">
            <a:schemeClr val="accent5"/>
          </a:effectRef>
          <a:fontRef idx="minor">
            <a:schemeClr val="dk1"/>
          </a:fontRef>
        </p:style>
        <p:txBody>
          <a:bodyPr anchor="ctr" rtlCol="0"/>
          <a:p>
            <a:pPr algn="ctr"/>
            <a:endParaRPr altLang="en-US" dirty="0" lang="zh-CN">
              <a:solidFill>
                <a:schemeClr val="tx1"/>
              </a:solidFill>
            </a:endParaRPr>
          </a:p>
        </p:txBody>
      </p:sp>
      <p:sp>
        <p:nvSpPr>
          <p:cNvPr id="1048610" name="文本框 8"/>
          <p:cNvSpPr txBox="1"/>
          <p:nvPr>
            <p:custDataLst>
              <p:tags r:id="rId2"/>
            </p:custDataLst>
          </p:nvPr>
        </p:nvSpPr>
        <p:spPr>
          <a:xfrm>
            <a:off x="5524783" y="2994736"/>
            <a:ext cx="613410" cy="2192413"/>
          </a:xfrm>
          <a:prstGeom prst="rect"/>
          <a:noFill/>
        </p:spPr>
        <p:txBody>
          <a:bodyPr rtlCol="0" vert="eaVert" wrap="square">
            <a:spAutoFit/>
          </a:bodyPr>
          <a:p>
            <a:pPr algn="dist"/>
            <a:r>
              <a:rPr altLang="en-US" dirty="0" sz="2800" lang="zh-CN">
                <a:solidFill>
                  <a:schemeClr val="tx1">
                    <a:lumMod val="85000"/>
                    <a:lumOff val="15000"/>
                  </a:schemeClr>
                </a:solidFill>
                <a:latin typeface="方正清刻本悦宋简体" panose="02000000000000000000" pitchFamily="2" charset="-122"/>
                <a:ea typeface="方正清刻本悦宋简体" panose="02000000000000000000" pitchFamily="2" charset="-122"/>
              </a:rPr>
              <a:t>现代文阅读</a:t>
            </a:r>
            <a:endParaRPr altLang="en-US" dirty="0" sz="2800" lang="zh-CN">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48611" name="文本框 58"/>
          <p:cNvSpPr txBox="1"/>
          <p:nvPr/>
        </p:nvSpPr>
        <p:spPr>
          <a:xfrm>
            <a:off x="5316603" y="2071406"/>
            <a:ext cx="970280" cy="891540"/>
          </a:xfrm>
          <a:prstGeom prst="rect"/>
          <a:noFill/>
        </p:spPr>
        <p:txBody>
          <a:bodyPr rtlCol="0" wrap="none">
            <a:spAutoFit/>
          </a:bodyPr>
          <a:p>
            <a:r>
              <a:rPr altLang="zh-CN" dirty="0" sz="5400" lang="en-US">
                <a:solidFill>
                  <a:srgbClr val="000000"/>
                </a:solidFill>
                <a:latin typeface="Colonna" panose="02000503000000000000" pitchFamily="2" charset="0"/>
              </a:rPr>
              <a:t>01</a:t>
            </a:r>
            <a:endParaRPr altLang="zh-CN" dirty="0" sz="5400" lang="en-US">
              <a:solidFill>
                <a:srgbClr val="000000"/>
              </a:solidFill>
              <a:latin typeface="Colonna" panose="02000503000000000000" pitchFamily="2" charset="0"/>
            </a:endParaRPr>
          </a:p>
        </p:txBody>
      </p:sp>
      <p:cxnSp>
        <p:nvCxnSpPr>
          <p:cNvPr id="3145728" name="直接连接符 60"/>
          <p:cNvCxnSpPr>
            <a:cxnSpLocks/>
          </p:cNvCxnSpPr>
          <p:nvPr>
            <p:custDataLst>
              <p:tags r:id="rId3"/>
            </p:custDataLst>
          </p:nvPr>
        </p:nvCxnSpPr>
        <p:spPr>
          <a:xfrm flipH="1">
            <a:off x="5624263" y="2639157"/>
            <a:ext cx="576000" cy="319790"/>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612" name="文本框 99"/>
          <p:cNvSpPr txBox="1"/>
          <p:nvPr>
            <p:custDataLst>
              <p:tags r:id="rId4"/>
            </p:custDataLst>
          </p:nvPr>
        </p:nvSpPr>
        <p:spPr>
          <a:xfrm>
            <a:off x="7058338" y="2994736"/>
            <a:ext cx="613410" cy="2192413"/>
          </a:xfrm>
          <a:prstGeom prst="rect"/>
          <a:noFill/>
        </p:spPr>
        <p:txBody>
          <a:bodyPr rtlCol="0" vert="eaVert" wrap="square">
            <a:spAutoFit/>
          </a:bodyPr>
          <a:p>
            <a:pPr algn="dist"/>
            <a:r>
              <a:rPr altLang="en-US" dirty="0" sz="2800" lang="zh-CN">
                <a:solidFill>
                  <a:schemeClr val="tx1">
                    <a:lumMod val="85000"/>
                    <a:lumOff val="15000"/>
                  </a:schemeClr>
                </a:solidFill>
                <a:latin typeface="方正清刻本悦宋简体" panose="02000000000000000000" pitchFamily="2" charset="-122"/>
                <a:ea typeface="方正清刻本悦宋简体" panose="02000000000000000000" pitchFamily="2" charset="-122"/>
              </a:rPr>
              <a:t>古诗文阅读</a:t>
            </a:r>
            <a:endParaRPr altLang="en-US" dirty="0" sz="2800" lang="zh-CN">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48613" name="文本框 100"/>
          <p:cNvSpPr txBox="1"/>
          <p:nvPr/>
        </p:nvSpPr>
        <p:spPr>
          <a:xfrm>
            <a:off x="6850158" y="2071406"/>
            <a:ext cx="970279" cy="891540"/>
          </a:xfrm>
          <a:prstGeom prst="rect"/>
          <a:noFill/>
        </p:spPr>
        <p:txBody>
          <a:bodyPr rtlCol="0" wrap="none">
            <a:spAutoFit/>
          </a:bodyPr>
          <a:p>
            <a:r>
              <a:rPr altLang="zh-CN" dirty="0" sz="5400" lang="en-US">
                <a:solidFill>
                  <a:srgbClr val="000000"/>
                </a:solidFill>
                <a:latin typeface="Colonna" panose="02000503000000000000" pitchFamily="2" charset="0"/>
              </a:rPr>
              <a:t>02</a:t>
            </a:r>
            <a:endParaRPr altLang="zh-CN" dirty="0" sz="5400" lang="en-US">
              <a:solidFill>
                <a:srgbClr val="000000"/>
              </a:solidFill>
              <a:latin typeface="Colonna" panose="02000503000000000000" pitchFamily="2" charset="0"/>
            </a:endParaRPr>
          </a:p>
        </p:txBody>
      </p:sp>
      <p:cxnSp>
        <p:nvCxnSpPr>
          <p:cNvPr id="3145729" name="直接连接符 101"/>
          <p:cNvCxnSpPr>
            <a:cxnSpLocks/>
          </p:cNvCxnSpPr>
          <p:nvPr>
            <p:custDataLst>
              <p:tags r:id="rId5"/>
            </p:custDataLst>
          </p:nvPr>
        </p:nvCxnSpPr>
        <p:spPr>
          <a:xfrm flipH="1">
            <a:off x="7157818" y="2639157"/>
            <a:ext cx="576000" cy="319790"/>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614" name="文本框 104"/>
          <p:cNvSpPr txBox="1"/>
          <p:nvPr>
            <p:custDataLst>
              <p:tags r:id="rId6"/>
            </p:custDataLst>
          </p:nvPr>
        </p:nvSpPr>
        <p:spPr>
          <a:xfrm>
            <a:off x="10125447" y="2994736"/>
            <a:ext cx="613410" cy="2192413"/>
          </a:xfrm>
          <a:prstGeom prst="rect"/>
          <a:noFill/>
        </p:spPr>
        <p:txBody>
          <a:bodyPr rtlCol="0" vert="eaVert" wrap="square">
            <a:spAutoFit/>
          </a:bodyPr>
          <a:p>
            <a:pPr algn="dist"/>
            <a:r>
              <a:rPr altLang="en-US" dirty="0" sz="2800" lang="zh-CN">
                <a:solidFill>
                  <a:schemeClr val="tx1">
                    <a:lumMod val="85000"/>
                    <a:lumOff val="15000"/>
                  </a:schemeClr>
                </a:solidFill>
                <a:latin typeface="方正清刻本悦宋简体" panose="02000000000000000000" pitchFamily="2" charset="-122"/>
                <a:ea typeface="方正清刻本悦宋简体" panose="02000000000000000000" pitchFamily="2" charset="-122"/>
              </a:rPr>
              <a:t>作文</a:t>
            </a:r>
            <a:endParaRPr altLang="en-US" dirty="0" sz="2800" lang="zh-CN">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48615" name="文本框 105"/>
          <p:cNvSpPr txBox="1"/>
          <p:nvPr/>
        </p:nvSpPr>
        <p:spPr>
          <a:xfrm>
            <a:off x="9952429" y="1994008"/>
            <a:ext cx="970280" cy="891540"/>
          </a:xfrm>
          <a:prstGeom prst="rect"/>
          <a:noFill/>
        </p:spPr>
        <p:txBody>
          <a:bodyPr rtlCol="0" wrap="none">
            <a:spAutoFit/>
          </a:bodyPr>
          <a:p>
            <a:r>
              <a:rPr altLang="zh-CN" dirty="0" sz="5400" lang="en-US">
                <a:solidFill>
                  <a:srgbClr val="000000"/>
                </a:solidFill>
                <a:latin typeface="Colonna" panose="02000503000000000000" pitchFamily="2" charset="0"/>
              </a:rPr>
              <a:t>04</a:t>
            </a:r>
            <a:endParaRPr altLang="zh-CN" dirty="0" sz="5400" lang="en-US">
              <a:solidFill>
                <a:srgbClr val="000000"/>
              </a:solidFill>
              <a:latin typeface="Colonna" panose="02000503000000000000" pitchFamily="2" charset="0"/>
            </a:endParaRPr>
          </a:p>
        </p:txBody>
      </p:sp>
      <p:cxnSp>
        <p:nvCxnSpPr>
          <p:cNvPr id="3145730" name="直接连接符 106"/>
          <p:cNvCxnSpPr>
            <a:cxnSpLocks/>
          </p:cNvCxnSpPr>
          <p:nvPr>
            <p:custDataLst>
              <p:tags r:id="rId7"/>
            </p:custDataLst>
          </p:nvPr>
        </p:nvCxnSpPr>
        <p:spPr>
          <a:xfrm flipH="1">
            <a:off x="10224927" y="2639157"/>
            <a:ext cx="576000" cy="319790"/>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616" name="文本框 109"/>
          <p:cNvSpPr txBox="1"/>
          <p:nvPr>
            <p:custDataLst>
              <p:tags r:id="rId8"/>
            </p:custDataLst>
          </p:nvPr>
        </p:nvSpPr>
        <p:spPr>
          <a:xfrm>
            <a:off x="8592185" y="2994660"/>
            <a:ext cx="613410" cy="2566670"/>
          </a:xfrm>
          <a:prstGeom prst="rect"/>
          <a:noFill/>
        </p:spPr>
        <p:txBody>
          <a:bodyPr rtlCol="0" vert="eaVert" wrap="square">
            <a:spAutoFit/>
          </a:bodyPr>
          <a:p>
            <a:pPr algn="dist"/>
            <a:r>
              <a:rPr altLang="en-US" dirty="0" sz="2800" lang="zh-CN">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语言文字运用</a:t>
            </a:r>
            <a:endParaRPr altLang="en-US" dirty="0" sz="2800" lang="zh-CN">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48617" name="文本框 110"/>
          <p:cNvSpPr txBox="1"/>
          <p:nvPr/>
        </p:nvSpPr>
        <p:spPr>
          <a:xfrm>
            <a:off x="8418875" y="1994008"/>
            <a:ext cx="970280" cy="891540"/>
          </a:xfrm>
          <a:prstGeom prst="rect"/>
          <a:noFill/>
        </p:spPr>
        <p:txBody>
          <a:bodyPr rtlCol="0" wrap="none">
            <a:spAutoFit/>
          </a:bodyPr>
          <a:p>
            <a:r>
              <a:rPr altLang="zh-CN" dirty="0" sz="5400" lang="en-US">
                <a:solidFill>
                  <a:srgbClr val="000000"/>
                </a:solidFill>
                <a:latin typeface="Colonna" panose="02000503000000000000" pitchFamily="2" charset="0"/>
              </a:rPr>
              <a:t>03</a:t>
            </a:r>
            <a:endParaRPr altLang="zh-CN" dirty="0" sz="5400" lang="en-US">
              <a:solidFill>
                <a:srgbClr val="000000"/>
              </a:solidFill>
              <a:latin typeface="Colonna" panose="02000503000000000000" pitchFamily="2" charset="0"/>
            </a:endParaRPr>
          </a:p>
        </p:txBody>
      </p:sp>
      <p:cxnSp>
        <p:nvCxnSpPr>
          <p:cNvPr id="3145731" name="直接连接符 111"/>
          <p:cNvCxnSpPr>
            <a:cxnSpLocks/>
          </p:cNvCxnSpPr>
          <p:nvPr>
            <p:custDataLst>
              <p:tags r:id="rId9"/>
            </p:custDataLst>
          </p:nvPr>
        </p:nvCxnSpPr>
        <p:spPr>
          <a:xfrm flipH="1">
            <a:off x="8691373" y="2639157"/>
            <a:ext cx="576000" cy="319790"/>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618" name="文本框 127"/>
          <p:cNvSpPr txBox="1"/>
          <p:nvPr/>
        </p:nvSpPr>
        <p:spPr>
          <a:xfrm>
            <a:off x="3109012" y="2639302"/>
            <a:ext cx="800219" cy="1610284"/>
          </a:xfrm>
          <a:prstGeom prst="rect"/>
          <a:noFill/>
        </p:spPr>
        <p:txBody>
          <a:bodyPr rtlCol="0" vert="eaVert" wrap="square">
            <a:spAutoFit/>
          </a:bodyPr>
          <a:p>
            <a:pPr algn="dist"/>
            <a:r>
              <a:rPr altLang="en-US" dirty="0" sz="4000" lang="zh-CN">
                <a:solidFill>
                  <a:schemeClr val="accent1"/>
                </a:solidFill>
                <a:effectLst>
                  <a:outerShdw algn="tl" blurRad="38100" dir="2700000" dist="38100">
                    <a:srgbClr val="000000">
                      <a:alpha val="43137"/>
                    </a:srgbClr>
                  </a:outerShdw>
                </a:effectLst>
                <a:latin typeface="方正清刻本悦宋简体" panose="02000000000000000000" pitchFamily="2" charset="-122"/>
                <a:ea typeface="方正清刻本悦宋简体" panose="02000000000000000000" pitchFamily="2" charset="-122"/>
              </a:rPr>
              <a:t>目录</a:t>
            </a:r>
            <a:endParaRPr altLang="en-US" dirty="0" sz="4000" lang="zh-CN">
              <a:solidFill>
                <a:schemeClr val="accent1"/>
              </a:solidFill>
              <a:effectLst>
                <a:outerShdw algn="tl" blurRad="38100" dir="2700000" dist="38100">
                  <a:srgbClr val="000000">
                    <a:alpha val="43137"/>
                  </a:srgbClr>
                </a:outerShdw>
              </a:effectLst>
              <a:latin typeface="方正清刻本悦宋简体" panose="02000000000000000000" pitchFamily="2" charset="-122"/>
              <a:ea typeface="方正清刻本悦宋简体" panose="02000000000000000000" pitchFamily="2" charset="-122"/>
            </a:endParaRPr>
          </a:p>
        </p:txBody>
      </p:sp>
      <p:pic>
        <p:nvPicPr>
          <p:cNvPr id="2097153" name="图片 4" descr="图标镂空"/>
          <p:cNvPicPr>
            <a:picLocks noChangeAspect="1"/>
          </p:cNvPicPr>
          <p:nvPr>
            <p:custDataLst>
              <p:tags r:id="rId10"/>
            </p:custDataLst>
          </p:nvPr>
        </p:nvPicPr>
        <p:blipFill>
          <a:blip xmlns:r="http://schemas.openxmlformats.org/officeDocument/2006/relationships" r:embed="rId11"/>
          <a:srcRect l="12064" t="11428" r="12701" b="13975"/>
          <a:stretch>
            <a:fillRect/>
          </a:stretch>
        </p:blipFill>
        <p:spPr>
          <a:xfrm>
            <a:off x="4121150" y="2493645"/>
            <a:ext cx="615315" cy="610870"/>
          </a:xfrm>
          <a:prstGeom prst="rect"/>
        </p:spPr>
      </p:pic>
      <p:sp>
        <p:nvSpPr>
          <p:cNvPr id="1048619" name="文本框 2"/>
          <p:cNvSpPr txBox="1"/>
          <p:nvPr>
            <p:custDataLst>
              <p:tags r:id="rId12"/>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812" name="矩形 6"/>
          <p:cNvSpPr/>
          <p:nvPr>
            <p:custDataLst>
              <p:tags r:id="rId1"/>
            </p:custDataLst>
          </p:nvPr>
        </p:nvSpPr>
        <p:spPr>
          <a:xfrm>
            <a:off x="247015" y="701040"/>
            <a:ext cx="8765540" cy="5901055"/>
          </a:xfrm>
          <a:prstGeom prst="rect"/>
          <a:noFill/>
          <a:ln w="12700" cmpd="sng">
            <a:solidFill>
              <a:schemeClr val="accent4">
                <a:lumMod val="40000"/>
                <a:lumOff val="60000"/>
              </a:schemeClr>
            </a:solidFill>
            <a:prstDash val="solid"/>
          </a:ln>
        </p:spPr>
        <p:style>
          <a:lnRef idx="2">
            <a:schemeClr val="accent3"/>
          </a:lnRef>
          <a:fillRef idx="1">
            <a:schemeClr val="lt1"/>
          </a:fillRef>
          <a:effectRef idx="0">
            <a:schemeClr val="accent3"/>
          </a:effectRef>
          <a:fontRef idx="minor">
            <a:schemeClr val="dk1"/>
          </a:fontRef>
        </p:style>
        <p:txBody>
          <a:bodyPr anchor="ctr" rtlCol="0"/>
          <a:p>
            <a:pPr algn="ctr"/>
            <a:endParaRPr altLang="en-US" lang="zh-CN">
              <a:solidFill>
                <a:schemeClr val="tx1"/>
              </a:solidFill>
            </a:endParaRPr>
          </a:p>
        </p:txBody>
      </p:sp>
      <p:sp>
        <p:nvSpPr>
          <p:cNvPr id="1048813" name="文本框 8"/>
          <p:cNvSpPr txBox="1"/>
          <p:nvPr>
            <p:custDataLst>
              <p:tags r:id="rId2"/>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14" name="文本框 1"/>
          <p:cNvSpPr txBox="1"/>
          <p:nvPr/>
        </p:nvSpPr>
        <p:spPr>
          <a:xfrm>
            <a:off x="247015" y="701040"/>
            <a:ext cx="8764905" cy="5901055"/>
          </a:xfrm>
          <a:prstGeom prst="rect"/>
        </p:spPr>
        <p:txBody>
          <a:bodyPr wrap="square">
            <a:noAutofit/>
          </a:bodyPr>
          <a:p>
            <a:pPr algn="just" defTabSz="266700" indent="0" marL="0">
              <a:spcAft>
                <a:spcPct val="0"/>
              </a:spcAft>
            </a:pPr>
            <a:r>
              <a:rPr altLang="en-US" sz="2400" lang="zh-CN"/>
              <a:t>他警觉地问：你是什么人，干什么的</a:t>
            </a:r>
            <a:r>
              <a:rPr altLang="zh-CN" sz="2400" lang="en-US"/>
              <a:t>? </a:t>
            </a:r>
            <a:r>
              <a:rPr altLang="en-US" sz="2400" lang="zh-CN"/>
              <a:t>我虚弱地说：我是个画画的。说着本能地打开了随身的挎包，里面只有笔和纸。看到这里，男人急忙扶我进屋。我请求他给我一碗饭吃。</a:t>
            </a:r>
            <a:r>
              <a:rPr altLang="zh-CN" sz="2400" lang="en-US"/>
              <a:t> </a:t>
            </a:r>
            <a:r>
              <a:rPr altLang="en-US" sz="2400" lang="zh-CN"/>
              <a:t>我已经两天没有吃东西了。</a:t>
            </a:r>
            <a:r>
              <a:rPr altLang="zh-CN" sz="2400" lang="en-US"/>
              <a:t> </a:t>
            </a:r>
            <a:r>
              <a:rPr altLang="en-US" sz="2400" lang="zh-CN"/>
              <a:t>我说：我没有钱。</a:t>
            </a:r>
            <a:r>
              <a:rPr altLang="zh-CN" sz="2400" lang="en-US"/>
              <a:t> </a:t>
            </a:r>
            <a:r>
              <a:rPr altLang="en-US" sz="2400" lang="zh-CN"/>
              <a:t>男人没有说话，转身进了厨房，不多时，端出一碗带肉的饭。我就着泪水狼吞虎咽地吃完了这碗饭。</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7C</a:t>
            </a:r>
            <a:r>
              <a:rPr altLang="en-US" sz="2400" lang="zh-CN" u="sng">
                <a:solidFill>
                  <a:srgbClr val="FF0000"/>
                </a:solidFill>
              </a:rPr>
              <a:t>男人说：你给我孩子画张像吧，算是你的饭钱，可以不要钱住下。</a:t>
            </a:r>
            <a:endParaRPr altLang="en-US" sz="2400" lang="zh-CN" u="sng">
              <a:solidFill>
                <a:srgbClr val="FF0000"/>
              </a:solidFill>
            </a:endParaRPr>
          </a:p>
          <a:p>
            <a:pPr algn="just" defTabSz="266700" indent="0" marL="0">
              <a:spcAft>
                <a:spcPct val="0"/>
              </a:spcAft>
            </a:pPr>
            <a:r>
              <a:rPr altLang="zh-CN" sz="2400" lang="en-US"/>
              <a:t>5</a:t>
            </a:r>
            <a:r>
              <a:rPr altLang="en-US" sz="2400" lang="zh-CN"/>
              <a:t>．</a:t>
            </a:r>
            <a:r>
              <a:rPr altLang="en-US" sz="2400" lang="zh-CN">
                <a:solidFill>
                  <a:srgbClr val="FF0000"/>
                </a:solidFill>
              </a:rPr>
              <a:t>讲到这儿，周老师眼睛噙满了泪水。</a:t>
            </a:r>
            <a:endParaRPr altLang="en-US" sz="2400" lang="zh-CN">
              <a:solidFill>
                <a:srgbClr val="FF0000"/>
              </a:solidFill>
            </a:endParaRPr>
          </a:p>
          <a:p>
            <a:pPr algn="just" defTabSz="266700" indent="0" marL="0">
              <a:spcAft>
                <a:spcPct val="0"/>
              </a:spcAft>
            </a:pPr>
            <a:r>
              <a:rPr altLang="en-US" sz="2400" lang="zh-CN"/>
              <a:t>（</a:t>
            </a:r>
            <a:r>
              <a:rPr altLang="en-US" b="1" sz="2400" lang="zh-CN">
                <a:highlight>
                  <a:srgbClr val="FFFF00"/>
                </a:highlight>
              </a:rPr>
              <a:t>周老师眼中浸满了泪水，一是对于男人的感谢，二是对于这种困苦环境下，人们仍然对于美术画作是有向往，周老师内心感动。三是在这种情况之下能够有人无私帮助他，体现人们内心向往美好，单纯质朴。）</a:t>
            </a:r>
            <a:endParaRPr altLang="en-US" b="1" sz="2400" lang="zh-CN">
              <a:highlight>
                <a:srgbClr val="FFFF00"/>
              </a:highlight>
            </a:endParaRPr>
          </a:p>
        </p:txBody>
      </p:sp>
      <p:sp>
        <p:nvSpPr>
          <p:cNvPr id="1048815" name="文本框 2"/>
          <p:cNvSpPr txBox="1"/>
          <p:nvPr/>
        </p:nvSpPr>
        <p:spPr>
          <a:xfrm>
            <a:off x="9236710" y="790575"/>
            <a:ext cx="2668270" cy="5542915"/>
          </a:xfrm>
          <a:prstGeom prst="rect"/>
          <a:ln>
            <a:solidFill>
              <a:schemeClr val="accent2">
                <a:lumMod val="75000"/>
              </a:schemeClr>
            </a:solidFill>
          </a:ln>
        </p:spPr>
        <p:txBody>
          <a:bodyPr wrap="square">
            <a:noAutofit/>
          </a:bodyPr>
          <a:p>
            <a:pPr algn="just" defTabSz="266700" indent="0" marL="0">
              <a:spcAft>
                <a:spcPct val="0"/>
              </a:spcAft>
            </a:pPr>
            <a:r>
              <a:rPr altLang="zh-CN" sz="2400" lang="en-US">
                <a:latin typeface="仿宋" panose="02010609060101010101" charset="-122"/>
                <a:ea typeface="仿宋" panose="02010609060101010101" charset="-122"/>
                <a:cs typeface="仿宋" panose="02010609060101010101" charset="-122"/>
              </a:rPr>
              <a:t>7C.</a:t>
            </a:r>
            <a:r>
              <a:rPr altLang="en-US" sz="2400" lang="zh-CN">
                <a:latin typeface="仿宋" panose="02010609060101010101" charset="-122"/>
                <a:ea typeface="仿宋" panose="02010609060101010101" charset="-122"/>
                <a:cs typeface="仿宋" panose="02010609060101010101" charset="-122"/>
              </a:rPr>
              <a:t>周老师的这段叙述，是为了表现藏区人的善良，与本文主题关系不大，可删去。</a:t>
            </a:r>
            <a:r>
              <a:rPr altLang="en-US" sz="2400" lang="zh-CN">
                <a:latin typeface="Arial" panose="020B0604020202020204" pitchFamily="34" charset="0"/>
                <a:ea typeface="仿宋" panose="02010609060101010101" charset="-122"/>
                <a:cs typeface="仿宋" panose="02010609060101010101" charset="-122"/>
              </a:rPr>
              <a:t>×</a:t>
            </a:r>
            <a:endParaRPr altLang="en-US" sz="2400" lang="zh-CN">
              <a:latin typeface="Arial" panose="020B0604020202020204" pitchFamily="34" charset="0"/>
              <a:ea typeface="仿宋" panose="02010609060101010101" charset="-122"/>
              <a:cs typeface="仿宋" panose="02010609060101010101" charset="-122"/>
            </a:endParaRPr>
          </a:p>
        </p:txBody>
      </p:sp>
      <p:sp>
        <p:nvSpPr>
          <p:cNvPr id="1048816" name="文本框 7"/>
          <p:cNvSpPr txBox="1"/>
          <p:nvPr>
            <p:custDataLst>
              <p:tags r:id="rId3"/>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820"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21" name="文本框 1"/>
          <p:cNvSpPr txBox="1"/>
          <p:nvPr/>
        </p:nvSpPr>
        <p:spPr>
          <a:xfrm>
            <a:off x="128905" y="466090"/>
            <a:ext cx="8213090" cy="6218555"/>
          </a:xfrm>
          <a:prstGeom prst="rect"/>
          <a:ln>
            <a:solidFill>
              <a:schemeClr val="accent1"/>
            </a:solidFill>
          </a:ln>
        </p:spPr>
        <p:txBody>
          <a:bodyPr wrap="square">
            <a:noAutofit/>
          </a:bodyPr>
          <a:p>
            <a:pPr algn="just" defTabSz="266700" fontAlgn="auto" indent="304800">
              <a:lnSpc>
                <a:spcPct val="120000"/>
              </a:lnSpc>
              <a:spcAft>
                <a:spcPct val="0"/>
              </a:spcAft>
            </a:pPr>
            <a:r>
              <a:rPr altLang="zh-CN" sz="2400" lang="en-US">
                <a:solidFill>
                  <a:schemeClr val="tx1">
                    <a:lumMod val="95000"/>
                    <a:lumOff val="5000"/>
                  </a:schemeClr>
                </a:solidFill>
              </a:rPr>
              <a:t>6</a:t>
            </a:r>
            <a:r>
              <a:rPr altLang="en-US" sz="2400" lang="zh-CN">
                <a:solidFill>
                  <a:schemeClr val="tx1">
                    <a:lumMod val="95000"/>
                    <a:lumOff val="5000"/>
                  </a:schemeClr>
                </a:solidFill>
              </a:rPr>
              <a:t>．</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6B</a:t>
            </a:r>
            <a:r>
              <a:rPr altLang="en-US" sz="2400" lang="zh-CN" u="sng">
                <a:solidFill>
                  <a:srgbClr val="FF0000"/>
                </a:solidFill>
              </a:rPr>
              <a:t>改革开放，唤醒了沉睡的经济，同时，也激发了人们心中的梦想。为了追梦，大家各奔前程。</a:t>
            </a:r>
            <a:r>
              <a:rPr altLang="en-US" sz="2400" lang="zh-CN">
                <a:solidFill>
                  <a:schemeClr val="tx1">
                    <a:lumMod val="95000"/>
                    <a:lumOff val="5000"/>
                  </a:schemeClr>
                </a:solidFill>
              </a:rPr>
              <a:t>当时通信不便，彼此间的联系就中断了。几年前，去韩城司马迁祠，远远望见祭祀广场上矗立着一座巨大的司马迁塑像。</a:t>
            </a:r>
            <a:r>
              <a:rPr altLang="en-US" sz="2400" lang="zh-CN">
                <a:solidFill>
                  <a:srgbClr val="FF0000"/>
                </a:solidFill>
              </a:rPr>
              <a:t>司马迁手握书卷，眺望远方，峨冠博带，须发飘逸，一副刚直不阿、威武不屈的神态。</a:t>
            </a:r>
            <a:r>
              <a:rPr altLang="en-US" sz="2400" lang="zh-CN">
                <a:solidFill>
                  <a:schemeClr val="tx1">
                    <a:lumMod val="95000"/>
                    <a:lumOff val="5000"/>
                  </a:schemeClr>
                </a:solidFill>
              </a:rPr>
              <a:t>（</a:t>
            </a:r>
            <a:r>
              <a:rPr altLang="en-US" sz="2400" lang="zh-CN">
                <a:solidFill>
                  <a:srgbClr val="FF0000"/>
                </a:solidFill>
                <a:highlight>
                  <a:srgbClr val="FFFF00"/>
                </a:highlight>
              </a:rPr>
              <a:t>对司马迁雕像的细致描写也是在表现司马迁内在的精神品质，体现他刚正不阿、威武不屈。他的意义传承的深远。与第七自然段相互呼应。说明这是一个勇往直前，坚持梦想，敢于直言的人。</a:t>
            </a:r>
            <a:r>
              <a:rPr altLang="en-US" sz="2400" lang="zh-CN">
                <a:solidFill>
                  <a:schemeClr val="tx1">
                    <a:lumMod val="95000"/>
                    <a:lumOff val="5000"/>
                  </a:schemeClr>
                </a:solidFill>
              </a:rPr>
              <a:t>）在《报任安书》一文中，司马迁讲述了他遭受腐刑的经过，回答了他为什么要忍受常人不能忍的奇耻大辱，诉说了他的悲愤，阐释了他的生死观。人因有一死，或轻于鸿毛，或重于泰山。作为人，</a:t>
            </a:r>
            <a:r>
              <a:rPr altLang="zh-CN" sz="2400" lang="en-US">
                <a:solidFill>
                  <a:schemeClr val="tx1">
                    <a:lumMod val="95000"/>
                    <a:lumOff val="5000"/>
                  </a:schemeClr>
                </a:solidFill>
              </a:rPr>
              <a:t>“</a:t>
            </a:r>
            <a:r>
              <a:rPr altLang="en-US" sz="2400" lang="zh-CN">
                <a:solidFill>
                  <a:schemeClr val="tx1">
                    <a:lumMod val="95000"/>
                    <a:lumOff val="5000"/>
                  </a:schemeClr>
                </a:solidFill>
              </a:rPr>
              <a:t>活</a:t>
            </a:r>
            <a:r>
              <a:rPr altLang="zh-CN" sz="2400" lang="en-US">
                <a:solidFill>
                  <a:schemeClr val="tx1">
                    <a:lumMod val="95000"/>
                    <a:lumOff val="5000"/>
                  </a:schemeClr>
                </a:solidFill>
              </a:rPr>
              <a:t>”</a:t>
            </a:r>
            <a:r>
              <a:rPr altLang="en-US" sz="2400" lang="zh-CN">
                <a:solidFill>
                  <a:schemeClr val="tx1">
                    <a:lumMod val="95000"/>
                    <a:lumOff val="5000"/>
                  </a:schemeClr>
                </a:solidFill>
              </a:rPr>
              <a:t>的司马迁已经死了，而</a:t>
            </a:r>
            <a:r>
              <a:rPr altLang="zh-CN" sz="2400" lang="en-US">
                <a:solidFill>
                  <a:schemeClr val="tx1">
                    <a:lumMod val="95000"/>
                    <a:lumOff val="5000"/>
                  </a:schemeClr>
                </a:solidFill>
              </a:rPr>
              <a:t>“</a:t>
            </a:r>
            <a:r>
              <a:rPr altLang="en-US" sz="2400" lang="zh-CN">
                <a:solidFill>
                  <a:schemeClr val="tx1">
                    <a:lumMod val="95000"/>
                    <a:lumOff val="5000"/>
                  </a:schemeClr>
                </a:solidFill>
              </a:rPr>
              <a:t>死</a:t>
            </a:r>
            <a:r>
              <a:rPr altLang="zh-CN" sz="2400" lang="en-US">
                <a:solidFill>
                  <a:schemeClr val="tx1">
                    <a:lumMod val="95000"/>
                    <a:lumOff val="5000"/>
                  </a:schemeClr>
                </a:solidFill>
              </a:rPr>
              <a:t>”</a:t>
            </a:r>
            <a:r>
              <a:rPr altLang="en-US" sz="2400" lang="zh-CN">
                <a:solidFill>
                  <a:schemeClr val="tx1">
                    <a:lumMod val="95000"/>
                    <a:lumOff val="5000"/>
                  </a:schemeClr>
                </a:solidFill>
              </a:rPr>
              <a:t>了的司马迁还活着，他要用</a:t>
            </a:r>
            <a:r>
              <a:rPr altLang="zh-CN" sz="2400" lang="en-US">
                <a:solidFill>
                  <a:schemeClr val="tx1">
                    <a:lumMod val="95000"/>
                    <a:lumOff val="5000"/>
                  </a:schemeClr>
                </a:solidFill>
              </a:rPr>
              <a:t>“</a:t>
            </a:r>
            <a:r>
              <a:rPr altLang="en-US" sz="2400" lang="zh-CN">
                <a:solidFill>
                  <a:schemeClr val="tx1">
                    <a:lumMod val="95000"/>
                    <a:lumOff val="5000"/>
                  </a:schemeClr>
                </a:solidFill>
              </a:rPr>
              <a:t>死</a:t>
            </a:r>
            <a:r>
              <a:rPr altLang="zh-CN" sz="2400" lang="en-US">
                <a:solidFill>
                  <a:schemeClr val="tx1">
                    <a:lumMod val="95000"/>
                    <a:lumOff val="5000"/>
                  </a:schemeClr>
                </a:solidFill>
              </a:rPr>
              <a:t>”</a:t>
            </a:r>
            <a:r>
              <a:rPr altLang="en-US" sz="2400" lang="zh-CN">
                <a:solidFill>
                  <a:schemeClr val="tx1">
                    <a:lumMod val="95000"/>
                    <a:lumOff val="5000"/>
                  </a:schemeClr>
                </a:solidFill>
              </a:rPr>
              <a:t>的生命，撰写完成千古绝唱《史记》。</a:t>
            </a:r>
            <a:endParaRPr altLang="en-US" sz="2400" lang="zh-CN">
              <a:solidFill>
                <a:schemeClr val="tx1">
                  <a:lumMod val="95000"/>
                  <a:lumOff val="5000"/>
                </a:schemeClr>
              </a:solidFill>
            </a:endParaRPr>
          </a:p>
        </p:txBody>
      </p:sp>
      <p:sp>
        <p:nvSpPr>
          <p:cNvPr id="1048822" name="文本框 2"/>
          <p:cNvSpPr txBox="1"/>
          <p:nvPr/>
        </p:nvSpPr>
        <p:spPr>
          <a:xfrm>
            <a:off x="8487410" y="530860"/>
            <a:ext cx="3593465" cy="6089015"/>
          </a:xfrm>
          <a:prstGeom prst="rect"/>
          <a:ln>
            <a:solidFill>
              <a:schemeClr val="accent1"/>
            </a:solidFill>
          </a:ln>
        </p:spPr>
        <p:txBody>
          <a:bodyPr wrap="square">
            <a:noAutofit/>
          </a:bodyPr>
          <a:p>
            <a:pPr algn="just" defTabSz="266700" indent="457200" marL="0">
              <a:buClrTx/>
              <a:buSzTx/>
              <a:buNone/>
            </a:pP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rPr>
              <a:t>6-9自然段主要写的是改革开放激发人们心中的梦想，我看到司马迁的雕像，知道是周启翔的作品，在此他对梦想也是不断的执着追求。</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just" defTabSz="266700" indent="0" marL="0">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6B.</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作者提到</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梦想</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，从时代激发梦想到大家各奔前程追逐梦想，再到周老师对梦想的执着追求，具有启迪之意。</a:t>
            </a:r>
            <a:r>
              <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p>
            <a:pPr algn="just" defTabSz="266700" indent="0" marL="0">
              <a:spcAft>
                <a:spcPct val="0"/>
              </a:spcAft>
            </a:pP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48823"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827" name="矩形 6"/>
          <p:cNvSpPr/>
          <p:nvPr>
            <p:custDataLst>
              <p:tags r:id="rId1"/>
            </p:custDataLst>
          </p:nvPr>
        </p:nvSpPr>
        <p:spPr>
          <a:xfrm>
            <a:off x="247015" y="701040"/>
            <a:ext cx="8765540" cy="5901055"/>
          </a:xfrm>
          <a:prstGeom prst="rect"/>
          <a:noFill/>
          <a:ln w="12700" cmpd="sng">
            <a:solidFill>
              <a:schemeClr val="accent4">
                <a:lumMod val="40000"/>
                <a:lumOff val="60000"/>
              </a:schemeClr>
            </a:solidFill>
            <a:prstDash val="solid"/>
          </a:ln>
        </p:spPr>
        <p:style>
          <a:lnRef idx="2">
            <a:schemeClr val="accent3"/>
          </a:lnRef>
          <a:fillRef idx="1">
            <a:schemeClr val="lt1"/>
          </a:fillRef>
          <a:effectRef idx="0">
            <a:schemeClr val="accent3"/>
          </a:effectRef>
          <a:fontRef idx="minor">
            <a:schemeClr val="dk1"/>
          </a:fontRef>
        </p:style>
        <p:txBody>
          <a:bodyPr anchor="ctr" rtlCol="0"/>
          <a:p>
            <a:pPr algn="ctr"/>
            <a:endParaRPr altLang="en-US" lang="zh-CN">
              <a:solidFill>
                <a:schemeClr val="tx1"/>
              </a:solidFill>
            </a:endParaRPr>
          </a:p>
        </p:txBody>
      </p:sp>
      <p:sp>
        <p:nvSpPr>
          <p:cNvPr id="1048828" name="文本框 8"/>
          <p:cNvSpPr txBox="1"/>
          <p:nvPr>
            <p:custDataLst>
              <p:tags r:id="rId2"/>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29" name="文本框 1"/>
          <p:cNvSpPr txBox="1"/>
          <p:nvPr/>
        </p:nvSpPr>
        <p:spPr>
          <a:xfrm>
            <a:off x="347345" y="701040"/>
            <a:ext cx="8433435" cy="6019165"/>
          </a:xfrm>
          <a:prstGeom prst="rect"/>
        </p:spPr>
        <p:txBody>
          <a:bodyPr wrap="square">
            <a:noAutofit/>
          </a:bodyPr>
          <a:p>
            <a:pPr algn="l" defTabSz="266700" fontAlgn="auto" indent="0">
              <a:lnSpc>
                <a:spcPct val="120000"/>
              </a:lnSpc>
              <a:spcAft>
                <a:spcPct val="0"/>
              </a:spcAft>
            </a:pPr>
            <a:r>
              <a:rPr altLang="zh-CN" sz="2400" lang="en-US"/>
              <a:t>7</a:t>
            </a:r>
            <a:r>
              <a:rPr altLang="en-US" sz="2400" lang="zh-CN"/>
              <a:t>．刚正的面颊、坚毅的眼神、威武的胡须、飘舞的发带，这不正是人们心中那个风骨凛然的司马迁吗！</a:t>
            </a:r>
            <a:r>
              <a:rPr altLang="zh-CN" sz="2400" lang="en-US"/>
              <a:t> </a:t>
            </a:r>
            <a:r>
              <a:rPr altLang="en-US" sz="2400" lang="zh-CN"/>
              <a:t>一个铁骨铮铮、敢于直言的史官，一个千人吾往正直无畏的人。</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6A</a:t>
            </a:r>
            <a:r>
              <a:rPr altLang="en-US" sz="2400" lang="zh-CN" u="sng">
                <a:solidFill>
                  <a:srgbClr val="FF0000"/>
                </a:solidFill>
              </a:rPr>
              <a:t>这是一座赋予司马迁生命和灵魂的雕像。</a:t>
            </a:r>
            <a:endParaRPr altLang="en-US" sz="2400" lang="zh-CN" u="sng">
              <a:solidFill>
                <a:srgbClr val="FF0000"/>
              </a:solidFill>
            </a:endParaRPr>
          </a:p>
          <a:p>
            <a:pPr algn="l" defTabSz="266700" fontAlgn="auto" indent="0">
              <a:lnSpc>
                <a:spcPct val="120000"/>
              </a:lnSpc>
              <a:spcAft>
                <a:spcPct val="0"/>
              </a:spcAft>
            </a:pPr>
            <a:r>
              <a:rPr altLang="zh-CN" sz="2400" lang="en-US" u="sng">
                <a:solidFill>
                  <a:srgbClr val="FF0000"/>
                </a:solidFill>
              </a:rPr>
              <a:t>8</a:t>
            </a:r>
            <a:r>
              <a:rPr altLang="en-US" sz="2400" lang="zh-CN" u="sng">
                <a:solidFill>
                  <a:srgbClr val="FF0000"/>
                </a:solidFill>
              </a:rPr>
              <a:t>．</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6A</a:t>
            </a:r>
            <a:r>
              <a:rPr altLang="en-US" sz="2400" lang="zh-CN" u="sng">
                <a:solidFill>
                  <a:srgbClr val="FF0000"/>
                </a:solidFill>
              </a:rPr>
              <a:t>看了雕像说明，才知是周起翔先生的作品。</a:t>
            </a:r>
            <a:endParaRPr altLang="en-US" sz="2400" lang="zh-CN" u="sng">
              <a:solidFill>
                <a:srgbClr val="FF0000"/>
              </a:solidFill>
            </a:endParaRPr>
          </a:p>
          <a:p>
            <a:pPr algn="l" defTabSz="266700" fontAlgn="auto" indent="0">
              <a:lnSpc>
                <a:spcPct val="120000"/>
              </a:lnSpc>
              <a:spcAft>
                <a:spcPct val="0"/>
              </a:spcAft>
            </a:pPr>
            <a:r>
              <a:rPr altLang="zh-CN" sz="2400" lang="en-US" u="sng">
                <a:solidFill>
                  <a:srgbClr val="FF0000"/>
                </a:solidFill>
              </a:rPr>
              <a:t>9</a:t>
            </a:r>
            <a:r>
              <a:rPr altLang="en-US" sz="2400" lang="zh-CN" u="sng">
                <a:solidFill>
                  <a:srgbClr val="FF0000"/>
                </a:solidFill>
              </a:rPr>
              <a:t>．</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6A</a:t>
            </a:r>
            <a:r>
              <a:rPr altLang="en-US" sz="2400" lang="zh-CN" u="sng">
                <a:solidFill>
                  <a:srgbClr val="FF0000"/>
                </a:solidFill>
              </a:rPr>
              <a:t>多年未见了，他竟然已是蜚声海内外的雕塑大家</a:t>
            </a:r>
            <a:r>
              <a:rPr altLang="en-US" sz="2400" lang="zh-CN"/>
              <a:t>。看来，这个世界，在成功与平凡之间，不是谁输在了起跑线，</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6B</a:t>
            </a:r>
            <a:r>
              <a:rPr altLang="en-US" sz="2400" lang="zh-CN" u="sng">
                <a:solidFill>
                  <a:srgbClr val="FF0000"/>
                </a:solidFill>
              </a:rPr>
              <a:t>而是谁对梦想的追求更执着。</a:t>
            </a:r>
            <a:endParaRPr altLang="en-US" sz="2400" lang="zh-CN" u="sng">
              <a:solidFill>
                <a:srgbClr val="FF0000"/>
              </a:solidFill>
            </a:endParaRPr>
          </a:p>
        </p:txBody>
      </p:sp>
      <p:sp>
        <p:nvSpPr>
          <p:cNvPr id="1048830" name="文本框 2"/>
          <p:cNvSpPr txBox="1"/>
          <p:nvPr/>
        </p:nvSpPr>
        <p:spPr>
          <a:xfrm>
            <a:off x="9131935" y="701040"/>
            <a:ext cx="2956560" cy="5596890"/>
          </a:xfrm>
          <a:prstGeom prst="rect"/>
          <a:ln>
            <a:solidFill>
              <a:schemeClr val="accent1"/>
            </a:solidFill>
          </a:ln>
        </p:spPr>
        <p:txBody>
          <a:bodyPr wrap="square">
            <a:noAutofit/>
          </a:bodyPr>
          <a:p>
            <a:pPr algn="just" defTabSz="266700" indent="0" marL="0">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6A.</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韩城的司马迁塑像作品，是周老师在改革开放后创作的，</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该作品使他一下子成为</a:t>
            </a:r>
            <a:r>
              <a:rPr altLang="zh-CN" b="1" sz="2400" 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蜚声海内外的雕塑大家</a:t>
            </a:r>
            <a:r>
              <a:rPr altLang="zh-CN" b="1" sz="2400" 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Arial" panose="020B0604020202020204" pitchFamily="34" charset="0"/>
                <a:ea typeface="宋体" panose="02010600030101010101" pitchFamily="2" charset="-122"/>
                <a:cs typeface="宋体" panose="02010600030101010101" pitchFamily="2" charset="-122"/>
                <a:sym typeface="+mn-ea"/>
              </a:rPr>
              <a:t>×</a:t>
            </a:r>
            <a:endParaRPr altLang="en-US" sz="2400" lang="zh-CN">
              <a:solidFill>
                <a:schemeClr val="tx1">
                  <a:lumMod val="95000"/>
                  <a:lumOff val="5000"/>
                </a:schemeClr>
              </a:solidFill>
              <a:latin typeface="Arial" panose="020B0604020202020204" pitchFamily="34" charset="0"/>
              <a:ea typeface="宋体" panose="02010600030101010101" pitchFamily="2" charset="-122"/>
              <a:cs typeface="宋体" panose="02010600030101010101" pitchFamily="2" charset="-122"/>
              <a:sym typeface="+mn-ea"/>
            </a:endParaRPr>
          </a:p>
          <a:p>
            <a:pPr algn="just" defTabSz="266700" indent="0" marL="0">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6B.</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作者提到</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梦想</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，从时代激发梦想到大家各奔前程追逐梦想，再到周老师对梦想的执着追求，具有启迪之意。</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p>
            <a:pPr algn="just" defTabSz="266700" indent="0" marL="0">
              <a:spcAft>
                <a:spcPct val="0"/>
              </a:spcAft>
            </a:pP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p>
            <a:pPr algn="just" defTabSz="266700" indent="0" marL="0">
              <a:spcAft>
                <a:spcPct val="0"/>
              </a:spcAft>
            </a:pPr>
            <a:endParaRPr altLang="en-US" sz="2400" lang="zh-CN">
              <a:solidFill>
                <a:schemeClr val="tx1">
                  <a:lumMod val="95000"/>
                  <a:lumOff val="5000"/>
                </a:schemeClr>
              </a:solidFill>
              <a:latin typeface="Arial" panose="020B0604020202020204" pitchFamily="34" charset="0"/>
              <a:ea typeface="宋体" panose="02010600030101010101" pitchFamily="2" charset="-122"/>
              <a:cs typeface="宋体" panose="02010600030101010101" pitchFamily="2" charset="-122"/>
              <a:sym typeface="+mn-ea"/>
            </a:endParaRPr>
          </a:p>
        </p:txBody>
      </p:sp>
      <p:sp>
        <p:nvSpPr>
          <p:cNvPr id="1048831" name="文本框 7"/>
          <p:cNvSpPr txBox="1"/>
          <p:nvPr>
            <p:custDataLst>
              <p:tags r:id="rId3"/>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835"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36" name="文本框 1"/>
          <p:cNvSpPr txBox="1"/>
          <p:nvPr/>
        </p:nvSpPr>
        <p:spPr>
          <a:xfrm>
            <a:off x="347980" y="701040"/>
            <a:ext cx="7975600" cy="5901055"/>
          </a:xfrm>
          <a:prstGeom prst="rect"/>
          <a:noFill/>
          <a:ln>
            <a:solidFill>
              <a:schemeClr val="accent1"/>
            </a:solidFill>
          </a:ln>
        </p:spPr>
        <p:txBody>
          <a:bodyPr anchor="t" rtlCol="0" wrap="square">
            <a:noAutofit/>
          </a:bodyPr>
          <a:p>
            <a:pPr algn="l" defTabSz="266700" fontAlgn="auto" indent="457200">
              <a:lnSpc>
                <a:spcPct val="120000"/>
              </a:lnSpc>
              <a:spcAft>
                <a:spcPct val="0"/>
              </a:spcAft>
            </a:pPr>
            <a:r>
              <a:rPr altLang="zh-CN" sz="2400" lang="en-US">
                <a:sym typeface="+mn-ea"/>
              </a:rPr>
              <a:t>10</a:t>
            </a:r>
            <a:r>
              <a:rPr altLang="en-US" sz="2400" lang="zh-CN">
                <a:sym typeface="+mn-ea"/>
              </a:rPr>
              <a:t>．我的一本散文集需要题写书名。我想到了周起翔。电话那头传来了愉快的话语，他满口答应。</a:t>
            </a:r>
            <a:endParaRPr altLang="en-US" sz="2400" lang="zh-CN">
              <a:sym typeface="+mn-ea"/>
            </a:endParaRPr>
          </a:p>
          <a:p>
            <a:pPr algn="l" defTabSz="266700" fontAlgn="auto" indent="457200">
              <a:lnSpc>
                <a:spcPct val="120000"/>
              </a:lnSpc>
              <a:spcAft>
                <a:spcPct val="0"/>
              </a:spcAft>
            </a:pPr>
            <a:r>
              <a:rPr altLang="zh-CN" sz="2400" lang="en-US">
                <a:sym typeface="+mn-ea"/>
              </a:rPr>
              <a:t>11</a:t>
            </a:r>
            <a:r>
              <a:rPr altLang="en-US" sz="2400" lang="zh-CN">
                <a:sym typeface="+mn-ea"/>
              </a:rPr>
              <a:t>．</a:t>
            </a:r>
            <a:r>
              <a:rPr altLang="zh-CN" sz="2400" lang="en-US">
                <a:sym typeface="+mn-ea"/>
              </a:rPr>
              <a:t>“</a:t>
            </a:r>
            <a:r>
              <a:rPr altLang="en-US" sz="2400" lang="zh-CN">
                <a:sym typeface="+mn-ea"/>
              </a:rPr>
              <a:t>欢迎、欢迎。</a:t>
            </a:r>
            <a:r>
              <a:rPr altLang="zh-CN" sz="2400" lang="en-US">
                <a:sym typeface="+mn-ea"/>
              </a:rPr>
              <a:t>”</a:t>
            </a:r>
            <a:r>
              <a:rPr altLang="en-US" sz="2400" lang="zh-CN">
                <a:sym typeface="+mn-ea"/>
              </a:rPr>
              <a:t>晓玲嫂子依然是快言快语。我向她问好，并打趣儿地与她拉话。</a:t>
            </a:r>
            <a:endParaRPr altLang="en-US" sz="2400" lang="zh-CN">
              <a:sym typeface="+mn-ea"/>
            </a:endParaRPr>
          </a:p>
          <a:p>
            <a:pPr algn="l" defTabSz="266700" fontAlgn="auto" indent="457200">
              <a:lnSpc>
                <a:spcPct val="120000"/>
              </a:lnSpc>
              <a:spcAft>
                <a:spcPct val="0"/>
              </a:spcAft>
            </a:pPr>
            <a:r>
              <a:rPr altLang="zh-CN" sz="2400" lang="en-US">
                <a:sym typeface="+mn-ea"/>
              </a:rPr>
              <a:t>12</a:t>
            </a:r>
            <a:r>
              <a:rPr altLang="en-US" sz="2400" lang="zh-CN">
                <a:sym typeface="+mn-ea"/>
              </a:rPr>
              <a:t>．</a:t>
            </a:r>
            <a:r>
              <a:rPr altLang="zh-CN" sz="2400" lang="en-US">
                <a:sym typeface="+mn-ea"/>
              </a:rPr>
              <a:t>“</a:t>
            </a:r>
            <a:r>
              <a:rPr altLang="en-US" sz="2400" lang="zh-CN">
                <a:sym typeface="+mn-ea"/>
              </a:rPr>
              <a:t>嫂子是愈发的年轻了。</a:t>
            </a:r>
            <a:r>
              <a:rPr altLang="zh-CN" sz="2400" lang="en-US">
                <a:sym typeface="+mn-ea"/>
              </a:rPr>
              <a:t>”</a:t>
            </a:r>
            <a:endParaRPr altLang="zh-CN" sz="2400" lang="en-US">
              <a:sym typeface="+mn-ea"/>
            </a:endParaRPr>
          </a:p>
          <a:p>
            <a:pPr algn="l" defTabSz="266700" fontAlgn="auto" indent="457200">
              <a:lnSpc>
                <a:spcPct val="120000"/>
              </a:lnSpc>
              <a:spcAft>
                <a:spcPct val="0"/>
              </a:spcAft>
            </a:pPr>
            <a:r>
              <a:rPr altLang="zh-CN" sz="2400" lang="en-US">
                <a:sym typeface="+mn-ea"/>
              </a:rPr>
              <a:t>13</a:t>
            </a:r>
            <a:r>
              <a:rPr altLang="en-US" sz="2400" lang="zh-CN">
                <a:sym typeface="+mn-ea"/>
              </a:rPr>
              <a:t>．</a:t>
            </a:r>
            <a:r>
              <a:rPr altLang="zh-CN" sz="2400" lang="en-US">
                <a:sym typeface="+mn-ea"/>
              </a:rPr>
              <a:t>“</a:t>
            </a:r>
            <a:r>
              <a:rPr altLang="en-US" sz="2400" lang="zh-CN">
                <a:sym typeface="+mn-ea"/>
              </a:rPr>
              <a:t>住这儿是被动养生。</a:t>
            </a:r>
            <a:r>
              <a:rPr altLang="zh-CN" sz="2400" lang="en-US">
                <a:sym typeface="+mn-ea"/>
              </a:rPr>
              <a:t>”</a:t>
            </a:r>
            <a:endParaRPr altLang="zh-CN" sz="2400" lang="en-US">
              <a:sym typeface="+mn-ea"/>
            </a:endParaRPr>
          </a:p>
          <a:p>
            <a:pPr algn="l" defTabSz="266700" fontAlgn="auto" indent="457200">
              <a:lnSpc>
                <a:spcPct val="120000"/>
              </a:lnSpc>
              <a:spcAft>
                <a:spcPct val="0"/>
              </a:spcAft>
            </a:pPr>
            <a:r>
              <a:rPr altLang="zh-CN" sz="2400" lang="en-US">
                <a:sym typeface="+mn-ea"/>
              </a:rPr>
              <a:t>14</a:t>
            </a:r>
            <a:r>
              <a:rPr altLang="en-US" sz="2400" lang="zh-CN">
                <a:sym typeface="+mn-ea"/>
              </a:rPr>
              <a:t>．</a:t>
            </a:r>
            <a:r>
              <a:rPr altLang="zh-CN" sz="2400" lang="en-US">
                <a:sym typeface="+mn-ea"/>
              </a:rPr>
              <a:t>“</a:t>
            </a:r>
            <a:r>
              <a:rPr altLang="en-US" sz="2400" lang="zh-CN">
                <a:sym typeface="+mn-ea"/>
              </a:rPr>
              <a:t>养生还分主动与被动</a:t>
            </a:r>
            <a:r>
              <a:rPr altLang="zh-CN" sz="2400" lang="en-US">
                <a:sym typeface="+mn-ea"/>
              </a:rPr>
              <a:t>?”</a:t>
            </a:r>
            <a:endParaRPr altLang="zh-CN" sz="2400" lang="en-US">
              <a:sym typeface="+mn-ea"/>
            </a:endParaRPr>
          </a:p>
          <a:p>
            <a:pPr algn="l" defTabSz="266700" fontAlgn="auto" indent="457200">
              <a:lnSpc>
                <a:spcPct val="120000"/>
              </a:lnSpc>
              <a:spcAft>
                <a:spcPct val="0"/>
              </a:spcAft>
            </a:pPr>
            <a:r>
              <a:rPr altLang="zh-CN" sz="2400" lang="en-US">
                <a:sym typeface="+mn-ea"/>
              </a:rPr>
              <a:t>15</a:t>
            </a:r>
            <a:r>
              <a:rPr altLang="en-US" sz="2400" lang="zh-CN">
                <a:sym typeface="+mn-ea"/>
              </a:rPr>
              <a:t>．</a:t>
            </a:r>
            <a:r>
              <a:rPr altLang="zh-CN" sz="2400" lang="en-US">
                <a:sym typeface="+mn-ea"/>
              </a:rPr>
              <a:t>“</a:t>
            </a:r>
            <a:r>
              <a:rPr altLang="en-US" sz="2400" lang="zh-CN">
                <a:solidFill>
                  <a:srgbClr val="FF0000"/>
                </a:solidFill>
                <a:sym typeface="+mn-ea"/>
              </a:rPr>
              <a:t>耕读，作画，书写。粗茶淡饭。思无虑，行无阻，鸿儒往来，谈笑风生。</a:t>
            </a:r>
            <a:r>
              <a:rPr altLang="zh-CN" sz="2400" lang="en-US">
                <a:solidFill>
                  <a:srgbClr val="FF0000"/>
                </a:solidFill>
                <a:sym typeface="+mn-ea"/>
              </a:rPr>
              <a:t> </a:t>
            </a:r>
            <a:r>
              <a:rPr altLang="en-US" sz="2400" lang="zh-CN">
                <a:solidFill>
                  <a:srgbClr val="FF0000"/>
                </a:solidFill>
                <a:sym typeface="+mn-ea"/>
              </a:rPr>
              <a:t>自然生息，生养自来，这就是被动。</a:t>
            </a:r>
            <a:r>
              <a:rPr altLang="zh-CN" sz="2400" lang="en-US">
                <a:solidFill>
                  <a:srgbClr val="FF0000"/>
                </a:solidFill>
                <a:sym typeface="+mn-ea"/>
              </a:rPr>
              <a:t>”</a:t>
            </a:r>
            <a:r>
              <a:rPr altLang="en-US" sz="2400" lang="zh-CN">
                <a:sym typeface="+mn-ea"/>
              </a:rPr>
              <a:t>（</a:t>
            </a:r>
            <a:r>
              <a:rPr altLang="en-US" sz="2400" lang="zh-CN">
                <a:highlight>
                  <a:srgbClr val="FFFF00"/>
                </a:highlight>
                <a:sym typeface="+mn-ea"/>
              </a:rPr>
              <a:t>使用短句，具有文言色彩的词语罗列在一起，言简意丰，使文章富有文采，也体现了周先生丰富而平淡的生活。）</a:t>
            </a:r>
            <a:endParaRPr altLang="en-US" sz="2400" lang="zh-CN">
              <a:highlight>
                <a:srgbClr val="FFFF00"/>
              </a:highlight>
              <a:sym typeface="+mn-ea"/>
            </a:endParaRPr>
          </a:p>
        </p:txBody>
      </p:sp>
      <p:sp>
        <p:nvSpPr>
          <p:cNvPr id="1048837" name="文本框 2"/>
          <p:cNvSpPr txBox="1"/>
          <p:nvPr/>
        </p:nvSpPr>
        <p:spPr>
          <a:xfrm>
            <a:off x="8459470" y="618490"/>
            <a:ext cx="3444875" cy="5909310"/>
          </a:xfrm>
          <a:prstGeom prst="rect"/>
          <a:ln>
            <a:solidFill>
              <a:schemeClr val="accent1"/>
            </a:solidFill>
          </a:ln>
        </p:spPr>
        <p:txBody>
          <a:bodyPr wrap="square">
            <a:noAutofit/>
          </a:bodyPr>
          <a:p>
            <a:pPr algn="l" defTabSz="266700" indent="0" marL="0">
              <a:lnSpc>
                <a:spcPts val="2340"/>
              </a:lnSpc>
              <a:spcAft>
                <a:spcPct val="0"/>
              </a:spcAft>
            </a:pPr>
            <a:r>
              <a:rPr altLang="zh-CN" sz="2400" lang="en-US">
                <a:latin typeface="Calibri" panose="020F0502020204030204"/>
                <a:ea typeface="宋体" panose="02010600030101010101" pitchFamily="2" charset="-122"/>
              </a:rPr>
              <a:t>11~16</a:t>
            </a:r>
            <a:r>
              <a:rPr altLang="en-US" sz="2400" lang="zh-CN">
                <a:latin typeface="Calibri" panose="020F0502020204030204"/>
                <a:ea typeface="宋体" panose="02010600030101010101" pitchFamily="2" charset="-122"/>
              </a:rPr>
              <a:t>自然段是我与</a:t>
            </a:r>
            <a:r>
              <a:rPr altLang="en-US" sz="2400" lang="zh-CN">
                <a:sym typeface="+mn-ea"/>
              </a:rPr>
              <a:t>晓玲</a:t>
            </a:r>
            <a:r>
              <a:rPr altLang="en-US" sz="2400" lang="zh-CN">
                <a:latin typeface="Calibri" panose="020F0502020204030204"/>
                <a:ea typeface="宋体" panose="02010600030101010101" pitchFamily="2" charset="-122"/>
              </a:rPr>
              <a:t>嫂子的对话，通过对话，让我感受到周老师</a:t>
            </a:r>
            <a:r>
              <a:rPr altLang="en-US" sz="2400" lang="zh-CN">
                <a:latin typeface="Calibri" panose="020F0502020204030204"/>
                <a:ea typeface="宋体" panose="02010600030101010101" pitchFamily="2" charset="-122"/>
              </a:rPr>
              <a:t>的淡雅质朴，回归自然。</a:t>
            </a:r>
            <a:endParaRPr altLang="en-US" sz="2400" lang="zh-CN">
              <a:latin typeface="Calibri" panose="020F0502020204030204"/>
              <a:ea typeface="宋体" panose="02010600030101010101" pitchFamily="2" charset="-122"/>
            </a:endParaRPr>
          </a:p>
        </p:txBody>
      </p:sp>
      <p:sp>
        <p:nvSpPr>
          <p:cNvPr id="1048838"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842"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43" name="文本框 1"/>
          <p:cNvSpPr txBox="1"/>
          <p:nvPr/>
        </p:nvSpPr>
        <p:spPr>
          <a:xfrm>
            <a:off x="128270" y="466090"/>
            <a:ext cx="8201025" cy="6263005"/>
          </a:xfrm>
          <a:prstGeom prst="rect"/>
          <a:noFill/>
          <a:ln>
            <a:solidFill>
              <a:schemeClr val="accent1"/>
            </a:solidFill>
          </a:ln>
        </p:spPr>
        <p:txBody>
          <a:bodyPr anchor="t" rtlCol="0" wrap="square">
            <a:noAutofit/>
          </a:bodyPr>
          <a:p>
            <a:pPr algn="l" defTabSz="266700" fontAlgn="auto" indent="457200">
              <a:lnSpc>
                <a:spcPct val="100000"/>
              </a:lnSpc>
              <a:spcAft>
                <a:spcPct val="0"/>
              </a:spcAft>
            </a:pPr>
            <a:r>
              <a:rPr altLang="zh-CN" sz="2400" lang="en-US">
                <a:sym typeface="+mn-ea"/>
              </a:rPr>
              <a:t>16</a:t>
            </a:r>
            <a:r>
              <a:rPr altLang="en-US" sz="2400" lang="zh-CN">
                <a:sym typeface="+mn-ea"/>
              </a:rPr>
              <a:t>．听罢，我豁然开朗。老子云，道法自然。</a:t>
            </a:r>
            <a:r>
              <a:rPr altLang="zh-CN" sz="2400" lang="en-US">
                <a:sym typeface="+mn-ea"/>
              </a:rPr>
              <a:t>“</a:t>
            </a:r>
            <a:r>
              <a:rPr altLang="en-US" sz="2400" lang="zh-CN">
                <a:sym typeface="+mn-ea"/>
              </a:rPr>
              <a:t>被动</a:t>
            </a:r>
            <a:r>
              <a:rPr altLang="zh-CN" sz="2400" lang="en-US">
                <a:sym typeface="+mn-ea"/>
              </a:rPr>
              <a:t>”</a:t>
            </a:r>
            <a:r>
              <a:rPr altLang="en-US" sz="2400" lang="zh-CN">
                <a:sym typeface="+mn-ea"/>
              </a:rPr>
              <a:t>是顺应。顺天应人，抱朴守拙。这实际是一种生活上的</a:t>
            </a:r>
            <a:r>
              <a:rPr altLang="zh-CN" sz="2400" lang="en-US">
                <a:sym typeface="+mn-ea"/>
              </a:rPr>
              <a:t>“</a:t>
            </a:r>
            <a:r>
              <a:rPr altLang="en-US" sz="2400" lang="zh-CN">
                <a:sym typeface="+mn-ea"/>
              </a:rPr>
              <a:t>主动</a:t>
            </a:r>
            <a:r>
              <a:rPr altLang="zh-CN" sz="2400" lang="en-US">
                <a:sym typeface="+mn-ea"/>
              </a:rPr>
              <a:t>”</a:t>
            </a:r>
            <a:r>
              <a:rPr altLang="en-US" sz="2400" lang="zh-CN">
                <a:sym typeface="+mn-ea"/>
              </a:rPr>
              <a:t>回归。</a:t>
            </a:r>
            <a:endParaRPr altLang="en-US" sz="2400" lang="zh-CN">
              <a:sym typeface="+mn-ea"/>
            </a:endParaRPr>
          </a:p>
          <a:p>
            <a:pPr algn="l" defTabSz="266700" fontAlgn="auto" indent="457200">
              <a:lnSpc>
                <a:spcPct val="100000"/>
              </a:lnSpc>
              <a:spcAft>
                <a:spcPct val="0"/>
              </a:spcAft>
            </a:pPr>
            <a:r>
              <a:rPr altLang="zh-CN" sz="2400" lang="en-US">
                <a:sym typeface="+mn-ea"/>
              </a:rPr>
              <a:t>17</a:t>
            </a:r>
            <a:r>
              <a:rPr altLang="en-US" sz="2400" lang="zh-CN">
                <a:sym typeface="+mn-ea"/>
              </a:rPr>
              <a:t>．</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6C</a:t>
            </a:r>
            <a:r>
              <a:rPr altLang="en-US" sz="2400" lang="zh-CN" u="sng">
                <a:solidFill>
                  <a:srgbClr val="FF0000"/>
                </a:solidFill>
                <a:sym typeface="+mn-ea"/>
              </a:rPr>
              <a:t>周老师一如往常。足蹬布鞋，一袭休闲装束。头发过耳，胡须三寸，略有花白。气色红润，舒展，轻松。</a:t>
            </a:r>
            <a:endParaRPr altLang="en-US" sz="2400" lang="zh-CN" u="sng">
              <a:solidFill>
                <a:srgbClr val="FF0000"/>
              </a:solidFill>
              <a:sym typeface="+mn-ea"/>
            </a:endParaRPr>
          </a:p>
          <a:p>
            <a:pPr algn="l" defTabSz="266700" fontAlgn="auto" indent="457200">
              <a:lnSpc>
                <a:spcPct val="100000"/>
              </a:lnSpc>
              <a:spcAft>
                <a:spcPct val="0"/>
              </a:spcAft>
            </a:pPr>
            <a:r>
              <a:rPr altLang="zh-CN" sz="2400" lang="en-US">
                <a:sym typeface="+mn-ea"/>
              </a:rPr>
              <a:t>18</a:t>
            </a:r>
            <a:r>
              <a:rPr altLang="en-US" sz="2400" lang="zh-CN">
                <a:sym typeface="+mn-ea"/>
              </a:rPr>
              <a:t>．</a:t>
            </a:r>
            <a:r>
              <a:rPr altLang="zh-CN" sz="2400" lang="en-US">
                <a:solidFill>
                  <a:schemeClr val="tx1">
                    <a:lumMod val="95000"/>
                    <a:lumOff val="5000"/>
                  </a:schemeClr>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6D</a:t>
            </a:r>
            <a:r>
              <a:rPr altLang="en-US" b="1" sz="2400" lang="zh-CN" u="sng">
                <a:solidFill>
                  <a:srgbClr val="FF0000"/>
                </a:solidFill>
                <a:sym typeface="+mn-ea"/>
              </a:rPr>
              <a:t>架子上摆着几件新近创作的雕塑，造型却是独特。</a:t>
            </a:r>
            <a:r>
              <a:rPr altLang="en-US" sz="2400" lang="zh-CN">
                <a:sym typeface="+mn-ea"/>
              </a:rPr>
              <a:t>其中一件是，一个弓背坐在凳子上的男人。手臂搁在腿上。人腿和凳子腿化为一体。奇怪的是脖子上没有了脑袋，脑袋在凳子腿旁放着。另外三件也是有趣，慵懒地斜躺在椅子上的人；耷拉着脑袋站立在框架中的人；两个向上攀爬又相互蹬踏的人。</a:t>
            </a:r>
            <a:r>
              <a:rPr altLang="zh-CN" sz="2400" lang="en-US">
                <a:sym typeface="+mn-ea"/>
              </a:rPr>
              <a:t>“</a:t>
            </a:r>
            <a:r>
              <a:rPr altLang="en-US" sz="2400" lang="zh-CN">
                <a:sym typeface="+mn-ea"/>
              </a:rPr>
              <a:t>这是一组生活中的写实雕塑。</a:t>
            </a:r>
            <a:r>
              <a:rPr altLang="zh-CN" sz="2400" lang="en-US">
                <a:sym typeface="+mn-ea"/>
              </a:rPr>
              <a:t>”</a:t>
            </a:r>
            <a:r>
              <a:rPr altLang="en-US" sz="2400" lang="zh-CN">
                <a:sym typeface="+mn-ea"/>
              </a:rPr>
              <a:t>周老师边说边拿起其中的一件。他接着说，</a:t>
            </a:r>
            <a:r>
              <a:rPr altLang="zh-CN" sz="2400" lang="en-US">
                <a:sym typeface="+mn-ea"/>
              </a:rPr>
              <a:t>“</a:t>
            </a:r>
            <a:r>
              <a:rPr altLang="en-US" sz="2400" lang="zh-CN">
                <a:solidFill>
                  <a:srgbClr val="FF0000"/>
                </a:solidFill>
                <a:sym typeface="+mn-ea"/>
              </a:rPr>
              <a:t>有些事情，就是把脑袋想掉了也不会想明白的，因为人与物已经化为一体，逃脱不了的</a:t>
            </a:r>
            <a:r>
              <a:rPr altLang="en-US" sz="2400" lang="zh-CN">
                <a:sym typeface="+mn-ea"/>
              </a:rPr>
              <a:t>。</a:t>
            </a:r>
            <a:r>
              <a:rPr altLang="zh-CN" sz="2400" lang="en-US">
                <a:sym typeface="+mn-ea"/>
              </a:rPr>
              <a:t>”</a:t>
            </a:r>
            <a:r>
              <a:rPr altLang="en-US" sz="2400" lang="zh-CN">
                <a:sym typeface="+mn-ea"/>
              </a:rPr>
              <a:t>（</a:t>
            </a:r>
            <a:r>
              <a:rPr altLang="en-US" sz="2400" lang="zh-CN">
                <a:highlight>
                  <a:srgbClr val="FFFF00"/>
                </a:highlight>
                <a:sym typeface="+mn-ea"/>
              </a:rPr>
              <a:t>人与物已经化为一体逃脱不了指的是人在雕刻创作的过程中把自己的思想精神也融入到雕刻中去了。再以此也说明了那座雕像司马迁与周老师的精神是融合在一起的。</a:t>
            </a:r>
            <a:r>
              <a:rPr altLang="en-US" sz="2400" lang="zh-CN">
                <a:sym typeface="+mn-ea"/>
              </a:rPr>
              <a:t>）经他这么一说，我似乎明白了点。</a:t>
            </a:r>
            <a:endParaRPr altLang="en-US" sz="2400" lang="zh-CN">
              <a:sym typeface="+mn-ea"/>
            </a:endParaRPr>
          </a:p>
        </p:txBody>
      </p:sp>
      <p:sp>
        <p:nvSpPr>
          <p:cNvPr id="1048844" name="文本框 2"/>
          <p:cNvSpPr txBox="1"/>
          <p:nvPr/>
        </p:nvSpPr>
        <p:spPr>
          <a:xfrm>
            <a:off x="8477885" y="618490"/>
            <a:ext cx="3426460" cy="6111240"/>
          </a:xfrm>
          <a:prstGeom prst="rect"/>
          <a:ln>
            <a:solidFill>
              <a:schemeClr val="accent1"/>
            </a:solidFill>
          </a:ln>
        </p:spPr>
        <p:txBody>
          <a:bodyPr wrap="square">
            <a:noAutofit/>
          </a:bodyPr>
          <a:p>
            <a:pPr algn="l" defTabSz="266700" indent="0" marL="0">
              <a:lnSpc>
                <a:spcPts val="234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17</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自然段写了钟老师的外貌描写依旧是朴素。健康舒展轻松。与前面在第二自然段周先生的外貌是完全不同的。</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algn="l" defTabSz="266700" indent="0" marL="0">
              <a:lnSpc>
                <a:spcPts val="2340"/>
              </a:lnSpc>
              <a:spcAft>
                <a:spcPct val="0"/>
              </a:spcAft>
            </a:pPr>
            <a:endParaRPr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algn="l" defTabSz="266700" indent="0" marL="0">
              <a:lnSpc>
                <a:spcPts val="234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18</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自然段主要写的是他的雕刻作品。造型独特的雕塑是生活写实雕塑。</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algn="l" defTabSz="266700" indent="0" marL="0">
              <a:lnSpc>
                <a:spcPts val="2340"/>
              </a:lnSpc>
              <a:spcAft>
                <a:spcPct val="0"/>
              </a:spcAft>
            </a:pPr>
            <a:endPar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algn="l" defTabSz="266700" indent="0" marL="0">
              <a:lnSpc>
                <a:spcPts val="234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6C.</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对于居家生活中的周老师，作者用了一连串简洁明快的短句描写其衣着、须发和气色，从中透露着朴拙与自然。</a:t>
            </a:r>
            <a:r>
              <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mn-ea"/>
              </a:rPr>
              <a:t>√</a:t>
            </a:r>
            <a:endPar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mn-ea"/>
            </a:endParaRPr>
          </a:p>
          <a:p>
            <a:pPr algn="l" defTabSz="266700" indent="0" marL="0">
              <a:lnSpc>
                <a:spcPts val="2340"/>
              </a:lnSpc>
              <a:spcAft>
                <a:spcPct val="0"/>
              </a:spcAft>
            </a:pPr>
            <a:r>
              <a:rPr altLang="zh-CN" sz="2400" lang="en-US">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mn-ea"/>
              </a:rPr>
              <a:t>6D.</a:t>
            </a:r>
            <a:r>
              <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mn-ea"/>
              </a:rPr>
              <a:t>周老师家里架子上的一组雕塑，不仅具有独特的造型，还蕴含着深刻的象征意义，意在表达对生活的思考。</a:t>
            </a:r>
            <a:r>
              <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mn-ea"/>
              </a:rPr>
              <a:t>√</a:t>
            </a:r>
            <a:endPar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mn-ea"/>
            </a:endParaRPr>
          </a:p>
          <a:p>
            <a:pPr algn="l" defTabSz="266700" indent="0" marL="0">
              <a:lnSpc>
                <a:spcPts val="2340"/>
              </a:lnSpc>
              <a:spcAft>
                <a:spcPct val="0"/>
              </a:spcAft>
            </a:pPr>
            <a:endParaRPr altLang="en-US" sz="2400" lang="zh-CN">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1048845"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849"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50" name="文本框 1"/>
          <p:cNvSpPr txBox="1"/>
          <p:nvPr/>
        </p:nvSpPr>
        <p:spPr>
          <a:xfrm>
            <a:off x="347980" y="466090"/>
            <a:ext cx="7780655" cy="6267450"/>
          </a:xfrm>
          <a:prstGeom prst="rect"/>
          <a:noFill/>
          <a:ln>
            <a:solidFill>
              <a:schemeClr val="accent1"/>
            </a:solidFill>
          </a:ln>
        </p:spPr>
        <p:txBody>
          <a:bodyPr anchor="t" rtlCol="0" wrap="square">
            <a:noAutofit/>
          </a:bodyPr>
          <a:p>
            <a:pPr algn="l" defTabSz="266700" fontAlgn="auto" indent="457200">
              <a:lnSpc>
                <a:spcPct val="120000"/>
              </a:lnSpc>
              <a:spcAft>
                <a:spcPct val="0"/>
              </a:spcAft>
            </a:pPr>
            <a:r>
              <a:rPr altLang="zh-CN" sz="2400" lang="en-US">
                <a:sym typeface="+mn-ea"/>
              </a:rPr>
              <a:t>19</a:t>
            </a:r>
            <a:r>
              <a:rPr altLang="en-US" sz="2400" lang="zh-CN">
                <a:sym typeface="+mn-ea"/>
              </a:rPr>
              <a:t>．我们又聊起了司马迁。我说，那座雕塑已经成为司马迁塑像的经典。我个人觉得，从某种意义上说，是不是你的自画像。我说，我指的是精神层面。</a:t>
            </a:r>
            <a:endParaRPr altLang="en-US" sz="2400" lang="zh-CN">
              <a:sym typeface="+mn-ea"/>
            </a:endParaRPr>
          </a:p>
          <a:p>
            <a:pPr algn="l" defTabSz="266700" fontAlgn="auto" indent="457200">
              <a:lnSpc>
                <a:spcPct val="120000"/>
              </a:lnSpc>
              <a:spcAft>
                <a:spcPct val="0"/>
              </a:spcAft>
            </a:pPr>
            <a:r>
              <a:rPr altLang="zh-CN" sz="2400" lang="en-US">
                <a:sym typeface="+mn-ea"/>
              </a:rPr>
              <a:t>20</a:t>
            </a:r>
            <a:r>
              <a:rPr altLang="en-US" sz="2400" lang="zh-CN">
                <a:sym typeface="+mn-ea"/>
              </a:rPr>
              <a:t>周老师沉思了一下。他说，这件作品整整耗费了他三年时间。为了把司马迁还原为那个时代的人物，赋予雕塑以生命，他在精神上一直处于亢奋中，仿佛活在汉代，不断地在与司马迁对话，为此，体重下降了</a:t>
            </a:r>
            <a:r>
              <a:rPr altLang="zh-CN" sz="2400" lang="en-US">
                <a:sym typeface="+mn-ea"/>
              </a:rPr>
              <a:t>12</a:t>
            </a:r>
            <a:r>
              <a:rPr altLang="en-US" sz="2400" lang="zh-CN">
                <a:sym typeface="+mn-ea"/>
              </a:rPr>
              <a:t>斤。嫂子插话说，她见过周老师在塑造司马迁像时的状态，有一次在雕塑架上正雕着呢，突然，他抱着塑像的头部失声大哭起来，我和他的学生在下面看着心疼不已。</a:t>
            </a:r>
            <a:r>
              <a:rPr altLang="en-US" sz="2400" lang="zh-CN">
                <a:solidFill>
                  <a:srgbClr val="FF0000"/>
                </a:solidFill>
                <a:sym typeface="+mn-ea"/>
              </a:rPr>
              <a:t>知道是周老师与作品又对上话了。</a:t>
            </a:r>
            <a:r>
              <a:rPr altLang="zh-CN" sz="2400" lang="en-US">
                <a:solidFill>
                  <a:srgbClr val="FF0000"/>
                </a:solidFill>
                <a:sym typeface="+mn-ea"/>
              </a:rPr>
              <a:t> </a:t>
            </a:r>
            <a:r>
              <a:rPr altLang="en-US" sz="2400" lang="zh-CN">
                <a:solidFill>
                  <a:srgbClr val="FF0000"/>
                </a:solidFill>
                <a:sym typeface="+mn-ea"/>
              </a:rPr>
              <a:t>（</a:t>
            </a:r>
            <a:r>
              <a:rPr altLang="en-US" sz="2400" lang="zh-CN">
                <a:solidFill>
                  <a:srgbClr val="FF0000"/>
                </a:solidFill>
                <a:highlight>
                  <a:srgbClr val="FFFF00"/>
                </a:highlight>
                <a:sym typeface="+mn-ea"/>
              </a:rPr>
              <a:t>是</a:t>
            </a:r>
            <a:r>
              <a:rPr altLang="en-US" sz="2400" lang="zh-CN">
                <a:highlight>
                  <a:srgbClr val="FFFF00"/>
                </a:highlight>
                <a:sym typeface="+mn-ea"/>
              </a:rPr>
              <a:t>将雕像以拟人画，其实说明周老师与司马迁的雕像二者心意相通，在雕刻的过程中也感受到司马迁的内心。所以体现了钟老师对于雕像的用心细致。）</a:t>
            </a:r>
            <a:endParaRPr altLang="en-US" sz="2400" lang="zh-CN">
              <a:highlight>
                <a:srgbClr val="FFFF00"/>
              </a:highlight>
              <a:sym typeface="+mn-ea"/>
            </a:endParaRPr>
          </a:p>
        </p:txBody>
      </p:sp>
      <p:sp>
        <p:nvSpPr>
          <p:cNvPr id="1048851" name="文本框 2"/>
          <p:cNvSpPr txBox="1"/>
          <p:nvPr/>
        </p:nvSpPr>
        <p:spPr>
          <a:xfrm>
            <a:off x="8459470" y="618490"/>
            <a:ext cx="3444875" cy="5489575"/>
          </a:xfrm>
          <a:prstGeom prst="rect"/>
          <a:ln>
            <a:solidFill>
              <a:schemeClr val="accent1"/>
            </a:solidFill>
          </a:ln>
        </p:spPr>
        <p:txBody>
          <a:bodyPr wrap="square">
            <a:noAutofit/>
          </a:bodyPr>
          <a:p>
            <a:pPr algn="l" defTabSz="266700" indent="0" marL="0">
              <a:lnSpc>
                <a:spcPts val="2340"/>
              </a:lnSpc>
              <a:spcAft>
                <a:spcPct val="0"/>
              </a:spcAft>
            </a:pPr>
            <a:r>
              <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rPr>
              <a:t>19-20</a:t>
            </a:r>
            <a:r>
              <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rPr>
              <a:t>段是我与周老师再次谈及司马迁，我认为司马迁是周老师的精神自我画像，周老师赋予雕塑</a:t>
            </a:r>
            <a:r>
              <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rPr>
              <a:t>生命。</a:t>
            </a:r>
            <a:endParaRPr altLang="zh-CN" sz="2400" lang="en-US">
              <a:solidFill>
                <a:srgbClr val="FF0000"/>
              </a:solidFill>
              <a:latin typeface="宋体" panose="02010600030101010101" pitchFamily="2" charset="-122"/>
              <a:ea typeface="宋体" panose="02010600030101010101" pitchFamily="2" charset="-122"/>
              <a:cs typeface="仿宋" panose="02010609060101010101" charset="-122"/>
              <a:sym typeface="+mn-ea"/>
            </a:endParaRPr>
          </a:p>
        </p:txBody>
      </p:sp>
      <p:sp>
        <p:nvSpPr>
          <p:cNvPr id="1048852"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856"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57" name="文本框 1"/>
          <p:cNvSpPr txBox="1"/>
          <p:nvPr/>
        </p:nvSpPr>
        <p:spPr>
          <a:xfrm>
            <a:off x="347980" y="466090"/>
            <a:ext cx="8751570" cy="6136005"/>
          </a:xfrm>
          <a:prstGeom prst="rect"/>
          <a:noFill/>
          <a:ln>
            <a:solidFill>
              <a:schemeClr val="accent1"/>
            </a:solidFill>
          </a:ln>
        </p:spPr>
        <p:txBody>
          <a:bodyPr anchor="t" rtlCol="0" wrap="square">
            <a:noAutofit/>
          </a:bodyPr>
          <a:p>
            <a:pPr algn="l" defTabSz="266700" fontAlgn="auto" indent="0">
              <a:lnSpc>
                <a:spcPct val="120000"/>
              </a:lnSpc>
              <a:spcAft>
                <a:spcPct val="0"/>
              </a:spcAft>
            </a:pPr>
            <a:r>
              <a:rPr altLang="en-US" sz="2400" lang="zh-CN">
                <a:solidFill>
                  <a:schemeClr val="tx1">
                    <a:lumMod val="95000"/>
                    <a:lumOff val="5000"/>
                  </a:schemeClr>
                </a:solidFill>
                <a:sym typeface="+mn-ea"/>
              </a:rPr>
              <a:t>雕像揭幕前，周老师请了徐村的村民来看</a:t>
            </a:r>
            <a:r>
              <a:rPr altLang="en-US" sz="2400" lang="zh-CN">
                <a:solidFill>
                  <a:srgbClr val="FF0000"/>
                </a:solidFill>
                <a:sym typeface="+mn-ea"/>
              </a:rPr>
              <a:t>。这些都是司马迁的后裔，看见塑像，他们扑通、扑通地纷纷下跪，对着塑像</a:t>
            </a:r>
            <a:r>
              <a:rPr altLang="zh-CN" sz="2400" lang="en-US">
                <a:solidFill>
                  <a:srgbClr val="FF0000"/>
                </a:solidFill>
                <a:sym typeface="+mn-ea"/>
              </a:rPr>
              <a:t>——</a:t>
            </a:r>
            <a:r>
              <a:rPr altLang="en-US" sz="2400" lang="zh-CN">
                <a:solidFill>
                  <a:srgbClr val="FF0000"/>
                </a:solidFill>
                <a:sym typeface="+mn-ea"/>
              </a:rPr>
              <a:t>他们近乎两千年前的先祖三叩九拜</a:t>
            </a:r>
            <a:r>
              <a:rPr altLang="en-US" sz="2400" lang="zh-CN">
                <a:solidFill>
                  <a:schemeClr val="tx1">
                    <a:lumMod val="95000"/>
                    <a:lumOff val="5000"/>
                  </a:schemeClr>
                </a:solidFill>
                <a:sym typeface="+mn-ea"/>
              </a:rPr>
              <a:t>。（</a:t>
            </a:r>
            <a:r>
              <a:rPr altLang="en-US" sz="2400" lang="zh-CN">
                <a:solidFill>
                  <a:schemeClr val="tx1">
                    <a:lumMod val="95000"/>
                    <a:lumOff val="5000"/>
                  </a:schemeClr>
                </a:solidFill>
                <a:highlight>
                  <a:srgbClr val="FFFF00"/>
                </a:highlight>
                <a:sym typeface="+mn-ea"/>
              </a:rPr>
              <a:t>村民</a:t>
            </a:r>
            <a:r>
              <a:rPr altLang="en-US" sz="2400" lang="zh-CN">
                <a:solidFill>
                  <a:schemeClr val="tx1">
                    <a:lumMod val="95000"/>
                    <a:lumOff val="5000"/>
                  </a:schemeClr>
                </a:solidFill>
                <a:highlight>
                  <a:srgbClr val="FFFF00"/>
                </a:highlight>
                <a:sym typeface="+mn-ea"/>
              </a:rPr>
              <a:t>对雕像的叩拜、含泪，侧面表现了周老师雕刻水平的高超，更体现了他雕刻的司马迁不仅是形似，更能表现内在的精神品质，以致使后人能够感受到其中的精神，对此膜拜，赞叹，内心倾服。</a:t>
            </a:r>
            <a:r>
              <a:rPr altLang="en-US" sz="2400" lang="zh-CN">
                <a:solidFill>
                  <a:schemeClr val="tx1">
                    <a:lumMod val="95000"/>
                    <a:lumOff val="5000"/>
                  </a:schemeClr>
                </a:solidFill>
                <a:sym typeface="+mn-ea"/>
              </a:rPr>
              <a:t>）他们含泪对周老师说，这就是他们心中的先祖啊。</a:t>
            </a:r>
            <a:endParaRPr altLang="en-US" sz="2400" lang="zh-CN">
              <a:solidFill>
                <a:schemeClr val="tx1">
                  <a:lumMod val="95000"/>
                  <a:lumOff val="5000"/>
                </a:schemeClr>
              </a:solidFill>
              <a:sym typeface="+mn-ea"/>
            </a:endParaRPr>
          </a:p>
          <a:p>
            <a:pPr algn="l" defTabSz="266700" fontAlgn="auto" indent="457200">
              <a:lnSpc>
                <a:spcPct val="120000"/>
              </a:lnSpc>
              <a:spcAft>
                <a:spcPct val="0"/>
              </a:spcAft>
            </a:pPr>
            <a:r>
              <a:rPr altLang="zh-CN" sz="2400" lang="en-US">
                <a:solidFill>
                  <a:schemeClr val="tx1">
                    <a:lumMod val="95000"/>
                    <a:lumOff val="5000"/>
                  </a:schemeClr>
                </a:solidFill>
                <a:sym typeface="+mn-ea"/>
              </a:rPr>
              <a:t>21</a:t>
            </a:r>
            <a:r>
              <a:rPr altLang="en-US" sz="2400" lang="zh-CN">
                <a:solidFill>
                  <a:schemeClr val="tx1">
                    <a:lumMod val="95000"/>
                    <a:lumOff val="5000"/>
                  </a:schemeClr>
                </a:solidFill>
                <a:sym typeface="+mn-ea"/>
              </a:rPr>
              <a:t>．返回的路上，我想，周老师手中的那团泥土，不仅是他快乐的源泉，而且更是他</a:t>
            </a:r>
            <a:r>
              <a:rPr altLang="zh-CN" sz="2400" lang="en-US">
                <a:solidFill>
                  <a:schemeClr val="tx1">
                    <a:lumMod val="95000"/>
                    <a:lumOff val="5000"/>
                  </a:schemeClr>
                </a:solidFill>
                <a:sym typeface="+mn-ea"/>
              </a:rPr>
              <a:t>“</a:t>
            </a:r>
            <a:r>
              <a:rPr altLang="en-US" sz="2400" lang="zh-CN">
                <a:solidFill>
                  <a:schemeClr val="tx1">
                    <a:lumMod val="95000"/>
                    <a:lumOff val="5000"/>
                  </a:schemeClr>
                </a:solidFill>
                <a:sym typeface="+mn-ea"/>
              </a:rPr>
              <a:t>创造</a:t>
            </a:r>
            <a:r>
              <a:rPr altLang="zh-CN" sz="2400" lang="en-US">
                <a:solidFill>
                  <a:schemeClr val="tx1">
                    <a:lumMod val="95000"/>
                    <a:lumOff val="5000"/>
                  </a:schemeClr>
                </a:solidFill>
                <a:sym typeface="+mn-ea"/>
              </a:rPr>
              <a:t>”</a:t>
            </a:r>
            <a:r>
              <a:rPr altLang="en-US" sz="2400" lang="zh-CN">
                <a:solidFill>
                  <a:schemeClr val="tx1">
                    <a:lumMod val="95000"/>
                    <a:lumOff val="5000"/>
                  </a:schemeClr>
                </a:solidFill>
                <a:sym typeface="+mn-ea"/>
              </a:rPr>
              <a:t>的过程。他要目睹和感知手中的泥土有呼吸、有灵魂。周老师的使命就是给这些泥土赋予生命。每个人或高贵或平庸或低贱，都是带着各自使命而来。圣贤们说，橄榄只有通过不断地萃取才能榨取出它的馨香之气。一个赋泥土以馨香的人，内心一定是干净纯粹的人。</a:t>
            </a:r>
            <a:endParaRPr altLang="en-US" sz="2400" lang="zh-CN">
              <a:solidFill>
                <a:schemeClr val="tx1">
                  <a:lumMod val="95000"/>
                  <a:lumOff val="5000"/>
                </a:schemeClr>
              </a:solidFill>
              <a:sym typeface="+mn-ea"/>
            </a:endParaRPr>
          </a:p>
          <a:p>
            <a:pPr algn="l" defTabSz="266700" fontAlgn="auto" indent="457200">
              <a:lnSpc>
                <a:spcPct val="120000"/>
              </a:lnSpc>
              <a:spcAft>
                <a:spcPct val="0"/>
              </a:spcAft>
            </a:pPr>
            <a:r>
              <a:rPr altLang="zh-CN" sz="2400" lang="en-US">
                <a:solidFill>
                  <a:schemeClr val="tx1">
                    <a:lumMod val="95000"/>
                    <a:lumOff val="5000"/>
                  </a:schemeClr>
                </a:solidFill>
                <a:sym typeface="+mn-ea"/>
              </a:rPr>
              <a:t>(</a:t>
            </a:r>
            <a:r>
              <a:rPr altLang="en-US" sz="2400" lang="zh-CN">
                <a:solidFill>
                  <a:schemeClr val="tx1">
                    <a:lumMod val="95000"/>
                    <a:lumOff val="5000"/>
                  </a:schemeClr>
                </a:solidFill>
                <a:sym typeface="+mn-ea"/>
              </a:rPr>
              <a:t>有删改</a:t>
            </a:r>
            <a:r>
              <a:rPr altLang="zh-CN" sz="2400" lang="en-US">
                <a:solidFill>
                  <a:schemeClr val="tx1">
                    <a:lumMod val="95000"/>
                    <a:lumOff val="5000"/>
                  </a:schemeClr>
                </a:solidFill>
                <a:sym typeface="+mn-ea"/>
              </a:rPr>
              <a:t>)</a:t>
            </a:r>
            <a:endParaRPr altLang="zh-CN" sz="2400" lang="en-US">
              <a:solidFill>
                <a:schemeClr val="tx1">
                  <a:lumMod val="95000"/>
                  <a:lumOff val="5000"/>
                </a:schemeClr>
              </a:solidFill>
              <a:sym typeface="+mn-ea"/>
            </a:endParaRPr>
          </a:p>
        </p:txBody>
      </p:sp>
      <p:sp>
        <p:nvSpPr>
          <p:cNvPr id="1048858" name="文本框 2"/>
          <p:cNvSpPr txBox="1"/>
          <p:nvPr/>
        </p:nvSpPr>
        <p:spPr>
          <a:xfrm>
            <a:off x="9399270" y="618490"/>
            <a:ext cx="2505075" cy="5704205"/>
          </a:xfrm>
          <a:prstGeom prst="rect"/>
          <a:ln>
            <a:solidFill>
              <a:schemeClr val="accent1"/>
            </a:solidFill>
          </a:ln>
        </p:spPr>
        <p:txBody>
          <a:bodyPr wrap="square">
            <a:noAutofit/>
          </a:bodyPr>
          <a:p>
            <a:pPr algn="l" defTabSz="266700" indent="0" marL="0">
              <a:lnSpc>
                <a:spcPct val="150000"/>
              </a:lnSpc>
              <a:spcAft>
                <a:spcPct val="0"/>
              </a:spcAft>
            </a:pPr>
            <a:r>
              <a:rPr altLang="en-US" sz="2400" lang="zh-CN">
                <a:latin typeface="Calibri" panose="020F0502020204030204"/>
                <a:ea typeface="宋体" panose="02010600030101010101" pitchFamily="2" charset="-122"/>
              </a:rPr>
              <a:t>小说最后一自然段是对周老师的总结概括。起到提升文章主题的作用，周老师是有生命，有精神干净纯粹馨香的人。</a:t>
            </a:r>
            <a:endParaRPr altLang="en-US" sz="2400" lang="zh-CN">
              <a:latin typeface="Calibri" panose="020F0502020204030204"/>
              <a:ea typeface="宋体" panose="02010600030101010101" pitchFamily="2" charset="-122"/>
            </a:endParaRPr>
          </a:p>
        </p:txBody>
      </p:sp>
      <p:sp>
        <p:nvSpPr>
          <p:cNvPr id="1048859"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863" name="文本框 28"/>
          <p:cNvSpPr txBox="1"/>
          <p:nvPr>
            <p:custDataLst>
              <p:tags r:id="rId1"/>
            </p:custDataLst>
          </p:nvPr>
        </p:nvSpPr>
        <p:spPr>
          <a:xfrm>
            <a:off x="2283460" y="67310"/>
            <a:ext cx="881380" cy="337185"/>
          </a:xfrm>
          <a:prstGeom prst="rect"/>
          <a:solidFill>
            <a:schemeClr val="accent1">
              <a:lumMod val="20000"/>
              <a:lumOff val="80000"/>
            </a:schemeClr>
          </a:solidFill>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864" name="文本框 7"/>
          <p:cNvSpPr txBox="1"/>
          <p:nvPr>
            <p:custDataLst>
              <p:tags r:id="rId2"/>
            </p:custDataLst>
          </p:nvPr>
        </p:nvSpPr>
        <p:spPr>
          <a:xfrm>
            <a:off x="6329680" y="539750"/>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8865" name="文本框 8"/>
          <p:cNvSpPr txBox="1"/>
          <p:nvPr>
            <p:custDataLst>
              <p:tags r:id="rId3"/>
            </p:custDataLst>
          </p:nvPr>
        </p:nvSpPr>
        <p:spPr>
          <a:xfrm>
            <a:off x="6021070" y="948055"/>
            <a:ext cx="5836920" cy="1445260"/>
          </a:xfrm>
          <a:prstGeom prst="rect"/>
          <a:noFill/>
          <a:ln w="9525">
            <a:noFill/>
          </a:ln>
        </p:spPr>
        <p:txBody>
          <a:bodyPr wrap="square">
            <a:spAutoFit/>
          </a:bodyPr>
          <a:p>
            <a:pPr fontAlgn="auto" indent="0"/>
            <a:r>
              <a:rPr b="0" sz="2200" lang="zh-CN">
                <a:solidFill>
                  <a:srgbClr val="000000"/>
                </a:solidFill>
                <a:ea typeface="宋体" panose="02010600030101010101" pitchFamily="2" charset="-122"/>
              </a:rPr>
              <a:t>【</a:t>
            </a:r>
            <a:r>
              <a:rPr b="0" sz="2200" lang="zh-CN">
                <a:solidFill>
                  <a:srgbClr val="000000"/>
                </a:solidFill>
                <a:ea typeface="黑体" panose="02010609060101010101" charset="-122"/>
              </a:rPr>
              <a:t>考查目标】</a:t>
            </a:r>
            <a:r>
              <a:rPr altLang="en-US" sz="2200" lang="zh-CN">
                <a:solidFill>
                  <a:srgbClr val="000000"/>
                </a:solidFill>
                <a:latin typeface="宋体" panose="02010600030101010101" pitchFamily="2" charset="-122"/>
                <a:sym typeface="+mn-ea"/>
              </a:rPr>
              <a:t>本题考查学生综合赏析文学作品的思想内容和艺术手法的能力。</a:t>
            </a:r>
            <a:endParaRPr altLang="en-US" b="0" sz="2200" lang="zh-CN">
              <a:solidFill>
                <a:srgbClr val="000000"/>
              </a:solidFill>
              <a:latin typeface="宋体" panose="02010600030101010101" pitchFamily="2" charset="-122"/>
            </a:endParaRPr>
          </a:p>
          <a:p>
            <a:pPr fontAlgn="auto" indent="0"/>
            <a:r>
              <a:rPr sz="2200" lang="zh-CN">
                <a:solidFill>
                  <a:srgbClr val="000000"/>
                </a:solidFill>
                <a:ea typeface="宋体" panose="02010600030101010101" pitchFamily="2" charset="-122"/>
                <a:sym typeface="+mn-ea"/>
              </a:rPr>
              <a:t>【</a:t>
            </a:r>
            <a:r>
              <a:rPr sz="2200" lang="zh-CN">
                <a:solidFill>
                  <a:srgbClr val="000000"/>
                </a:solidFill>
                <a:ea typeface="黑体" panose="02010609060101010101" charset="-122"/>
                <a:sym typeface="+mn-ea"/>
              </a:rPr>
              <a:t>答案】</a:t>
            </a:r>
            <a:r>
              <a:rPr altLang="zh-CN" sz="2200" lang="en-US">
                <a:solidFill>
                  <a:srgbClr val="000000"/>
                </a:solidFill>
                <a:latin typeface="宋体" panose="02010600030101010101" pitchFamily="2" charset="-122"/>
                <a:sym typeface="+mn-ea"/>
              </a:rPr>
              <a:t>A</a:t>
            </a:r>
            <a:r>
              <a:rPr sz="2200" lang="en-US">
                <a:solidFill>
                  <a:srgbClr val="000000"/>
                </a:solidFill>
                <a:latin typeface="宋体" panose="02010600030101010101" pitchFamily="2" charset="-122"/>
                <a:sym typeface="+mn-ea"/>
              </a:rPr>
              <a:t> </a:t>
            </a:r>
            <a:endParaRPr b="0" sz="2200" lang="en-US">
              <a:solidFill>
                <a:srgbClr val="000000"/>
              </a:solidFill>
              <a:latin typeface="宋体" panose="02010600030101010101" pitchFamily="2" charset="-122"/>
            </a:endParaRPr>
          </a:p>
          <a:p>
            <a:pPr fontAlgn="auto" indent="0"/>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endParaRPr altLang="en-US" b="0" sz="2200" lang="en-US">
              <a:solidFill>
                <a:srgbClr val="000000"/>
              </a:solidFill>
              <a:latin typeface="宋体" panose="02010600030101010101" pitchFamily="2" charset="-122"/>
            </a:endParaRPr>
          </a:p>
        </p:txBody>
      </p:sp>
      <p:sp>
        <p:nvSpPr>
          <p:cNvPr id="1048866" name="文本框 9"/>
          <p:cNvSpPr txBox="1"/>
          <p:nvPr>
            <p:custDataLst>
              <p:tags r:id="rId4"/>
            </p:custDataLst>
          </p:nvPr>
        </p:nvSpPr>
        <p:spPr>
          <a:xfrm>
            <a:off x="6021070" y="2797175"/>
            <a:ext cx="5913120" cy="3534410"/>
          </a:xfrm>
          <a:prstGeom prst="rect"/>
          <a:noFill/>
          <a:ln w="9525">
            <a:solidFill>
              <a:schemeClr val="accent1"/>
            </a:solidFill>
          </a:ln>
        </p:spPr>
        <p:txBody>
          <a:bodyPr wrap="square">
            <a:noAutofit/>
          </a:bodyPr>
          <a:p>
            <a:pPr fontAlgn="auto" indent="0">
              <a:lnSpc>
                <a:spcPct val="150000"/>
              </a:lnSpc>
            </a:pPr>
            <a:r>
              <a:rPr altLang="en-US" b="0" sz="2800" lang="zh-CN">
                <a:solidFill>
                  <a:srgbClr val="000000"/>
                </a:solidFill>
                <a:latin typeface="楷体" panose="02010609060101010101" charset="-122"/>
                <a:ea typeface="楷体" panose="02010609060101010101" charset="-122"/>
                <a:cs typeface="楷体" panose="02010609060101010101" charset="-122"/>
              </a:rPr>
              <a:t>【解题思路】可马迁塑像作品与周老师成为</a:t>
            </a:r>
            <a:r>
              <a:rPr altLang="zh-CN" b="0" sz="2800" lang="en-US">
                <a:solidFill>
                  <a:srgbClr val="000000"/>
                </a:solidFill>
                <a:latin typeface="楷体" panose="02010609060101010101" charset="-122"/>
                <a:ea typeface="楷体" panose="02010609060101010101" charset="-122"/>
                <a:cs typeface="楷体" panose="02010609060101010101" charset="-122"/>
              </a:rPr>
              <a:t>“</a:t>
            </a:r>
            <a:r>
              <a:rPr altLang="en-US" sz="28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蜚声海内外的雕塑大家</a:t>
            </a:r>
            <a:r>
              <a:rPr altLang="zh-CN" b="0" sz="2800" lang="en-US">
                <a:solidFill>
                  <a:srgbClr val="000000"/>
                </a:solidFill>
                <a:latin typeface="楷体" panose="02010609060101010101" charset="-122"/>
                <a:ea typeface="楷体" panose="02010609060101010101" charset="-122"/>
                <a:cs typeface="楷体" panose="02010609060101010101" charset="-122"/>
              </a:rPr>
              <a:t>“</a:t>
            </a:r>
            <a:r>
              <a:rPr altLang="en-US" b="0" sz="2800" lang="zh-CN">
                <a:solidFill>
                  <a:srgbClr val="000000"/>
                </a:solidFill>
                <a:latin typeface="楷体" panose="02010609060101010101" charset="-122"/>
                <a:ea typeface="楷体" panose="02010609060101010101" charset="-122"/>
                <a:cs typeface="楷体" panose="02010609060101010101" charset="-122"/>
              </a:rPr>
              <a:t>不是直接的因果关系。文章中找不到二者有必然联系的依据。</a:t>
            </a:r>
            <a:endParaRPr altLang="en-US" b="0" sz="2800" lang="zh-CN">
              <a:solidFill>
                <a:srgbClr val="000000"/>
              </a:solidFill>
              <a:latin typeface="楷体" panose="02010609060101010101" charset="-122"/>
              <a:ea typeface="楷体" panose="02010609060101010101" charset="-122"/>
              <a:cs typeface="楷体" panose="02010609060101010101" charset="-122"/>
            </a:endParaRPr>
          </a:p>
          <a:p>
            <a:pPr fontAlgn="auto" indent="0">
              <a:lnSpc>
                <a:spcPct val="150000"/>
              </a:lnSpc>
            </a:pPr>
            <a:r>
              <a:rPr altLang="zh-CN" b="0" sz="2800" lang="en-US">
                <a:solidFill>
                  <a:srgbClr val="000000"/>
                </a:solidFill>
                <a:latin typeface="楷体" panose="02010609060101010101" charset="-122"/>
                <a:ea typeface="楷体" panose="02010609060101010101" charset="-122"/>
                <a:cs typeface="楷体" panose="02010609060101010101" charset="-122"/>
              </a:rPr>
              <a:t> </a:t>
            </a:r>
            <a:endParaRPr altLang="zh-CN" b="0" sz="2800" lang="en-US">
              <a:solidFill>
                <a:srgbClr val="000000"/>
              </a:solidFill>
              <a:latin typeface="楷体" panose="02010609060101010101" charset="-122"/>
              <a:ea typeface="楷体" panose="02010609060101010101" charset="-122"/>
              <a:cs typeface="楷体" panose="02010609060101010101" charset="-122"/>
            </a:endParaRPr>
          </a:p>
        </p:txBody>
      </p:sp>
      <p:sp>
        <p:nvSpPr>
          <p:cNvPr id="1048867" name="文本框 5"/>
          <p:cNvSpPr txBox="1"/>
          <p:nvPr>
            <p:custDataLst>
              <p:tags r:id="rId5"/>
            </p:custDataLst>
          </p:nvPr>
        </p:nvSpPr>
        <p:spPr>
          <a:xfrm>
            <a:off x="347980" y="67310"/>
            <a:ext cx="2141855" cy="398780"/>
          </a:xfrm>
          <a:prstGeom prst="rect"/>
          <a:noFill/>
          <a:ln>
            <a:noFill/>
          </a:ln>
        </p:spPr>
        <p:txBody>
          <a:bodyPr rtlCol="0" wrap="square">
            <a:spAutoFit/>
          </a:bodyPr>
          <a:p>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68" name="文本框 1"/>
          <p:cNvSpPr txBox="1"/>
          <p:nvPr/>
        </p:nvSpPr>
        <p:spPr>
          <a:xfrm>
            <a:off x="205105" y="781050"/>
            <a:ext cx="5639435" cy="4831080"/>
          </a:xfrm>
          <a:prstGeom prst="rect"/>
          <a:ln>
            <a:solidFill>
              <a:schemeClr val="accent1"/>
            </a:solidFill>
          </a:ln>
        </p:spPr>
        <p:txBody>
          <a:bodyPr wrap="square">
            <a:spAutoFit/>
          </a:bodyPr>
          <a:p>
            <a:pPr algn="l" defTabSz="266700" fontAlgn="auto" indent="-200660" marL="200660">
              <a:lnSpc>
                <a:spcPts val="264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6.</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下列对文本相关内容和艺术特色的分析鉴赏，不正确的一项是</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(3</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endPar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200660" marL="200660">
              <a:lnSpc>
                <a:spcPts val="264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韩城的司马迁塑像作品，是周老师在改革开放后创作的，该作品使他一下子成为</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蜚声海内外的雕塑大家</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altLang="en-US" sz="2400" lang="zh-CN">
                <a:solidFill>
                  <a:srgbClr val="FF0000"/>
                </a:solidFill>
                <a:latin typeface="宋体" panose="02010600030101010101" pitchFamily="2" charset="-122"/>
                <a:ea typeface="宋体" panose="02010600030101010101" pitchFamily="2" charset="-122"/>
                <a:cs typeface="仿宋" panose="02010609060101010101" charset="-122"/>
                <a:sym typeface="+mn-ea"/>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200660" marL="200660">
              <a:lnSpc>
                <a:spcPts val="264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B.</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作者提到</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梦想</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，从时代激发梦想到大家各奔前程追逐梦想，再到周老师对梦想的执着追求，具有启迪之意。</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200660" marL="200660">
              <a:lnSpc>
                <a:spcPts val="264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C.</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对于居家生活中的周老师，作者用了一连串简洁明快的短句描写其衣着、须发和气色，从中透露着朴拙与自然。</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a:p>
            <a:pPr algn="l" defTabSz="266700" fontAlgn="auto" indent="-200660" marL="200660">
              <a:lnSpc>
                <a:spcPts val="264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D.</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周老师家里架子上的一组雕塑，不仅具有独特的造型，还蕴含着深刻的象征意义，意在表达对生活的思考。</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872" name="文本框 28"/>
          <p:cNvSpPr txBox="1"/>
          <p:nvPr>
            <p:custDataLst>
              <p:tags r:id="rId1"/>
            </p:custDataLst>
          </p:nvPr>
        </p:nvSpPr>
        <p:spPr>
          <a:xfrm>
            <a:off x="2085340" y="128905"/>
            <a:ext cx="881380" cy="337185"/>
          </a:xfrm>
          <a:prstGeom prst="rect"/>
          <a:solidFill>
            <a:schemeClr val="accent1">
              <a:lumMod val="20000"/>
              <a:lumOff val="80000"/>
            </a:schemeClr>
          </a:solidFill>
        </p:spPr>
        <p:txBody>
          <a:bodyPr rtlCol="0" wrap="square">
            <a:spAutoFit/>
          </a:bodyPr>
          <a:p>
            <a:r>
              <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873" name="文本框 7"/>
          <p:cNvSpPr txBox="1"/>
          <p:nvPr>
            <p:custDataLst>
              <p:tags r:id="rId2"/>
            </p:custDataLst>
          </p:nvPr>
        </p:nvSpPr>
        <p:spPr>
          <a:xfrm>
            <a:off x="7223125" y="67310"/>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048874" name="文本框 8"/>
          <p:cNvSpPr txBox="1"/>
          <p:nvPr>
            <p:custDataLst>
              <p:tags r:id="rId3"/>
            </p:custDataLst>
          </p:nvPr>
        </p:nvSpPr>
        <p:spPr>
          <a:xfrm>
            <a:off x="7223125" y="404495"/>
            <a:ext cx="4968875" cy="1717675"/>
          </a:xfrm>
          <a:prstGeom prst="rect"/>
          <a:noFill/>
          <a:ln w="9525">
            <a:solidFill>
              <a:srgbClr val="00B050"/>
            </a:solidFill>
          </a:ln>
        </p:spPr>
        <p:txBody>
          <a:bodyPr wrap="square">
            <a:noAutofit/>
          </a:bodyPr>
          <a:p>
            <a:pPr fontAlgn="auto" indent="0"/>
            <a:r>
              <a:rPr b="0" sz="2400" lang="zh-CN">
                <a:solidFill>
                  <a:srgbClr val="000000"/>
                </a:solidFill>
                <a:ea typeface="宋体" panose="02010600030101010101" pitchFamily="2" charset="-122"/>
              </a:rPr>
              <a:t>【</a:t>
            </a:r>
            <a:r>
              <a:rPr b="0" sz="2400" lang="zh-CN">
                <a:solidFill>
                  <a:srgbClr val="000000"/>
                </a:solidFill>
                <a:ea typeface="黑体" panose="02010609060101010101" charset="-122"/>
              </a:rPr>
              <a:t>考查目标】</a:t>
            </a:r>
            <a:r>
              <a:rPr altLang="en-US" sz="2400" lang="zh-CN">
                <a:solidFill>
                  <a:srgbClr val="000000"/>
                </a:solidFill>
                <a:latin typeface="仿宋" panose="02010609060101010101" charset="-122"/>
                <a:ea typeface="仿宋" panose="02010609060101010101" charset="-122"/>
                <a:sym typeface="+mn-ea"/>
              </a:rPr>
              <a:t>本题考查学生鉴赏文学作品的思想内容的能力。</a:t>
            </a:r>
            <a:endParaRPr altLang="en-US" sz="2400" lang="zh-CN">
              <a:solidFill>
                <a:srgbClr val="000000"/>
              </a:solidFill>
              <a:latin typeface="仿宋" panose="02010609060101010101" charset="-122"/>
              <a:ea typeface="仿宋" panose="02010609060101010101" charset="-122"/>
              <a:sym typeface="+mn-ea"/>
            </a:endParaRPr>
          </a:p>
          <a:p>
            <a:pPr fontAlgn="auto" indent="0"/>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答案】</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D</a:t>
            </a:r>
            <a:r>
              <a:rPr altLang="zh-CN" sz="2400" lang="en-US">
                <a:solidFill>
                  <a:srgbClr val="000000"/>
                </a:solidFill>
                <a:latin typeface="仿宋" panose="02010609060101010101" charset="-122"/>
                <a:ea typeface="仿宋" panose="02010609060101010101" charset="-122"/>
                <a:sym typeface="+mn-ea"/>
              </a:rPr>
              <a:t> </a:t>
            </a:r>
            <a:r>
              <a:rPr sz="2400" lang="en-US">
                <a:solidFill>
                  <a:srgbClr val="000000"/>
                </a:solidFill>
                <a:latin typeface="宋体" panose="02010600030101010101" pitchFamily="2" charset="-122"/>
                <a:sym typeface="+mn-ea"/>
              </a:rPr>
              <a:t>  </a:t>
            </a:r>
            <a:endParaRPr b="0" sz="2400" lang="en-US">
              <a:solidFill>
                <a:srgbClr val="000000"/>
              </a:solidFill>
              <a:latin typeface="宋体" panose="02010600030101010101" pitchFamily="2" charset="-122"/>
            </a:endParaRPr>
          </a:p>
          <a:p>
            <a:pPr fontAlgn="auto" indent="0"/>
            <a:r>
              <a:rPr b="0" sz="2400" lang="en-US">
                <a:solidFill>
                  <a:srgbClr val="000000"/>
                </a:solidFill>
                <a:latin typeface="宋体" panose="02010600030101010101" pitchFamily="2" charset="-122"/>
              </a:rPr>
              <a:t>  </a:t>
            </a:r>
            <a:endParaRPr b="0" sz="2400" lang="en-US">
              <a:solidFill>
                <a:srgbClr val="000000"/>
              </a:solidFill>
              <a:latin typeface="宋体" panose="02010600030101010101" pitchFamily="2" charset="-122"/>
            </a:endParaRPr>
          </a:p>
          <a:p>
            <a:pPr fontAlgn="auto" indent="0"/>
            <a:r>
              <a:rPr sz="2400" lang="en-US">
                <a:solidFill>
                  <a:srgbClr val="000000"/>
                </a:solidFill>
                <a:latin typeface="宋体" panose="02010600030101010101" pitchFamily="2" charset="-122"/>
                <a:ea typeface="黑体" panose="02010609060101010101" charset="-122"/>
                <a:sym typeface="+mn-ea"/>
              </a:rPr>
              <a:t> </a:t>
            </a:r>
            <a:r>
              <a:rPr b="0" sz="2400" lang="en-US">
                <a:solidFill>
                  <a:srgbClr val="000000"/>
                </a:solidFill>
                <a:latin typeface="宋体" panose="02010600030101010101" pitchFamily="2" charset="-122"/>
              </a:rPr>
              <a:t> </a:t>
            </a:r>
            <a:endParaRPr altLang="en-US" b="0" sz="2400" lang="en-US">
              <a:solidFill>
                <a:srgbClr val="000000"/>
              </a:solidFill>
              <a:latin typeface="宋体" panose="02010600030101010101" pitchFamily="2" charset="-122"/>
            </a:endParaRPr>
          </a:p>
        </p:txBody>
      </p:sp>
      <p:sp>
        <p:nvSpPr>
          <p:cNvPr id="1048875" name="文本框 9"/>
          <p:cNvSpPr txBox="1"/>
          <p:nvPr>
            <p:custDataLst>
              <p:tags r:id="rId4"/>
            </p:custDataLst>
          </p:nvPr>
        </p:nvSpPr>
        <p:spPr>
          <a:xfrm>
            <a:off x="6753225" y="2636520"/>
            <a:ext cx="5134610" cy="4154170"/>
          </a:xfrm>
          <a:prstGeom prst="rect"/>
          <a:noFill/>
          <a:ln w="9525">
            <a:solidFill>
              <a:schemeClr val="tx1"/>
            </a:solidFill>
          </a:ln>
        </p:spPr>
        <p:txBody>
          <a:bodyPr wrap="square">
            <a:spAutoFit/>
          </a:bodyPr>
          <a:p>
            <a:pPr fontAlgn="auto" indent="0"/>
            <a:r>
              <a:rPr b="0" sz="2400" lang="zh-CN">
                <a:solidFill>
                  <a:srgbClr val="000000"/>
                </a:solidFill>
                <a:ea typeface="黑体" panose="02010609060101010101" charset="-122"/>
              </a:rPr>
              <a:t>【解题思路】</a:t>
            </a:r>
            <a:endParaRPr b="0" sz="2400" lang="zh-CN">
              <a:solidFill>
                <a:srgbClr val="000000"/>
              </a:solidFill>
              <a:ea typeface="黑体" panose="02010609060101010101" charset="-122"/>
            </a:endParaRPr>
          </a:p>
          <a:p>
            <a:pPr fontAlgn="auto" indent="0"/>
            <a:r>
              <a:rPr b="0" sz="2400" lang="zh-CN">
                <a:solidFill>
                  <a:srgbClr val="000000"/>
                </a:solidFill>
                <a:ea typeface="黑体" panose="02010609060101010101" charset="-122"/>
              </a:rPr>
              <a:t> </a:t>
            </a:r>
            <a:r>
              <a:rPr altLang="zh-CN" b="0" sz="2400" lang="en-US">
                <a:solidFill>
                  <a:srgbClr val="000000"/>
                </a:solidFill>
                <a:latin typeface="仿宋" panose="02010609060101010101" charset="-122"/>
                <a:ea typeface="仿宋" panose="02010609060101010101" charset="-122"/>
                <a:cs typeface="仿宋" panose="02010609060101010101" charset="-122"/>
              </a:rPr>
              <a:t>A</a:t>
            </a:r>
            <a:r>
              <a:rPr altLang="en-US" b="0" sz="2400" lang="zh-CN">
                <a:solidFill>
                  <a:srgbClr val="000000"/>
                </a:solidFill>
                <a:latin typeface="仿宋" panose="02010609060101010101" charset="-122"/>
                <a:ea typeface="仿宋" panose="02010609060101010101" charset="-122"/>
                <a:cs typeface="仿宋" panose="02010609060101010101" charset="-122"/>
              </a:rPr>
              <a:t>项，因果不当，除了西藏旅行，还有具生活方式，摩望选型等都能突出其独特性。</a:t>
            </a:r>
            <a:endParaRPr altLang="en-US" b="0" sz="2400" lang="zh-CN">
              <a:solidFill>
                <a:srgbClr val="000000"/>
              </a:solidFill>
              <a:latin typeface="仿宋" panose="02010609060101010101" charset="-122"/>
              <a:ea typeface="仿宋" panose="02010609060101010101" charset="-122"/>
              <a:cs typeface="仿宋" panose="02010609060101010101" charset="-122"/>
            </a:endParaRPr>
          </a:p>
          <a:p>
            <a:pPr fontAlgn="auto" indent="0"/>
            <a:r>
              <a:rPr altLang="zh-CN" b="0" sz="2400" lang="en-US">
                <a:solidFill>
                  <a:srgbClr val="000000"/>
                </a:solidFill>
                <a:latin typeface="仿宋" panose="02010609060101010101" charset="-122"/>
                <a:ea typeface="仿宋" panose="02010609060101010101" charset="-122"/>
                <a:cs typeface="仿宋" panose="02010609060101010101" charset="-122"/>
              </a:rPr>
              <a:t>B</a:t>
            </a:r>
            <a:r>
              <a:rPr altLang="en-US" b="0" sz="2400" lang="zh-CN">
                <a:solidFill>
                  <a:srgbClr val="000000"/>
                </a:solidFill>
                <a:latin typeface="仿宋" panose="02010609060101010101" charset="-122"/>
                <a:ea typeface="仿宋" panose="02010609060101010101" charset="-122"/>
                <a:cs typeface="仿宋" panose="02010609060101010101" charset="-122"/>
              </a:rPr>
              <a:t>项，扩大范围，</a:t>
            </a:r>
            <a:r>
              <a:rPr altLang="zh-CN" b="0" sz="2400" lang="en-US">
                <a:solidFill>
                  <a:srgbClr val="000000"/>
                </a:solidFill>
                <a:latin typeface="仿宋" panose="02010609060101010101" charset="-122"/>
                <a:ea typeface="仿宋" panose="02010609060101010101" charset="-122"/>
                <a:cs typeface="仿宋" panose="02010609060101010101" charset="-122"/>
              </a:rPr>
              <a:t>“</a:t>
            </a:r>
            <a:r>
              <a:rPr altLang="en-US" b="0" sz="2400" lang="zh-CN">
                <a:solidFill>
                  <a:srgbClr val="000000"/>
                </a:solidFill>
                <a:latin typeface="仿宋" panose="02010609060101010101" charset="-122"/>
                <a:ea typeface="仿宋" panose="02010609060101010101" charset="-122"/>
                <a:cs typeface="仿宋" panose="02010609060101010101" charset="-122"/>
              </a:rPr>
              <a:t>吃苦耐劳</a:t>
            </a:r>
            <a:r>
              <a:rPr altLang="zh-CN" b="0" sz="2400" lang="en-US">
                <a:solidFill>
                  <a:srgbClr val="000000"/>
                </a:solidFill>
                <a:latin typeface="仿宋" panose="02010609060101010101" charset="-122"/>
                <a:ea typeface="仿宋" panose="02010609060101010101" charset="-122"/>
                <a:cs typeface="仿宋" panose="02010609060101010101" charset="-122"/>
              </a:rPr>
              <a:t>”</a:t>
            </a:r>
            <a:r>
              <a:rPr altLang="en-US" b="0" sz="2400" lang="zh-CN">
                <a:solidFill>
                  <a:srgbClr val="000000"/>
                </a:solidFill>
                <a:latin typeface="仿宋" panose="02010609060101010101" charset="-122"/>
                <a:ea typeface="仿宋" panose="02010609060101010101" charset="-122"/>
                <a:cs typeface="仿宋" panose="02010609060101010101" charset="-122"/>
              </a:rPr>
              <a:t>是周老师个人的追求。</a:t>
            </a:r>
            <a:endParaRPr altLang="en-US" b="0" sz="2400" lang="zh-CN">
              <a:solidFill>
                <a:srgbClr val="000000"/>
              </a:solidFill>
              <a:latin typeface="仿宋" panose="02010609060101010101" charset="-122"/>
              <a:ea typeface="仿宋" panose="02010609060101010101" charset="-122"/>
              <a:cs typeface="仿宋" panose="02010609060101010101" charset="-122"/>
            </a:endParaRPr>
          </a:p>
          <a:p>
            <a:pPr fontAlgn="auto" indent="0"/>
            <a:r>
              <a:rPr altLang="zh-CN" b="0" sz="2400" lang="en-US">
                <a:solidFill>
                  <a:srgbClr val="000000"/>
                </a:solidFill>
                <a:latin typeface="仿宋" panose="02010609060101010101" charset="-122"/>
                <a:ea typeface="仿宋" panose="02010609060101010101" charset="-122"/>
                <a:cs typeface="仿宋" panose="02010609060101010101" charset="-122"/>
              </a:rPr>
              <a:t>C</a:t>
            </a:r>
            <a:r>
              <a:rPr altLang="en-US" b="0" sz="2400" lang="zh-CN">
                <a:solidFill>
                  <a:srgbClr val="000000"/>
                </a:solidFill>
                <a:latin typeface="仿宋" panose="02010609060101010101" charset="-122"/>
                <a:ea typeface="仿宋" panose="02010609060101010101" charset="-122"/>
                <a:cs typeface="仿宋" panose="02010609060101010101" charset="-122"/>
              </a:rPr>
              <a:t>项，这段经历主要是表现周老师磨炼自己的意志，极炼自己对苦难的承受力，他才能就予司马迁塑像以生命和灵魂。</a:t>
            </a:r>
            <a:endParaRPr altLang="en-US" b="0" sz="2400" lang="zh-CN">
              <a:solidFill>
                <a:srgbClr val="000000"/>
              </a:solidFill>
              <a:latin typeface="仿宋" panose="02010609060101010101" charset="-122"/>
              <a:ea typeface="仿宋" panose="02010609060101010101" charset="-122"/>
              <a:cs typeface="仿宋" panose="02010609060101010101" charset="-122"/>
            </a:endParaRPr>
          </a:p>
          <a:p>
            <a:pPr fontAlgn="auto" indent="0"/>
            <a:endParaRPr altLang="en-US" b="0" sz="2400" lang="zh-CN">
              <a:solidFill>
                <a:srgbClr val="000000"/>
              </a:solidFill>
              <a:latin typeface="仿宋" panose="02010609060101010101" charset="-122"/>
              <a:ea typeface="仿宋" panose="02010609060101010101" charset="-122"/>
              <a:cs typeface="仿宋" panose="02010609060101010101" charset="-122"/>
            </a:endParaRPr>
          </a:p>
        </p:txBody>
      </p:sp>
      <p:sp>
        <p:nvSpPr>
          <p:cNvPr id="1048876" name="文本框 5"/>
          <p:cNvSpPr txBox="1"/>
          <p:nvPr>
            <p:custDataLst>
              <p:tags r:id="rId5"/>
            </p:custDataLst>
          </p:nvPr>
        </p:nvSpPr>
        <p:spPr>
          <a:xfrm>
            <a:off x="347980" y="67310"/>
            <a:ext cx="2141855" cy="398780"/>
          </a:xfrm>
          <a:prstGeom prst="rect"/>
          <a:noFill/>
          <a:ln>
            <a:noFill/>
          </a:ln>
        </p:spPr>
        <p:txBody>
          <a:bodyPr rtlCol="0" wrap="square">
            <a:spAutoFit/>
          </a:bodyPr>
          <a:p>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77" name="文本框 1"/>
          <p:cNvSpPr txBox="1"/>
          <p:nvPr/>
        </p:nvSpPr>
        <p:spPr>
          <a:xfrm>
            <a:off x="161925" y="447040"/>
            <a:ext cx="6165850" cy="5505450"/>
          </a:xfrm>
          <a:prstGeom prst="rect"/>
          <a:ln>
            <a:solidFill>
              <a:schemeClr val="accent1"/>
            </a:solidFill>
          </a:ln>
        </p:spPr>
        <p:txBody>
          <a:bodyPr wrap="square">
            <a:noAutofit/>
          </a:bodyPr>
          <a:p>
            <a:pPr algn="l" defTabSz="266700" fontAlgn="auto" indent="0">
              <a:lnSpc>
                <a:spcPct val="15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7.</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关于文中周老师叙述去西藏的经历，下列说法正确的一项是</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(3</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5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去西藏旅行在当时是个新鲜事，</a:t>
            </a:r>
            <a:r>
              <a:rPr altLang="en-US"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所以</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叙述这段经历才能突出人物形象的独特性。</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5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B.</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周老师的经历说明，美术家既要坚持写生，又要</a:t>
            </a:r>
            <a:r>
              <a:rPr altLang="en-US"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磨炼自己吃苦耐劳的意志品质</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5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C.</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周老师的这段叙述，是为了表现藏区人的善良，</a:t>
            </a:r>
            <a:r>
              <a:rPr altLang="en-US"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与本文主题关系不大，可删去。</a:t>
            </a:r>
            <a:endParaRPr altLang="en-US"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5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D.</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这段文字主要用肖像描写和简洁的对话再现了周老师在藏区对苦难的深刻体验。</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881" name="文本框 28"/>
          <p:cNvSpPr txBox="1"/>
          <p:nvPr>
            <p:custDataLst>
              <p:tags r:id="rId1"/>
            </p:custDataLst>
          </p:nvPr>
        </p:nvSpPr>
        <p:spPr>
          <a:xfrm>
            <a:off x="2169160" y="0"/>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882" name="文本框 7"/>
          <p:cNvSpPr txBox="1"/>
          <p:nvPr>
            <p:custDataLst>
              <p:tags r:id="rId2"/>
            </p:custDataLst>
          </p:nvPr>
        </p:nvSpPr>
        <p:spPr>
          <a:xfrm>
            <a:off x="0" y="797560"/>
            <a:ext cx="149288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8883" name="文本框 8"/>
          <p:cNvSpPr txBox="1"/>
          <p:nvPr>
            <p:custDataLst>
              <p:tags r:id="rId3"/>
            </p:custDataLst>
          </p:nvPr>
        </p:nvSpPr>
        <p:spPr>
          <a:xfrm>
            <a:off x="0" y="1134745"/>
            <a:ext cx="12191365" cy="5662295"/>
          </a:xfrm>
          <a:prstGeom prst="rect"/>
          <a:noFill/>
          <a:ln w="9525">
            <a:solidFill>
              <a:schemeClr val="accent1"/>
            </a:solidFill>
          </a:ln>
        </p:spPr>
        <p:txBody>
          <a:bodyPr wrap="square">
            <a:noAutofit/>
          </a:bodyPr>
          <a:p>
            <a:pPr fontAlgn="auto" indent="0">
              <a:lnSpc>
                <a:spcPct val="100000"/>
              </a:lnSpc>
            </a:pPr>
            <a:r>
              <a:rPr b="0" sz="2400" lang="zh-CN">
                <a:solidFill>
                  <a:srgbClr val="000000"/>
                </a:solidFill>
                <a:ea typeface="宋体" panose="02010600030101010101" pitchFamily="2" charset="-122"/>
              </a:rPr>
              <a:t>【</a:t>
            </a:r>
            <a:r>
              <a:rPr b="0" sz="2400" lang="zh-CN">
                <a:solidFill>
                  <a:srgbClr val="000000"/>
                </a:solidFill>
                <a:ea typeface="黑体" panose="02010609060101010101" charset="-122"/>
              </a:rPr>
              <a:t>考查目标】</a:t>
            </a:r>
            <a:r>
              <a:rPr altLang="en-US" sz="2400" lang="zh-CN">
                <a:solidFill>
                  <a:srgbClr val="000000"/>
                </a:solidFill>
                <a:latin typeface="宋体" panose="02010600030101010101" pitchFamily="2" charset="-122"/>
                <a:ea typeface="黑体" panose="02010609060101010101" charset="-122"/>
                <a:sym typeface="+mn-ea"/>
              </a:rPr>
              <a:t>本题考查学生分析文学作品艺术手法的能力。</a:t>
            </a:r>
            <a:endParaRPr altLang="en-US" b="0" sz="2400" lang="zh-CN">
              <a:solidFill>
                <a:srgbClr val="000000"/>
              </a:solidFill>
              <a:latin typeface="宋体" panose="02010600030101010101" pitchFamily="2" charset="-122"/>
              <a:ea typeface="黑体" panose="02010609060101010101" charset="-122"/>
              <a:sym typeface="+mn-ea"/>
            </a:endParaRPr>
          </a:p>
          <a:p>
            <a:pPr fontAlgn="auto" indent="0">
              <a:lnSpc>
                <a:spcPct val="100000"/>
              </a:lnSpc>
            </a:pPr>
            <a:r>
              <a:rPr b="0" sz="2400" lang="zh-CN">
                <a:solidFill>
                  <a:srgbClr val="000000"/>
                </a:solidFill>
                <a:ea typeface="黑体" panose="02010609060101010101" charset="-122"/>
              </a:rPr>
              <a:t>【</a:t>
            </a:r>
            <a:r>
              <a:rPr b="0" sz="2400" lang="zh-CN">
                <a:solidFill>
                  <a:srgbClr val="000000"/>
                </a:solidFill>
                <a:ea typeface="黑体" panose="02010609060101010101" charset="-122"/>
              </a:rPr>
              <a:t>答案】</a:t>
            </a:r>
            <a:endParaRPr b="0" sz="2400" lang="zh-CN">
              <a:solidFill>
                <a:srgbClr val="000000"/>
              </a:solidFill>
              <a:ea typeface="黑体" panose="02010609060101010101" charset="-122"/>
            </a:endParaRPr>
          </a:p>
          <a:p>
            <a:pPr fontAlgn="auto" indent="0">
              <a:lnSpc>
                <a:spcPct val="100000"/>
              </a:lnSpc>
            </a:pPr>
            <a:r>
              <a:rPr altLang="en-US" b="0" sz="2400" lang="en-US">
                <a:solidFill>
                  <a:srgbClr val="000000"/>
                </a:solidFill>
                <a:latin typeface="宋体" panose="02010600030101010101" pitchFamily="2" charset="-122"/>
                <a:ea typeface="黑体" panose="02010609060101010101" charset="-122"/>
                <a:sym typeface="+mn-ea"/>
              </a:rPr>
              <a:t>①</a:t>
            </a:r>
            <a:r>
              <a:rPr altLang="en-US" b="0" sz="2400" lang="zh-CN">
                <a:solidFill>
                  <a:srgbClr val="000000"/>
                </a:solidFill>
                <a:latin typeface="宋体" panose="02010600030101010101" pitchFamily="2" charset="-122"/>
                <a:ea typeface="黑体" panose="02010609060101010101" charset="-122"/>
                <a:sym typeface="+mn-ea"/>
              </a:rPr>
              <a:t>多年未见之后，借晓玲嫂子在闲聊中的一番爽直言语，</a:t>
            </a:r>
            <a:r>
              <a:rPr altLang="en-US" b="0" sz="2400" lang="zh-CN">
                <a:solidFill>
                  <a:srgbClr val="FF0000"/>
                </a:solidFill>
                <a:latin typeface="宋体" panose="02010600030101010101" pitchFamily="2" charset="-122"/>
                <a:ea typeface="黑体" panose="02010609060101010101" charset="-122"/>
                <a:sym typeface="+mn-ea"/>
              </a:rPr>
              <a:t>透露了周老师</a:t>
            </a:r>
            <a:r>
              <a:rPr altLang="zh-CN" b="0" sz="2400" lang="en-US">
                <a:solidFill>
                  <a:srgbClr val="FF0000"/>
                </a:solidFill>
                <a:latin typeface="宋体" panose="02010600030101010101" pitchFamily="2" charset="-122"/>
                <a:ea typeface="黑体" panose="02010609060101010101" charset="-122"/>
                <a:sym typeface="+mn-ea"/>
              </a:rPr>
              <a:t>“</a:t>
            </a:r>
            <a:r>
              <a:rPr altLang="en-US" b="0" sz="2400" lang="zh-CN">
                <a:solidFill>
                  <a:srgbClr val="FF0000"/>
                </a:solidFill>
                <a:latin typeface="宋体" panose="02010600030101010101" pitchFamily="2" charset="-122"/>
                <a:ea typeface="黑体" panose="02010609060101010101" charset="-122"/>
                <a:sym typeface="+mn-ea"/>
              </a:rPr>
              <a:t>主动</a:t>
            </a:r>
            <a:r>
              <a:rPr altLang="zh-CN" b="0" sz="2400" lang="en-US">
                <a:solidFill>
                  <a:srgbClr val="FF0000"/>
                </a:solidFill>
                <a:latin typeface="宋体" panose="02010600030101010101" pitchFamily="2" charset="-122"/>
                <a:ea typeface="黑体" panose="02010609060101010101" charset="-122"/>
                <a:sym typeface="+mn-ea"/>
              </a:rPr>
              <a:t>”</a:t>
            </a:r>
            <a:r>
              <a:rPr altLang="en-US" b="0" sz="2400" lang="zh-CN">
                <a:solidFill>
                  <a:srgbClr val="FF0000"/>
                </a:solidFill>
                <a:latin typeface="宋体" panose="02010600030101010101" pitchFamily="2" charset="-122"/>
                <a:ea typeface="黑体" panose="02010609060101010101" charset="-122"/>
                <a:sym typeface="+mn-ea"/>
              </a:rPr>
              <a:t>回归的生活状态（</a:t>
            </a:r>
            <a:r>
              <a:rPr altLang="zh-CN" b="0" sz="2400" lang="en-US">
                <a:solidFill>
                  <a:srgbClr val="FF0000"/>
                </a:solidFill>
                <a:latin typeface="宋体" panose="02010600030101010101" pitchFamily="2" charset="-122"/>
                <a:ea typeface="黑体" panose="02010609060101010101" charset="-122"/>
                <a:sym typeface="+mn-ea"/>
              </a:rPr>
              <a:t>1</a:t>
            </a:r>
            <a:r>
              <a:rPr altLang="en-US" b="0" sz="2400" lang="zh-CN">
                <a:solidFill>
                  <a:srgbClr val="FF0000"/>
                </a:solidFill>
                <a:latin typeface="宋体" panose="02010600030101010101" pitchFamily="2" charset="-122"/>
                <a:ea typeface="黑体" panose="02010609060101010101" charset="-122"/>
                <a:sym typeface="+mn-ea"/>
              </a:rPr>
              <a:t>分），为后面理解其作品和艺术追求作铺垫（</a:t>
            </a:r>
            <a:r>
              <a:rPr altLang="zh-CN" b="0" sz="2400" lang="en-US">
                <a:solidFill>
                  <a:srgbClr val="000000"/>
                </a:solidFill>
                <a:latin typeface="宋体" panose="02010600030101010101" pitchFamily="2" charset="-122"/>
                <a:ea typeface="黑体" panose="02010609060101010101" charset="-122"/>
                <a:sym typeface="+mn-ea"/>
              </a:rPr>
              <a:t>1</a:t>
            </a:r>
            <a:r>
              <a:rPr altLang="en-US" b="0" sz="2400" lang="zh-CN">
                <a:solidFill>
                  <a:srgbClr val="000000"/>
                </a:solidFill>
                <a:latin typeface="宋体" panose="02010600030101010101" pitchFamily="2" charset="-122"/>
                <a:ea typeface="黑体" panose="02010609060101010101" charset="-122"/>
                <a:sym typeface="+mn-ea"/>
              </a:rPr>
              <a:t>分）。</a:t>
            </a:r>
            <a:endParaRPr altLang="en-US" b="0" sz="2400" lang="zh-CN">
              <a:solidFill>
                <a:srgbClr val="000000"/>
              </a:solidFill>
              <a:latin typeface="宋体" panose="02010600030101010101" pitchFamily="2" charset="-122"/>
              <a:ea typeface="黑体" panose="02010609060101010101" charset="-122"/>
              <a:sym typeface="+mn-ea"/>
            </a:endParaRPr>
          </a:p>
          <a:p>
            <a:pPr fontAlgn="auto" indent="0">
              <a:lnSpc>
                <a:spcPct val="100000"/>
              </a:lnSpc>
            </a:pPr>
            <a:r>
              <a:rPr altLang="en-US" b="0" sz="2400" lang="en-US">
                <a:solidFill>
                  <a:srgbClr val="000000"/>
                </a:solidFill>
                <a:latin typeface="宋体" panose="02010600030101010101" pitchFamily="2" charset="-122"/>
                <a:ea typeface="黑体" panose="02010609060101010101" charset="-122"/>
                <a:sym typeface="+mn-ea"/>
              </a:rPr>
              <a:t>②</a:t>
            </a:r>
            <a:r>
              <a:rPr altLang="en-US" b="0" sz="2400" lang="zh-CN">
                <a:solidFill>
                  <a:srgbClr val="000000"/>
                </a:solidFill>
                <a:latin typeface="宋体" panose="02010600030101010101" pitchFamily="2" charset="-122"/>
                <a:ea typeface="黑体" panose="02010609060101010101" charset="-122"/>
                <a:sym typeface="+mn-ea"/>
              </a:rPr>
              <a:t>谈及司马迁雕像创作时，晓玲嫂子的插话，</a:t>
            </a:r>
            <a:r>
              <a:rPr altLang="en-US" b="0" sz="2400" lang="zh-CN">
                <a:solidFill>
                  <a:srgbClr val="FF0000"/>
                </a:solidFill>
                <a:latin typeface="宋体" panose="02010600030101010101" pitchFamily="2" charset="-122"/>
                <a:ea typeface="黑体" panose="02010609060101010101" charset="-122"/>
                <a:sym typeface="+mn-ea"/>
              </a:rPr>
              <a:t>补充了创作中的重要细节（或答补叙，使情节更加严密）（</a:t>
            </a:r>
            <a:r>
              <a:rPr altLang="zh-CN" b="0" sz="2400" lang="en-US">
                <a:solidFill>
                  <a:srgbClr val="FF0000"/>
                </a:solidFill>
                <a:latin typeface="宋体" panose="02010600030101010101" pitchFamily="2" charset="-122"/>
                <a:ea typeface="黑体" panose="02010609060101010101" charset="-122"/>
                <a:sym typeface="+mn-ea"/>
              </a:rPr>
              <a:t>1</a:t>
            </a:r>
            <a:r>
              <a:rPr altLang="en-US" b="0" sz="2400" lang="zh-CN">
                <a:solidFill>
                  <a:srgbClr val="FF0000"/>
                </a:solidFill>
                <a:latin typeface="宋体" panose="02010600030101010101" pitchFamily="2" charset="-122"/>
                <a:ea typeface="黑体" panose="02010609060101010101" charset="-122"/>
                <a:sym typeface="+mn-ea"/>
              </a:rPr>
              <a:t>分），增强了作品的感染力，也丰富了周老师的形象。（增强作品感染力</a:t>
            </a:r>
            <a:r>
              <a:rPr altLang="zh-CN" b="0" sz="2400" lang="en-US">
                <a:solidFill>
                  <a:srgbClr val="FF0000"/>
                </a:solidFill>
                <a:latin typeface="宋体" panose="02010600030101010101" pitchFamily="2" charset="-122"/>
                <a:ea typeface="黑体" panose="02010609060101010101" charset="-122"/>
                <a:sym typeface="+mn-ea"/>
              </a:rPr>
              <a:t>”</a:t>
            </a:r>
            <a:r>
              <a:rPr altLang="en-US" b="0" sz="2400" lang="zh-CN">
                <a:solidFill>
                  <a:srgbClr val="FF0000"/>
                </a:solidFill>
                <a:latin typeface="宋体" panose="02010600030101010101" pitchFamily="2" charset="-122"/>
                <a:ea typeface="黑体" panose="02010609060101010101" charset="-122"/>
                <a:sym typeface="+mn-ea"/>
              </a:rPr>
              <a:t>或</a:t>
            </a:r>
            <a:r>
              <a:rPr altLang="zh-CN" b="0" sz="2400" lang="en-US">
                <a:solidFill>
                  <a:srgbClr val="FF0000"/>
                </a:solidFill>
                <a:latin typeface="宋体" panose="02010600030101010101" pitchFamily="2" charset="-122"/>
                <a:ea typeface="黑体" panose="02010609060101010101" charset="-122"/>
                <a:sym typeface="+mn-ea"/>
              </a:rPr>
              <a:t>“</a:t>
            </a:r>
            <a:r>
              <a:rPr altLang="en-US" b="0" sz="2400" lang="zh-CN">
                <a:solidFill>
                  <a:srgbClr val="FF0000"/>
                </a:solidFill>
                <a:latin typeface="宋体" panose="02010600030101010101" pitchFamily="2" charset="-122"/>
                <a:ea typeface="黑体" panose="02010609060101010101" charset="-122"/>
                <a:sym typeface="+mn-ea"/>
              </a:rPr>
              <a:t>丰富了周老师的形象</a:t>
            </a:r>
            <a:r>
              <a:rPr altLang="zh-CN" b="0" sz="2400" lang="en-US">
                <a:solidFill>
                  <a:srgbClr val="FF0000"/>
                </a:solidFill>
                <a:latin typeface="宋体" panose="02010600030101010101" pitchFamily="2" charset="-122"/>
                <a:ea typeface="黑体" panose="02010609060101010101" charset="-122"/>
                <a:sym typeface="+mn-ea"/>
              </a:rPr>
              <a:t>”</a:t>
            </a:r>
            <a:r>
              <a:rPr altLang="en-US" b="0" sz="2400" lang="zh-CN">
                <a:solidFill>
                  <a:srgbClr val="FF0000"/>
                </a:solidFill>
                <a:latin typeface="宋体" panose="02010600030101010101" pitchFamily="2" charset="-122"/>
                <a:ea typeface="黑体" panose="02010609060101010101" charset="-122"/>
                <a:sym typeface="+mn-ea"/>
              </a:rPr>
              <a:t>给</a:t>
            </a:r>
            <a:r>
              <a:rPr altLang="zh-CN" b="0" sz="2400" lang="en-US">
                <a:solidFill>
                  <a:srgbClr val="FF0000"/>
                </a:solidFill>
                <a:latin typeface="宋体" panose="02010600030101010101" pitchFamily="2" charset="-122"/>
                <a:ea typeface="黑体" panose="02010609060101010101" charset="-122"/>
                <a:sym typeface="+mn-ea"/>
              </a:rPr>
              <a:t> 1</a:t>
            </a:r>
            <a:r>
              <a:rPr altLang="en-US" b="0" sz="2400" lang="zh-CN">
                <a:solidFill>
                  <a:srgbClr val="FF0000"/>
                </a:solidFill>
                <a:latin typeface="宋体" panose="02010600030101010101" pitchFamily="2" charset="-122"/>
                <a:ea typeface="黑体" panose="02010609060101010101" charset="-122"/>
                <a:sym typeface="+mn-ea"/>
              </a:rPr>
              <a:t>分）。</a:t>
            </a:r>
            <a:endParaRPr altLang="en-US" b="0" sz="2400" lang="zh-CN">
              <a:solidFill>
                <a:srgbClr val="FF0000"/>
              </a:solidFill>
              <a:latin typeface="宋体" panose="02010600030101010101" pitchFamily="2" charset="-122"/>
              <a:ea typeface="黑体" panose="02010609060101010101" charset="-122"/>
              <a:sym typeface="+mn-ea"/>
            </a:endParaRPr>
          </a:p>
          <a:p>
            <a:pPr fontAlgn="auto" indent="0">
              <a:lnSpc>
                <a:spcPct val="100000"/>
              </a:lnSpc>
            </a:pPr>
            <a:r>
              <a:rPr altLang="en-US" b="0" sz="2400" lang="zh-CN">
                <a:solidFill>
                  <a:srgbClr val="000000"/>
                </a:solidFill>
                <a:latin typeface="宋体" panose="02010600030101010101" pitchFamily="2" charset="-122"/>
                <a:ea typeface="黑体" panose="02010609060101010101" charset="-122"/>
                <a:sym typeface="+mn-ea"/>
              </a:rPr>
              <a:t>【评分标准】每点</a:t>
            </a:r>
            <a:r>
              <a:rPr altLang="zh-CN" b="0" sz="2400" lang="en-US">
                <a:solidFill>
                  <a:srgbClr val="000000"/>
                </a:solidFill>
                <a:latin typeface="宋体" panose="02010600030101010101" pitchFamily="2" charset="-122"/>
                <a:ea typeface="黑体" panose="02010609060101010101" charset="-122"/>
                <a:sym typeface="+mn-ea"/>
              </a:rPr>
              <a:t>2</a:t>
            </a:r>
            <a:r>
              <a:rPr altLang="en-US" b="0" sz="2400" lang="zh-CN">
                <a:solidFill>
                  <a:srgbClr val="000000"/>
                </a:solidFill>
                <a:latin typeface="宋体" panose="02010600030101010101" pitchFamily="2" charset="-122"/>
                <a:ea typeface="黑体" panose="02010609060101010101" charset="-122"/>
                <a:sym typeface="+mn-ea"/>
              </a:rPr>
              <a:t>分，共</a:t>
            </a:r>
            <a:r>
              <a:rPr altLang="zh-CN" b="0" sz="2400" lang="en-US">
                <a:solidFill>
                  <a:srgbClr val="000000"/>
                </a:solidFill>
                <a:latin typeface="宋体" panose="02010600030101010101" pitchFamily="2" charset="-122"/>
                <a:ea typeface="黑体" panose="02010609060101010101" charset="-122"/>
                <a:sym typeface="+mn-ea"/>
              </a:rPr>
              <a:t>4</a:t>
            </a:r>
            <a:r>
              <a:rPr altLang="en-US" b="0" sz="2400" lang="zh-CN">
                <a:solidFill>
                  <a:srgbClr val="000000"/>
                </a:solidFill>
                <a:latin typeface="宋体" panose="02010600030101010101" pitchFamily="2" charset="-122"/>
                <a:ea typeface="黑体" panose="02010609060101010101" charset="-122"/>
                <a:sym typeface="+mn-ea"/>
              </a:rPr>
              <a:t>分。</a:t>
            </a:r>
            <a:endParaRPr altLang="en-US" b="0" sz="2400" lang="zh-CN">
              <a:solidFill>
                <a:srgbClr val="000000"/>
              </a:solidFill>
              <a:latin typeface="宋体" panose="02010600030101010101" pitchFamily="2" charset="-122"/>
              <a:ea typeface="黑体" panose="02010609060101010101" charset="-122"/>
              <a:sym typeface="+mn-ea"/>
            </a:endParaRPr>
          </a:p>
          <a:p>
            <a:pPr fontAlgn="auto" indent="0">
              <a:lnSpc>
                <a:spcPct val="100000"/>
              </a:lnSpc>
            </a:pPr>
            <a:r>
              <a:rPr altLang="en-US" b="0" sz="2400" lang="zh-CN">
                <a:solidFill>
                  <a:srgbClr val="000000"/>
                </a:solidFill>
                <a:latin typeface="宋体" panose="02010600030101010101" pitchFamily="2" charset="-122"/>
                <a:ea typeface="黑体" panose="02010609060101010101" charset="-122"/>
                <a:sym typeface="+mn-ea"/>
              </a:rPr>
              <a:t>第</a:t>
            </a:r>
            <a:r>
              <a:rPr altLang="en-US" b="0" sz="2400" lang="en-US">
                <a:solidFill>
                  <a:srgbClr val="000000"/>
                </a:solidFill>
                <a:latin typeface="宋体" panose="02010600030101010101" pitchFamily="2" charset="-122"/>
                <a:ea typeface="黑体" panose="02010609060101010101" charset="-122"/>
                <a:sym typeface="+mn-ea"/>
              </a:rPr>
              <a:t>①</a:t>
            </a:r>
            <a:r>
              <a:rPr altLang="en-US" b="0" sz="2400" lang="zh-CN">
                <a:solidFill>
                  <a:srgbClr val="000000"/>
                </a:solidFill>
                <a:latin typeface="宋体" panose="02010600030101010101" pitchFamily="2" charset="-122"/>
                <a:ea typeface="黑体" panose="02010609060101010101" charset="-122"/>
                <a:sym typeface="+mn-ea"/>
              </a:rPr>
              <a:t>点答到</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透露了周老师</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主动</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回归的生活状态</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给</a:t>
            </a:r>
            <a:r>
              <a:rPr altLang="zh-CN" b="0" sz="2400" lang="en-US">
                <a:solidFill>
                  <a:srgbClr val="000000"/>
                </a:solidFill>
                <a:latin typeface="宋体" panose="02010600030101010101" pitchFamily="2" charset="-122"/>
                <a:ea typeface="黑体" panose="02010609060101010101" charset="-122"/>
                <a:sym typeface="+mn-ea"/>
              </a:rPr>
              <a:t>1</a:t>
            </a:r>
            <a:r>
              <a:rPr altLang="en-US" b="0" sz="2400" lang="zh-CN">
                <a:solidFill>
                  <a:srgbClr val="000000"/>
                </a:solidFill>
                <a:latin typeface="宋体" panose="02010600030101010101" pitchFamily="2" charset="-122"/>
                <a:ea typeface="黑体" panose="02010609060101010101" charset="-122"/>
                <a:sym typeface="+mn-ea"/>
              </a:rPr>
              <a:t>分，</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为后面理解其作品和追求作铺垫</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给</a:t>
            </a:r>
            <a:r>
              <a:rPr altLang="zh-CN" b="0" sz="2400" lang="en-US">
                <a:solidFill>
                  <a:srgbClr val="000000"/>
                </a:solidFill>
                <a:latin typeface="宋体" panose="02010600030101010101" pitchFamily="2" charset="-122"/>
                <a:ea typeface="黑体" panose="02010609060101010101" charset="-122"/>
                <a:sym typeface="+mn-ea"/>
              </a:rPr>
              <a:t>1</a:t>
            </a:r>
            <a:r>
              <a:rPr altLang="en-US" b="0" sz="2400" lang="zh-CN">
                <a:solidFill>
                  <a:srgbClr val="000000"/>
                </a:solidFill>
                <a:latin typeface="宋体" panose="02010600030101010101" pitchFamily="2" charset="-122"/>
                <a:ea typeface="黑体" panose="02010609060101010101" charset="-122"/>
                <a:sym typeface="+mn-ea"/>
              </a:rPr>
              <a:t>分；</a:t>
            </a:r>
            <a:endParaRPr altLang="en-US" b="0" sz="2400" lang="zh-CN">
              <a:solidFill>
                <a:srgbClr val="000000"/>
              </a:solidFill>
              <a:latin typeface="宋体" panose="02010600030101010101" pitchFamily="2" charset="-122"/>
              <a:ea typeface="黑体" panose="02010609060101010101" charset="-122"/>
              <a:sym typeface="+mn-ea"/>
            </a:endParaRPr>
          </a:p>
          <a:p>
            <a:pPr fontAlgn="auto" indent="0">
              <a:lnSpc>
                <a:spcPct val="100000"/>
              </a:lnSpc>
            </a:pPr>
            <a:r>
              <a:rPr altLang="en-US" b="0" sz="2400" lang="zh-CN">
                <a:solidFill>
                  <a:srgbClr val="000000"/>
                </a:solidFill>
                <a:latin typeface="宋体" panose="02010600030101010101" pitchFamily="2" charset="-122"/>
                <a:ea typeface="黑体" panose="02010609060101010101" charset="-122"/>
                <a:sym typeface="+mn-ea"/>
              </a:rPr>
              <a:t>第</a:t>
            </a:r>
            <a:r>
              <a:rPr altLang="en-US" b="0" sz="2400" lang="en-US">
                <a:solidFill>
                  <a:srgbClr val="000000"/>
                </a:solidFill>
                <a:latin typeface="宋体" panose="02010600030101010101" pitchFamily="2" charset="-122"/>
                <a:ea typeface="黑体" panose="02010609060101010101" charset="-122"/>
                <a:sym typeface="+mn-ea"/>
              </a:rPr>
              <a:t>②</a:t>
            </a:r>
            <a:r>
              <a:rPr altLang="en-US" b="0" sz="2400" lang="zh-CN">
                <a:solidFill>
                  <a:srgbClr val="000000"/>
                </a:solidFill>
                <a:latin typeface="宋体" panose="02010600030101010101" pitchFamily="2" charset="-122"/>
                <a:ea typeface="黑体" panose="02010609060101010101" charset="-122"/>
                <a:sym typeface="+mn-ea"/>
              </a:rPr>
              <a:t>点答到</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补充了创作中的重要细节</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给</a:t>
            </a:r>
            <a:r>
              <a:rPr altLang="zh-CN" b="0" sz="2400" lang="en-US">
                <a:solidFill>
                  <a:srgbClr val="000000"/>
                </a:solidFill>
                <a:latin typeface="宋体" panose="02010600030101010101" pitchFamily="2" charset="-122"/>
                <a:ea typeface="黑体" panose="02010609060101010101" charset="-122"/>
                <a:sym typeface="+mn-ea"/>
              </a:rPr>
              <a:t>1</a:t>
            </a:r>
            <a:r>
              <a:rPr altLang="en-US" b="0" sz="2400" lang="zh-CN">
                <a:solidFill>
                  <a:srgbClr val="000000"/>
                </a:solidFill>
                <a:latin typeface="宋体" panose="02010600030101010101" pitchFamily="2" charset="-122"/>
                <a:ea typeface="黑体" panose="02010609060101010101" charset="-122"/>
                <a:sym typeface="+mn-ea"/>
              </a:rPr>
              <a:t>分，</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增强作品感</a:t>
            </a:r>
            <a:r>
              <a:rPr altLang="en-US" sz="2400" lang="zh-CN">
                <a:solidFill>
                  <a:srgbClr val="000000"/>
                </a:solidFill>
                <a:latin typeface="宋体" panose="02010600030101010101" pitchFamily="2" charset="-122"/>
                <a:ea typeface="黑体" panose="02010609060101010101" charset="-122"/>
                <a:sym typeface="+mn-ea"/>
              </a:rPr>
              <a:t>染</a:t>
            </a:r>
            <a:r>
              <a:rPr altLang="en-US" b="0" sz="2400" lang="zh-CN">
                <a:solidFill>
                  <a:srgbClr val="000000"/>
                </a:solidFill>
                <a:latin typeface="宋体" panose="02010600030101010101" pitchFamily="2" charset="-122"/>
                <a:ea typeface="黑体" panose="02010609060101010101" charset="-122"/>
                <a:sym typeface="+mn-ea"/>
              </a:rPr>
              <a:t>力</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或</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丰富了周老师的形象</a:t>
            </a:r>
            <a:r>
              <a:rPr altLang="zh-CN" b="0" sz="2400" lang="en-US">
                <a:solidFill>
                  <a:srgbClr val="000000"/>
                </a:solidFill>
                <a:latin typeface="宋体" panose="02010600030101010101" pitchFamily="2" charset="-122"/>
                <a:ea typeface="黑体" panose="02010609060101010101" charset="-122"/>
                <a:sym typeface="+mn-ea"/>
              </a:rPr>
              <a:t>“</a:t>
            </a:r>
            <a:r>
              <a:rPr altLang="en-US" b="0" sz="2400" lang="zh-CN">
                <a:solidFill>
                  <a:srgbClr val="000000"/>
                </a:solidFill>
                <a:latin typeface="宋体" panose="02010600030101010101" pitchFamily="2" charset="-122"/>
                <a:ea typeface="黑体" panose="02010609060101010101" charset="-122"/>
                <a:sym typeface="+mn-ea"/>
              </a:rPr>
              <a:t>给</a:t>
            </a:r>
            <a:r>
              <a:rPr altLang="zh-CN" b="0" sz="2400" lang="en-US">
                <a:solidFill>
                  <a:srgbClr val="000000"/>
                </a:solidFill>
                <a:latin typeface="宋体" panose="02010600030101010101" pitchFamily="2" charset="-122"/>
                <a:ea typeface="黑体" panose="02010609060101010101" charset="-122"/>
                <a:sym typeface="+mn-ea"/>
              </a:rPr>
              <a:t>1</a:t>
            </a:r>
            <a:r>
              <a:rPr altLang="en-US" b="0" sz="2400" lang="zh-CN">
                <a:solidFill>
                  <a:srgbClr val="000000"/>
                </a:solidFill>
                <a:latin typeface="宋体" panose="02010600030101010101" pitchFamily="2" charset="-122"/>
                <a:ea typeface="黑体" panose="02010609060101010101" charset="-122"/>
                <a:sym typeface="+mn-ea"/>
              </a:rPr>
              <a:t>分。</a:t>
            </a:r>
            <a:endParaRPr altLang="en-US" b="0" sz="2400" lang="zh-CN">
              <a:solidFill>
                <a:srgbClr val="000000"/>
              </a:solidFill>
              <a:latin typeface="宋体" panose="02010600030101010101" pitchFamily="2" charset="-122"/>
              <a:ea typeface="黑体" panose="02010609060101010101" charset="-122"/>
              <a:sym typeface="+mn-ea"/>
            </a:endParaRPr>
          </a:p>
          <a:p>
            <a:pPr fontAlgn="auto" indent="0">
              <a:lnSpc>
                <a:spcPct val="100000"/>
              </a:lnSpc>
            </a:pPr>
            <a:r>
              <a:rPr altLang="en-US" b="0" sz="2400" lang="zh-CN">
                <a:solidFill>
                  <a:srgbClr val="000000"/>
                </a:solidFill>
                <a:latin typeface="宋体" panose="02010600030101010101" pitchFamily="2" charset="-122"/>
                <a:ea typeface="黑体" panose="02010609060101010101" charset="-122"/>
                <a:sym typeface="+mn-ea"/>
              </a:rPr>
              <a:t>如有其他答案，言之成理可酌情给分。</a:t>
            </a:r>
            <a:endParaRPr altLang="en-US" b="0" sz="2400" lang="zh-CN">
              <a:solidFill>
                <a:srgbClr val="000000"/>
              </a:solidFill>
              <a:latin typeface="宋体" panose="02010600030101010101" pitchFamily="2" charset="-122"/>
              <a:ea typeface="黑体" panose="02010609060101010101" charset="-122"/>
              <a:sym typeface="+mn-ea"/>
            </a:endParaRPr>
          </a:p>
        </p:txBody>
      </p:sp>
      <p:sp>
        <p:nvSpPr>
          <p:cNvPr id="1048884" name="文本框 5"/>
          <p:cNvSpPr txBox="1"/>
          <p:nvPr>
            <p:custDataLst>
              <p:tags r:id="rId4"/>
            </p:custDataLst>
          </p:nvPr>
        </p:nvSpPr>
        <p:spPr>
          <a:xfrm>
            <a:off x="347980" y="67310"/>
            <a:ext cx="2141855" cy="398780"/>
          </a:xfrm>
          <a:prstGeom prst="rect"/>
          <a:noFill/>
          <a:ln>
            <a:noFill/>
          </a:ln>
        </p:spPr>
        <p:txBody>
          <a:bodyPr rtlCol="0" wrap="square">
            <a:spAutoFit/>
          </a:bodyPr>
          <a:p>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85" name="文本框 1"/>
          <p:cNvSpPr txBox="1"/>
          <p:nvPr/>
        </p:nvSpPr>
        <p:spPr>
          <a:xfrm>
            <a:off x="137795" y="424180"/>
            <a:ext cx="12054205" cy="373380"/>
          </a:xfrm>
          <a:prstGeom prst="rect"/>
          <a:ln>
            <a:solidFill>
              <a:schemeClr val="accent1"/>
            </a:solidFill>
          </a:ln>
        </p:spPr>
        <p:txBody>
          <a:bodyPr wrap="square">
            <a:noAutofit/>
          </a:bodyPr>
          <a:p>
            <a:pPr algn="just" defTabSz="266700" indent="0" marL="0">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8.</a:t>
            </a:r>
            <a:r>
              <a:rPr altLang="en-US" sz="2400" lang="zh-CN">
                <a:latin typeface="宋体" panose="02010600030101010101" pitchFamily="2" charset="-122"/>
                <a:ea typeface="宋体" panose="02010600030101010101" pitchFamily="2" charset="-122"/>
                <a:cs typeface="宋体" panose="02010600030101010101" pitchFamily="2" charset="-122"/>
              </a:rPr>
              <a:t>文章有两处提及晓玲嫂子，各有何用意</a:t>
            </a:r>
            <a:r>
              <a:rPr altLang="zh-CN" sz="2400" lang="en-US">
                <a:latin typeface="宋体" panose="02010600030101010101" pitchFamily="2" charset="-122"/>
                <a:ea typeface="宋体" panose="02010600030101010101" pitchFamily="2" charset="-122"/>
                <a:cs typeface="宋体" panose="02010600030101010101" pitchFamily="2" charset="-122"/>
              </a:rPr>
              <a:t>? (4</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20" name="文本框 7"/>
          <p:cNvSpPr txBox="1"/>
          <p:nvPr/>
        </p:nvSpPr>
        <p:spPr>
          <a:xfrm>
            <a:off x="-66675" y="1820545"/>
            <a:ext cx="12192635" cy="3216910"/>
          </a:xfrm>
          <a:prstGeom prst="rect"/>
          <a:solidFill>
            <a:schemeClr val="accent2">
              <a:lumMod val="20000"/>
              <a:lumOff val="80000"/>
            </a:schemeClr>
          </a:solidFill>
        </p:spPr>
        <p:txBody>
          <a:bodyPr rtlCol="0" wrap="square">
            <a:noAutofit/>
          </a:bodyPr>
          <a:p>
            <a:endParaRPr altLang="en-US" lang="zh-CN"/>
          </a:p>
        </p:txBody>
      </p:sp>
      <p:cxnSp>
        <p:nvCxnSpPr>
          <p:cNvPr id="3145732" name="直接连接符 8"/>
          <p:cNvCxnSpPr>
            <a:cxnSpLocks/>
          </p:cNvCxnSpPr>
          <p:nvPr>
            <p:custDataLst>
              <p:tags r:id="rId1"/>
            </p:custDataLst>
          </p:nvPr>
        </p:nvCxnSpPr>
        <p:spPr>
          <a:xfrm flipH="1">
            <a:off x="7966490" y="1664782"/>
            <a:ext cx="553017" cy="1000521"/>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45733" name="直接连接符 28"/>
          <p:cNvCxnSpPr>
            <a:cxnSpLocks/>
          </p:cNvCxnSpPr>
          <p:nvPr>
            <p:custDataLst>
              <p:tags r:id="rId2"/>
            </p:custDataLst>
          </p:nvPr>
        </p:nvCxnSpPr>
        <p:spPr>
          <a:xfrm flipH="1">
            <a:off x="5356638" y="3796946"/>
            <a:ext cx="435733" cy="685314"/>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621" name="文本框 17"/>
          <p:cNvSpPr txBox="1"/>
          <p:nvPr/>
        </p:nvSpPr>
        <p:spPr>
          <a:xfrm>
            <a:off x="2076450" y="1584325"/>
            <a:ext cx="3135630" cy="2567941"/>
          </a:xfrm>
          <a:prstGeom prst="rect"/>
          <a:noFill/>
        </p:spPr>
        <p:txBody>
          <a:bodyPr rtlCol="0" wrap="square">
            <a:spAutoFit/>
          </a:bodyPr>
          <a:p>
            <a:pPr algn="dist"/>
            <a:r>
              <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01</a:t>
            </a:r>
            <a:endPar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048622" name="文本框 15"/>
          <p:cNvSpPr txBox="1"/>
          <p:nvPr>
            <p:custDataLst>
              <p:tags r:id="rId3"/>
            </p:custDataLst>
          </p:nvPr>
        </p:nvSpPr>
        <p:spPr>
          <a:xfrm>
            <a:off x="5316220" y="2797175"/>
            <a:ext cx="4058920" cy="768350"/>
          </a:xfrm>
          <a:prstGeom prst="rect"/>
          <a:noFill/>
        </p:spPr>
        <p:txBody>
          <a:bodyPr rtlCol="0" wrap="square">
            <a:spAutoFit/>
          </a:bodyPr>
          <a:p>
            <a:pPr algn="ctr"/>
            <a:r>
              <a:rPr altLang="en-US" dirty="0" sz="4400" lang="zh-CN">
                <a:solidFill>
                  <a:schemeClr val="bg1">
                    <a:lumMod val="25000"/>
                  </a:schemeClr>
                </a:solidFill>
                <a:latin typeface="Colonna" panose="02000503000000000000" pitchFamily="2" charset="0"/>
                <a:ea typeface="方正清刻本悦宋简体" panose="02000000000000000000" pitchFamily="2" charset="-122"/>
              </a:rPr>
              <a:t>现代文</a:t>
            </a:r>
            <a:r>
              <a:rPr altLang="zh-CN" dirty="0" sz="4400" lang="en-US">
                <a:solidFill>
                  <a:schemeClr val="bg1">
                    <a:lumMod val="25000"/>
                  </a:schemeClr>
                </a:solidFill>
                <a:latin typeface="宋体" panose="02010600030101010101" pitchFamily="2" charset="-122"/>
                <a:ea typeface="宋体" panose="02010600030101010101" pitchFamily="2" charset="-122"/>
              </a:rPr>
              <a:t>Ⅰ</a:t>
            </a:r>
            <a:r>
              <a:rPr altLang="en-US" dirty="0" sz="4400" lang="zh-CN">
                <a:solidFill>
                  <a:schemeClr val="bg1">
                    <a:lumMod val="25000"/>
                  </a:schemeClr>
                </a:solidFill>
                <a:latin typeface="Colonna" panose="02000503000000000000" pitchFamily="2" charset="0"/>
                <a:ea typeface="方正清刻本悦宋简体" panose="02000000000000000000" pitchFamily="2" charset="-122"/>
              </a:rPr>
              <a:t>阅读Ⅰ</a:t>
            </a:r>
            <a:endParaRPr altLang="en-US" dirty="0" sz="4400" lang="zh-CN">
              <a:solidFill>
                <a:schemeClr val="bg1">
                  <a:lumMod val="25000"/>
                </a:schemeClr>
              </a:solidFill>
              <a:latin typeface="Colonna" panose="02000503000000000000" pitchFamily="2" charset="0"/>
              <a:ea typeface="方正清刻本悦宋简体" panose="02000000000000000000" pitchFamily="2" charset="-122"/>
            </a:endParaRPr>
          </a:p>
        </p:txBody>
      </p:sp>
      <p:pic>
        <p:nvPicPr>
          <p:cNvPr id="2097154" name="图片 4" descr="图标镂空"/>
          <p:cNvPicPr>
            <a:picLocks noChangeAspect="1"/>
          </p:cNvPicPr>
          <p:nvPr>
            <p:custDataLst>
              <p:tags r:id="rId4"/>
            </p:custDataLst>
          </p:nvPr>
        </p:nvPicPr>
        <p:blipFill>
          <a:blip xmlns:r="http://schemas.openxmlformats.org/officeDocument/2006/relationships" r:embed="rId5"/>
          <a:srcRect l="12064" t="11428" r="12701" b="13975"/>
          <a:stretch>
            <a:fillRect/>
          </a:stretch>
        </p:blipFill>
        <p:spPr>
          <a:xfrm>
            <a:off x="9138285" y="2572385"/>
            <a:ext cx="472440" cy="469265"/>
          </a:xfrm>
          <a:prstGeom prst="rect"/>
        </p:spPr>
      </p:pic>
      <p:sp>
        <p:nvSpPr>
          <p:cNvPr id="1048623" name="文本框 2"/>
          <p:cNvSpPr txBox="1"/>
          <p:nvPr>
            <p:custDataLst>
              <p:tags r:id="rId6"/>
            </p:custDataLst>
          </p:nvPr>
        </p:nvSpPr>
        <p:spPr>
          <a:xfrm>
            <a:off x="6144260" y="3565525"/>
            <a:ext cx="2182495" cy="368300"/>
          </a:xfrm>
          <a:prstGeom prst="rect"/>
          <a:noFill/>
          <a:ln w="9525">
            <a:noFill/>
          </a:ln>
        </p:spPr>
        <p:txBody>
          <a:bodyPr wrap="square">
            <a:spAutoFit/>
          </a:bodyPr>
          <a:p>
            <a:pPr indent="0"/>
            <a:r>
              <a:rPr b="0" lang="zh-CN">
                <a:solidFill>
                  <a:srgbClr val="000000"/>
                </a:solidFill>
                <a:ea typeface="宋体" panose="02010600030101010101" pitchFamily="2" charset="-122"/>
              </a:rPr>
              <a:t>(本题共</a:t>
            </a:r>
            <a:r>
              <a:rPr altLang="zh-CN" b="0" lang="en-US">
                <a:solidFill>
                  <a:srgbClr val="000000"/>
                </a:solidFill>
                <a:ea typeface="宋体" panose="02010600030101010101" pitchFamily="2" charset="-122"/>
              </a:rPr>
              <a:t>5</a:t>
            </a:r>
            <a:r>
              <a:rPr b="0" lang="zh-CN">
                <a:solidFill>
                  <a:srgbClr val="000000"/>
                </a:solidFill>
                <a:ea typeface="宋体" panose="02010600030101010101" pitchFamily="2" charset="-122"/>
              </a:rPr>
              <a:t>小题1</a:t>
            </a:r>
            <a:r>
              <a:rPr altLang="zh-CN" b="0" lang="en-US">
                <a:solidFill>
                  <a:srgbClr val="000000"/>
                </a:solidFill>
                <a:ea typeface="宋体" panose="02010600030101010101" pitchFamily="2" charset="-122"/>
              </a:rPr>
              <a:t>9</a:t>
            </a:r>
            <a:r>
              <a:rPr b="0" lang="zh-CN">
                <a:solidFill>
                  <a:srgbClr val="000000"/>
                </a:solidFill>
                <a:ea typeface="宋体" panose="02010600030101010101" pitchFamily="2" charset="-122"/>
              </a:rPr>
              <a:t>分)</a:t>
            </a:r>
            <a:endParaRPr altLang="en-US" b="0" lang="zh-CN">
              <a:solidFill>
                <a:srgbClr val="000000"/>
              </a:solidFill>
              <a:ea typeface="宋体" panose="02010600030101010101" pitchFamily="2" charset="-122"/>
            </a:endParaRPr>
          </a:p>
        </p:txBody>
      </p:sp>
      <p:sp>
        <p:nvSpPr>
          <p:cNvPr id="1048624" name="文本框 5"/>
          <p:cNvSpPr txBox="1"/>
          <p:nvPr>
            <p:custDataLst>
              <p:tags r:id="rId7"/>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55" name="图片 117"/>
          <p:cNvPicPr>
            <a:picLocks/>
          </p:cNvPicPr>
          <p:nvPr/>
        </p:nvPicPr>
        <p:blipFill>
          <a:blip xmlns:r="http://schemas.openxmlformats.org/officeDocument/2006/relationships"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noFill/>
          <a:ln w="9525">
            <a:noFill/>
          </a:ln>
        </p:spPr>
      </p:pic>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889" name="文本框 28"/>
          <p:cNvSpPr txBox="1"/>
          <p:nvPr>
            <p:custDataLst>
              <p:tags r:id="rId1"/>
            </p:custDataLst>
          </p:nvPr>
        </p:nvSpPr>
        <p:spPr>
          <a:xfrm>
            <a:off x="2169160" y="0"/>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890" name="文本框 7"/>
          <p:cNvSpPr txBox="1"/>
          <p:nvPr>
            <p:custDataLst>
              <p:tags r:id="rId2"/>
            </p:custDataLst>
          </p:nvPr>
        </p:nvSpPr>
        <p:spPr>
          <a:xfrm>
            <a:off x="0" y="797560"/>
            <a:ext cx="149288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8891" name="文本框 8"/>
          <p:cNvSpPr txBox="1"/>
          <p:nvPr>
            <p:custDataLst>
              <p:tags r:id="rId3"/>
            </p:custDataLst>
          </p:nvPr>
        </p:nvSpPr>
        <p:spPr>
          <a:xfrm>
            <a:off x="138430" y="1134745"/>
            <a:ext cx="11745595" cy="5344160"/>
          </a:xfrm>
          <a:prstGeom prst="rect"/>
          <a:noFill/>
          <a:ln w="9525">
            <a:solidFill>
              <a:schemeClr val="accent1"/>
            </a:solidFill>
          </a:ln>
        </p:spPr>
        <p:txBody>
          <a:bodyPr wrap="square">
            <a:noAutofit/>
          </a:bodyPr>
          <a:p>
            <a:pPr fontAlgn="auto" indent="0">
              <a:lnSpc>
                <a:spcPct val="150000"/>
              </a:lnSpc>
            </a:pPr>
            <a:r>
              <a:rPr altLang="en-US" b="0" sz="2400" lang="zh-CN">
                <a:solidFill>
                  <a:srgbClr val="000000"/>
                </a:solidFill>
                <a:latin typeface="宋体" panose="02010600030101010101" pitchFamily="2" charset="-122"/>
                <a:ea typeface="黑体" panose="02010609060101010101" charset="-122"/>
                <a:sym typeface="+mn-ea"/>
              </a:rPr>
              <a:t>【解题思路】</a:t>
            </a:r>
            <a:endParaRPr altLang="en-US" b="0" sz="2400" lang="zh-CN">
              <a:solidFill>
                <a:srgbClr val="000000"/>
              </a:solidFill>
              <a:latin typeface="宋体" panose="02010600030101010101" pitchFamily="2" charset="-122"/>
              <a:ea typeface="黑体" panose="02010609060101010101" charset="-122"/>
              <a:sym typeface="+mn-ea"/>
            </a:endParaRPr>
          </a:p>
          <a:p>
            <a:pPr fontAlgn="auto" indent="0">
              <a:lnSpc>
                <a:spcPct val="150000"/>
              </a:lnSpc>
            </a:pPr>
            <a:r>
              <a:rPr altLang="en-US" b="1" sz="2400" lang="zh-CN">
                <a:solidFill>
                  <a:srgbClr val="000000"/>
                </a:solidFill>
                <a:latin typeface="仿宋" panose="02010609060101010101" charset="-122"/>
                <a:ea typeface="仿宋" panose="02010609060101010101" charset="-122"/>
                <a:cs typeface="仿宋" panose="02010609060101010101" charset="-122"/>
                <a:sym typeface="+mn-ea"/>
              </a:rPr>
              <a:t>题目要求分析文章中作者两处提及晓玲嫂子的用意所在。考生首先要考虑两处具体的语境，其次要注意，晓玲嫂子并非作品要里现的主要人物，作者提及她应该与主要人物周老师有关。</a:t>
            </a:r>
            <a:endParaRPr altLang="en-US" b="1" sz="2400" lang="zh-CN">
              <a:solidFill>
                <a:srgbClr val="000000"/>
              </a:solidFill>
              <a:latin typeface="仿宋" panose="02010609060101010101" charset="-122"/>
              <a:ea typeface="仿宋" panose="02010609060101010101" charset="-122"/>
              <a:cs typeface="仿宋" panose="02010609060101010101" charset="-122"/>
              <a:sym typeface="+mn-ea"/>
            </a:endParaRPr>
          </a:p>
          <a:p>
            <a:pPr fontAlgn="auto" indent="0">
              <a:lnSpc>
                <a:spcPct val="150000"/>
              </a:lnSpc>
            </a:pP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第一处提及晓玲嫂子是在文章第</a:t>
            </a:r>
            <a:r>
              <a:rPr altLang="zh-CN" b="1" sz="2400" lang="en-US">
                <a:solidFill>
                  <a:srgbClr val="FF0000"/>
                </a:solidFill>
                <a:latin typeface="仿宋" panose="02010609060101010101" charset="-122"/>
                <a:ea typeface="仿宋" panose="02010609060101010101" charset="-122"/>
                <a:cs typeface="仿宋" panose="02010609060101010101" charset="-122"/>
                <a:sym typeface="+mn-ea"/>
              </a:rPr>
              <a:t>11-15</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段</a:t>
            </a:r>
            <a:r>
              <a:rPr altLang="en-US" b="1" sz="2400" lang="zh-CN">
                <a:solidFill>
                  <a:srgbClr val="000000"/>
                </a:solidFill>
                <a:latin typeface="仿宋" panose="02010609060101010101" charset="-122"/>
                <a:ea typeface="仿宋" panose="02010609060101010101" charset="-122"/>
                <a:cs typeface="仿宋" panose="02010609060101010101" charset="-122"/>
                <a:sym typeface="+mn-ea"/>
              </a:rPr>
              <a:t>，晓玲嫂子在闲聊中有一番爽直言语，直接陈述了自己对现在生活状态的想法，其实也间接透露出了周老师</a:t>
            </a:r>
            <a:r>
              <a:rPr altLang="zh-CN" b="1"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b="1" sz="2400" lang="zh-CN">
                <a:solidFill>
                  <a:srgbClr val="000000"/>
                </a:solidFill>
                <a:latin typeface="仿宋" panose="02010609060101010101" charset="-122"/>
                <a:ea typeface="仿宋" panose="02010609060101010101" charset="-122"/>
                <a:cs typeface="仿宋" panose="02010609060101010101" charset="-122"/>
                <a:sym typeface="+mn-ea"/>
              </a:rPr>
              <a:t>主动</a:t>
            </a:r>
            <a:r>
              <a:rPr altLang="zh-CN" b="1"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b="1" sz="2400" lang="zh-CN">
                <a:solidFill>
                  <a:srgbClr val="000000"/>
                </a:solidFill>
                <a:latin typeface="仿宋" panose="02010609060101010101" charset="-122"/>
                <a:ea typeface="仿宋" panose="02010609060101010101" charset="-122"/>
                <a:cs typeface="仿宋" panose="02010609060101010101" charset="-122"/>
                <a:sym typeface="+mn-ea"/>
              </a:rPr>
              <a:t>回归的生活状态，同时为后面理解周老师的作品和艺术追求作铺垫。</a:t>
            </a:r>
            <a:endParaRPr altLang="en-US" b="1" sz="2400" lang="zh-CN">
              <a:solidFill>
                <a:srgbClr val="000000"/>
              </a:solidFill>
              <a:latin typeface="仿宋" panose="02010609060101010101" charset="-122"/>
              <a:ea typeface="仿宋" panose="02010609060101010101" charset="-122"/>
              <a:cs typeface="仿宋" panose="02010609060101010101" charset="-122"/>
              <a:sym typeface="+mn-ea"/>
            </a:endParaRPr>
          </a:p>
          <a:p>
            <a:pPr fontAlgn="auto" indent="0">
              <a:lnSpc>
                <a:spcPct val="150000"/>
              </a:lnSpc>
            </a:pP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第二处在文章倒数第</a:t>
            </a:r>
            <a:r>
              <a:rPr altLang="zh-CN" b="1" sz="2400" lang="en-US">
                <a:solidFill>
                  <a:srgbClr val="FF0000"/>
                </a:solidFill>
                <a:latin typeface="仿宋" panose="02010609060101010101" charset="-122"/>
                <a:ea typeface="仿宋" panose="02010609060101010101" charset="-122"/>
                <a:cs typeface="仿宋" panose="02010609060101010101" charset="-122"/>
                <a:sym typeface="+mn-ea"/>
              </a:rPr>
              <a:t>2</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段，谈及司马迁雕像创作时</a:t>
            </a:r>
            <a:r>
              <a:rPr altLang="en-US" b="1" sz="2400" lang="zh-CN">
                <a:solidFill>
                  <a:srgbClr val="000000"/>
                </a:solidFill>
                <a:latin typeface="仿宋" panose="02010609060101010101" charset="-122"/>
                <a:ea typeface="仿宋" panose="02010609060101010101" charset="-122"/>
                <a:cs typeface="仿宋" panose="02010609060101010101" charset="-122"/>
                <a:sym typeface="+mn-ea"/>
              </a:rPr>
              <a:t>，</a:t>
            </a:r>
            <a:r>
              <a:rPr altLang="en-US" b="1" sz="2400" lang="zh-CN">
                <a:solidFill>
                  <a:srgbClr val="000000"/>
                </a:solidFill>
                <a:latin typeface="仿宋" panose="02010609060101010101" charset="-122"/>
                <a:ea typeface="仿宋" panose="02010609060101010101" charset="-122"/>
                <a:cs typeface="仿宋" panose="02010609060101010101" charset="-122"/>
                <a:sym typeface="+mn-ea"/>
              </a:rPr>
              <a:t>晓玲嫂子的指话补充了创作中的重要细节，增强了作品感染力，丰富了周老师的形象。</a:t>
            </a:r>
            <a:endParaRPr altLang="en-US" b="0" sz="2400" lang="zh-CN">
              <a:solidFill>
                <a:srgbClr val="000000"/>
              </a:solidFill>
              <a:latin typeface="宋体" panose="02010600030101010101" pitchFamily="2" charset="-122"/>
              <a:ea typeface="黑体" panose="02010609060101010101" charset="-122"/>
              <a:sym typeface="+mn-ea"/>
            </a:endParaRPr>
          </a:p>
          <a:p>
            <a:pPr fontAlgn="auto" indent="0">
              <a:lnSpc>
                <a:spcPct val="150000"/>
              </a:lnSpc>
            </a:pPr>
            <a:endParaRPr altLang="en-US" b="0" sz="2400" lang="zh-CN">
              <a:solidFill>
                <a:srgbClr val="000000"/>
              </a:solidFill>
              <a:latin typeface="宋体" panose="02010600030101010101" pitchFamily="2" charset="-122"/>
              <a:ea typeface="黑体" panose="02010609060101010101" charset="-122"/>
              <a:sym typeface="+mn-ea"/>
            </a:endParaRPr>
          </a:p>
        </p:txBody>
      </p:sp>
      <p:sp>
        <p:nvSpPr>
          <p:cNvPr id="1048892" name="文本框 5"/>
          <p:cNvSpPr txBox="1"/>
          <p:nvPr>
            <p:custDataLst>
              <p:tags r:id="rId4"/>
            </p:custDataLst>
          </p:nvPr>
        </p:nvSpPr>
        <p:spPr>
          <a:xfrm>
            <a:off x="347980" y="67310"/>
            <a:ext cx="2141855" cy="398780"/>
          </a:xfrm>
          <a:prstGeom prst="rect"/>
          <a:noFill/>
          <a:ln>
            <a:noFill/>
          </a:ln>
        </p:spPr>
        <p:txBody>
          <a:bodyPr rtlCol="0" wrap="square">
            <a:spAutoFit/>
          </a:bodyPr>
          <a:p>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893" name="文本框 1"/>
          <p:cNvSpPr txBox="1"/>
          <p:nvPr/>
        </p:nvSpPr>
        <p:spPr>
          <a:xfrm>
            <a:off x="137795" y="424180"/>
            <a:ext cx="12054205" cy="373380"/>
          </a:xfrm>
          <a:prstGeom prst="rect"/>
          <a:ln>
            <a:solidFill>
              <a:schemeClr val="accent1"/>
            </a:solidFill>
          </a:ln>
        </p:spPr>
        <p:txBody>
          <a:bodyPr wrap="square">
            <a:noAutofit/>
          </a:bodyPr>
          <a:p>
            <a:pPr algn="just" defTabSz="266700" indent="0" marL="0">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8.</a:t>
            </a:r>
            <a:r>
              <a:rPr altLang="en-US" sz="2400" lang="zh-CN">
                <a:latin typeface="宋体" panose="02010600030101010101" pitchFamily="2" charset="-122"/>
                <a:ea typeface="宋体" panose="02010600030101010101" pitchFamily="2" charset="-122"/>
                <a:cs typeface="宋体" panose="02010600030101010101" pitchFamily="2" charset="-122"/>
              </a:rPr>
              <a:t>文章有两处提及晓玲嫂子，各有何用意</a:t>
            </a:r>
            <a:r>
              <a:rPr altLang="zh-CN" sz="2400" lang="en-US">
                <a:latin typeface="宋体" panose="02010600030101010101" pitchFamily="2" charset="-122"/>
                <a:ea typeface="宋体" panose="02010600030101010101" pitchFamily="2" charset="-122"/>
                <a:cs typeface="宋体" panose="02010600030101010101" pitchFamily="2" charset="-122"/>
              </a:rPr>
              <a:t>? (4</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p:grpSpPr>
      <p:sp>
        <p:nvSpPr>
          <p:cNvPr id="1048897" name="文本框 1"/>
          <p:cNvSpPr txBox="1"/>
          <p:nvPr/>
        </p:nvSpPr>
        <p:spPr>
          <a:xfrm>
            <a:off x="246380" y="299085"/>
            <a:ext cx="11431905" cy="6395720"/>
          </a:xfrm>
          <a:prstGeom prst="rect"/>
          <a:ln>
            <a:solidFill>
              <a:schemeClr val="accent1">
                <a:lumMod val="75000"/>
              </a:schemeClr>
            </a:solidFill>
          </a:ln>
        </p:spPr>
        <p:txBody>
          <a:bodyPr wrap="square">
            <a:noAutofit/>
          </a:bodyPr>
          <a:p>
            <a:pPr algn="ctr" defTabSz="266700" fontAlgn="auto" indent="0">
              <a:lnSpc>
                <a:spcPct val="100000"/>
              </a:lnSpc>
              <a:spcBef>
                <a:spcPts val="0"/>
              </a:spcBef>
              <a:spcAft>
                <a:spcPts val="0"/>
              </a:spcAft>
            </a:pPr>
            <a:r>
              <a:rPr altLang="en-US" sz="2800" lang="zh-CN">
                <a:latin typeface="Calibri" panose="020F0502020204030204"/>
                <a:ea typeface="宋体" panose="02010600030101010101" pitchFamily="2" charset="-122"/>
              </a:rPr>
              <a:t>次要人物在文中的作用</a:t>
            </a:r>
            <a:endParaRPr altLang="en-US" sz="2800" lang="en-US">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en-US" sz="2800" lang="en-US">
                <a:solidFill>
                  <a:srgbClr val="FF0000"/>
                </a:solidFill>
                <a:latin typeface="Calibri" panose="020F0502020204030204"/>
                <a:ea typeface="宋体" panose="02010600030101010101" pitchFamily="2" charset="-122"/>
              </a:rPr>
              <a:t>①</a:t>
            </a:r>
            <a:r>
              <a:rPr altLang="en-US" sz="2800" lang="zh-CN">
                <a:solidFill>
                  <a:srgbClr val="FF0000"/>
                </a:solidFill>
                <a:latin typeface="Calibri" panose="020F0502020204030204"/>
                <a:ea typeface="宋体" panose="02010600030101010101" pitchFamily="2" charset="-122"/>
              </a:rPr>
              <a:t>人物</a:t>
            </a:r>
            <a:r>
              <a:rPr altLang="zh-CN" sz="2800" lang="en-US">
                <a:latin typeface="Calibri" panose="020F0502020204030204"/>
                <a:ea typeface="宋体" panose="02010600030101010101" pitchFamily="2" charset="-122"/>
              </a:rPr>
              <a:t>    </a:t>
            </a:r>
            <a:endParaRPr altLang="zh-CN" sz="2800" lang="en-US">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en-US" sz="2800" lang="zh-CN">
                <a:latin typeface="Calibri" panose="020F0502020204030204"/>
                <a:ea typeface="宋体" panose="02010600030101010101" pitchFamily="2" charset="-122"/>
                <a:sym typeface="+mn-ea"/>
              </a:rPr>
              <a:t>衬托人物的形象，使人物形象更突出</a:t>
            </a:r>
            <a:r>
              <a:rPr altLang="zh-CN" sz="2800" lang="en-US">
                <a:latin typeface="Calibri" panose="020F0502020204030204"/>
                <a:ea typeface="宋体" panose="02010600030101010101" pitchFamily="2" charset="-122"/>
                <a:sym typeface="+mn-ea"/>
              </a:rPr>
              <a:t>/</a:t>
            </a:r>
            <a:r>
              <a:rPr altLang="en-US" sz="2800" lang="zh-CN">
                <a:latin typeface="Calibri" panose="020F0502020204030204"/>
                <a:ea typeface="宋体" panose="02010600030101010101" pitchFamily="2" charset="-122"/>
                <a:sym typeface="+mn-ea"/>
              </a:rPr>
              <a:t>丰富</a:t>
            </a:r>
            <a:r>
              <a:rPr altLang="zh-CN" sz="2800" lang="en-US">
                <a:latin typeface="Calibri" panose="020F0502020204030204"/>
                <a:ea typeface="宋体" panose="02010600030101010101" pitchFamily="2" charset="-122"/>
                <a:sym typeface="+mn-ea"/>
              </a:rPr>
              <a:t>/</a:t>
            </a:r>
            <a:r>
              <a:rPr altLang="en-US" sz="2800" lang="zh-CN">
                <a:latin typeface="Calibri" panose="020F0502020204030204"/>
                <a:ea typeface="宋体" panose="02010600030101010101" pitchFamily="2" charset="-122"/>
                <a:sym typeface="+mn-ea"/>
              </a:rPr>
              <a:t>鲜明</a:t>
            </a:r>
            <a:endParaRPr altLang="en-US" sz="2800" lang="zh-CN">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en-US" sz="2800" lang="en-US">
                <a:solidFill>
                  <a:srgbClr val="FF0000"/>
                </a:solidFill>
                <a:latin typeface="Calibri" panose="020F0502020204030204"/>
                <a:ea typeface="宋体" panose="02010600030101010101" pitchFamily="2" charset="-122"/>
                <a:sym typeface="+mn-ea"/>
              </a:rPr>
              <a:t>②</a:t>
            </a:r>
            <a:r>
              <a:rPr altLang="en-US" sz="2800" lang="zh-CN">
                <a:solidFill>
                  <a:srgbClr val="FF0000"/>
                </a:solidFill>
                <a:latin typeface="Calibri" panose="020F0502020204030204"/>
                <a:ea typeface="宋体" panose="02010600030101010101" pitchFamily="2" charset="-122"/>
                <a:sym typeface="+mn-ea"/>
              </a:rPr>
              <a:t>情节</a:t>
            </a:r>
            <a:endParaRPr altLang="en-US" sz="2800" lang="zh-CN">
              <a:solidFill>
                <a:srgbClr val="FF0000"/>
              </a:solidFill>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zh-CN" sz="2800" lang="en-US">
                <a:latin typeface="Calibri" panose="020F0502020204030204"/>
                <a:ea typeface="宋体" panose="02010600030101010101" pitchFamily="2" charset="-122"/>
              </a:rPr>
              <a:t>a</a:t>
            </a:r>
            <a:r>
              <a:rPr altLang="en-US" sz="2800" lang="zh-CN">
                <a:latin typeface="Calibri" panose="020F0502020204030204"/>
                <a:ea typeface="宋体" panose="02010600030101010101" pitchFamily="2" charset="-122"/>
              </a:rPr>
              <a:t>、引出下文</a:t>
            </a:r>
            <a:r>
              <a:rPr altLang="zh-CN" sz="2800" lang="en-US">
                <a:latin typeface="Calibri" panose="020F0502020204030204"/>
                <a:ea typeface="宋体" panose="02010600030101010101" pitchFamily="2" charset="-122"/>
              </a:rPr>
              <a:t>…</a:t>
            </a:r>
            <a:r>
              <a:rPr altLang="en-US" sz="2800" lang="zh-CN">
                <a:latin typeface="Calibri" panose="020F0502020204030204"/>
                <a:ea typeface="宋体" panose="02010600030101010101" pitchFamily="2" charset="-122"/>
              </a:rPr>
              <a:t>情节作</a:t>
            </a:r>
            <a:r>
              <a:rPr altLang="en-US" sz="2800" lang="zh-CN">
                <a:latin typeface="Calibri" panose="020F0502020204030204"/>
                <a:ea typeface="宋体" panose="02010600030101010101" pitchFamily="2" charset="-122"/>
              </a:rPr>
              <a:t>铺垫，推动故事情节发展；</a:t>
            </a:r>
            <a:endParaRPr altLang="en-US" sz="2800" lang="zh-CN">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zh-CN" sz="2800" lang="en-US">
                <a:latin typeface="Calibri" panose="020F0502020204030204"/>
                <a:ea typeface="宋体" panose="02010600030101010101" pitchFamily="2" charset="-122"/>
              </a:rPr>
              <a:t>b</a:t>
            </a:r>
            <a:r>
              <a:rPr altLang="en-US" sz="2800" lang="zh-CN">
                <a:latin typeface="Calibri" panose="020F0502020204030204"/>
                <a:ea typeface="宋体" panose="02010600030101010101" pitchFamily="2" charset="-122"/>
              </a:rPr>
              <a:t>、使情节出现波澜，增加文章可读性；</a:t>
            </a:r>
            <a:endParaRPr altLang="en-US" sz="2800" lang="zh-CN">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zh-CN" sz="2800" lang="en-US">
                <a:latin typeface="Calibri" panose="020F0502020204030204"/>
                <a:ea typeface="宋体" panose="02010600030101010101" pitchFamily="2" charset="-122"/>
              </a:rPr>
              <a:t>c</a:t>
            </a:r>
            <a:r>
              <a:rPr altLang="en-US" sz="2800" lang="zh-CN">
                <a:latin typeface="Calibri" panose="020F0502020204030204"/>
                <a:ea typeface="宋体" panose="02010600030101010101" pitchFamily="2" charset="-122"/>
              </a:rPr>
              <a:t>、使情节发生转折，出人意料，增加文章可读性；</a:t>
            </a:r>
            <a:endParaRPr altLang="en-US" sz="2800" lang="zh-CN">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zh-CN" sz="2800" lang="en-US">
                <a:latin typeface="Calibri" panose="020F0502020204030204"/>
                <a:ea typeface="宋体" panose="02010600030101010101" pitchFamily="2" charset="-122"/>
              </a:rPr>
              <a:t>d</a:t>
            </a:r>
            <a:r>
              <a:rPr altLang="en-US" sz="2800" lang="zh-CN">
                <a:latin typeface="Calibri" panose="020F0502020204030204"/>
                <a:ea typeface="宋体" panose="02010600030101010101" pitchFamily="2" charset="-122"/>
              </a:rPr>
              <a:t>、是故事的见证者</a:t>
            </a:r>
            <a:r>
              <a:rPr altLang="zh-CN" sz="2800" lang="en-US">
                <a:latin typeface="Calibri" panose="020F0502020204030204"/>
                <a:ea typeface="宋体" panose="02010600030101010101" pitchFamily="2" charset="-122"/>
              </a:rPr>
              <a:t>/</a:t>
            </a:r>
            <a:r>
              <a:rPr altLang="en-US" sz="2800" lang="zh-CN">
                <a:latin typeface="Calibri" panose="020F0502020204030204"/>
                <a:ea typeface="宋体" panose="02010600030101010101" pitchFamily="2" charset="-122"/>
              </a:rPr>
              <a:t>参与者</a:t>
            </a:r>
            <a:r>
              <a:rPr altLang="zh-CN" sz="2800" lang="en-US">
                <a:latin typeface="Calibri" panose="020F0502020204030204"/>
                <a:ea typeface="宋体" panose="02010600030101010101" pitchFamily="2" charset="-122"/>
              </a:rPr>
              <a:t>/</a:t>
            </a:r>
            <a:r>
              <a:rPr altLang="en-US" sz="2800" lang="zh-CN">
                <a:latin typeface="Calibri" panose="020F0502020204030204"/>
                <a:ea typeface="宋体" panose="02010600030101010101" pitchFamily="2" charset="-122"/>
              </a:rPr>
              <a:t>叙述者，使故事更具真实感；</a:t>
            </a:r>
            <a:endParaRPr altLang="en-US" sz="2800" lang="zh-CN">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zh-CN" sz="2800" lang="en-US">
                <a:latin typeface="Calibri" panose="020F0502020204030204"/>
                <a:ea typeface="宋体" panose="02010600030101010101" pitchFamily="2" charset="-122"/>
              </a:rPr>
              <a:t>e</a:t>
            </a:r>
            <a:r>
              <a:rPr altLang="en-US" sz="2800" lang="zh-CN">
                <a:latin typeface="Calibri" panose="020F0502020204030204"/>
                <a:ea typeface="宋体" panose="02010600030101010101" pitchFamily="2" charset="-122"/>
              </a:rPr>
              <a:t>、是线索人物，贯穿全文，以我的所见所闻所感，串联起</a:t>
            </a:r>
            <a:r>
              <a:rPr altLang="zh-CN" sz="2800" lang="en-US">
                <a:latin typeface="Calibri" panose="020F0502020204030204"/>
                <a:ea typeface="宋体" panose="02010600030101010101" pitchFamily="2" charset="-122"/>
              </a:rPr>
              <a:t>…</a:t>
            </a:r>
            <a:r>
              <a:rPr altLang="en-US" sz="2800" lang="zh-CN">
                <a:latin typeface="Calibri" panose="020F0502020204030204"/>
                <a:ea typeface="宋体" panose="02010600030101010101" pitchFamily="2" charset="-122"/>
              </a:rPr>
              <a:t>等情节，使文章情节紧凑，结构完整；</a:t>
            </a:r>
            <a:endParaRPr altLang="en-US" sz="2800" lang="zh-CN">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en-US" sz="2800" lang="en-US">
                <a:solidFill>
                  <a:srgbClr val="FF0000"/>
                </a:solidFill>
                <a:latin typeface="Calibri" panose="020F0502020204030204"/>
                <a:ea typeface="宋体" panose="02010600030101010101" pitchFamily="2" charset="-122"/>
              </a:rPr>
              <a:t>③</a:t>
            </a:r>
            <a:r>
              <a:rPr altLang="en-US" sz="2800" lang="zh-CN">
                <a:solidFill>
                  <a:srgbClr val="FF0000"/>
                </a:solidFill>
                <a:latin typeface="Calibri" panose="020F0502020204030204"/>
                <a:ea typeface="宋体" panose="02010600030101010101" pitchFamily="2" charset="-122"/>
              </a:rPr>
              <a:t>环境</a:t>
            </a:r>
            <a:endParaRPr altLang="en-US" sz="2800" lang="zh-CN">
              <a:solidFill>
                <a:srgbClr val="FF0000"/>
              </a:solidFill>
              <a:latin typeface="Calibri" panose="020F0502020204030204"/>
              <a:ea typeface="宋体" panose="02010600030101010101" pitchFamily="2" charset="-122"/>
            </a:endParaRPr>
          </a:p>
          <a:p>
            <a:pPr algn="just" defTabSz="266700" fontAlgn="auto" indent="0">
              <a:lnSpc>
                <a:spcPct val="100000"/>
              </a:lnSpc>
              <a:spcBef>
                <a:spcPts val="0"/>
              </a:spcBef>
              <a:spcAft>
                <a:spcPts val="0"/>
              </a:spcAft>
            </a:pPr>
            <a:r>
              <a:rPr altLang="en-US" sz="2800" lang="zh-CN">
                <a:latin typeface="Calibri" panose="020F0502020204030204"/>
                <a:ea typeface="宋体" panose="02010600030101010101" pitchFamily="2" charset="-122"/>
                <a:sym typeface="+mn-ea"/>
              </a:rPr>
              <a:t>渲染气氛，交代</a:t>
            </a:r>
            <a:r>
              <a:rPr altLang="zh-CN" sz="2800" lang="en-US">
                <a:latin typeface="Calibri" panose="020F0502020204030204"/>
                <a:ea typeface="宋体" panose="02010600030101010101" pitchFamily="2" charset="-122"/>
                <a:sym typeface="+mn-ea"/>
              </a:rPr>
              <a:t>/</a:t>
            </a:r>
            <a:r>
              <a:rPr altLang="en-US" sz="2800" lang="zh-CN">
                <a:latin typeface="Calibri" panose="020F0502020204030204"/>
                <a:ea typeface="宋体" panose="02010600030101010101" pitchFamily="2" charset="-122"/>
                <a:sym typeface="+mn-ea"/>
              </a:rPr>
              <a:t>反映出社会背景或自然环境</a:t>
            </a:r>
            <a:endParaRPr altLang="en-US" sz="2800" lang="zh-CN">
              <a:latin typeface="Calibri" panose="020F0502020204030204"/>
              <a:ea typeface="宋体" panose="02010600030101010101" pitchFamily="2" charset="-122"/>
              <a:sym typeface="+mn-ea"/>
            </a:endParaRPr>
          </a:p>
          <a:p>
            <a:pPr algn="just" defTabSz="266700" fontAlgn="auto">
              <a:lnSpc>
                <a:spcPct val="100000"/>
              </a:lnSpc>
              <a:spcBef>
                <a:spcPts val="0"/>
              </a:spcBef>
              <a:spcAft>
                <a:spcPts val="0"/>
              </a:spcAft>
              <a:buClrTx/>
              <a:buSzTx/>
              <a:buNone/>
            </a:pPr>
            <a:r>
              <a:rPr altLang="en-US" sz="2800" lang="zh-CN">
                <a:solidFill>
                  <a:srgbClr val="FF0000"/>
                </a:solidFill>
                <a:latin typeface="Calibri" panose="020F0502020204030204"/>
                <a:ea typeface="宋体" panose="02010600030101010101" pitchFamily="2" charset="-122"/>
                <a:sym typeface="+mn-ea"/>
              </a:rPr>
              <a:t>④主题</a:t>
            </a:r>
            <a:endParaRPr altLang="en-US" sz="2800" lang="zh-CN">
              <a:solidFill>
                <a:srgbClr val="FF0000"/>
              </a:solidFill>
              <a:latin typeface="Calibri" panose="020F0502020204030204"/>
              <a:ea typeface="宋体" panose="02010600030101010101" pitchFamily="2" charset="-122"/>
              <a:sym typeface="+mn-ea"/>
            </a:endParaRPr>
          </a:p>
          <a:p>
            <a:pPr algn="just" defTabSz="266700" fontAlgn="auto">
              <a:lnSpc>
                <a:spcPct val="100000"/>
              </a:lnSpc>
              <a:spcBef>
                <a:spcPts val="0"/>
              </a:spcBef>
              <a:spcAft>
                <a:spcPts val="0"/>
              </a:spcAft>
              <a:buClrTx/>
              <a:buSzTx/>
              <a:buNone/>
            </a:pPr>
            <a:r>
              <a:rPr altLang="en-US" sz="2800" lang="zh-CN">
                <a:latin typeface="Calibri" panose="020F0502020204030204"/>
                <a:ea typeface="宋体" panose="02010600030101010101" pitchFamily="2" charset="-122"/>
                <a:sym typeface="+mn-ea"/>
              </a:rPr>
              <a:t>表现/深化/揭示文章主题，使文章内容更丰富。</a:t>
            </a:r>
            <a:endParaRPr altLang="en-US" sz="2800" lang="zh-CN">
              <a:latin typeface="Calibri" panose="020F0502020204030204"/>
              <a:ea typeface="宋体" panose="02010600030101010101" pitchFamily="2" charset="-122"/>
            </a:endParaRPr>
          </a:p>
          <a:p>
            <a:pPr algn="just" defTabSz="266700" fontAlgn="auto">
              <a:lnSpc>
                <a:spcPct val="100000"/>
              </a:lnSpc>
              <a:spcBef>
                <a:spcPts val="0"/>
              </a:spcBef>
              <a:spcAft>
                <a:spcPts val="0"/>
              </a:spcAft>
              <a:buClrTx/>
              <a:buSzTx/>
              <a:buNone/>
            </a:pPr>
            <a:endParaRPr altLang="en-US" sz="2800" lang="zh-CN">
              <a:latin typeface="Calibri" panose="020F0502020204030204"/>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898" name="文本框 28"/>
          <p:cNvSpPr txBox="1"/>
          <p:nvPr>
            <p:custDataLst>
              <p:tags r:id="rId1"/>
            </p:custDataLst>
          </p:nvPr>
        </p:nvSpPr>
        <p:spPr>
          <a:xfrm>
            <a:off x="2098040" y="189230"/>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899" name="文本框 7"/>
          <p:cNvSpPr txBox="1"/>
          <p:nvPr>
            <p:custDataLst>
              <p:tags r:id="rId2"/>
            </p:custDataLst>
          </p:nvPr>
        </p:nvSpPr>
        <p:spPr>
          <a:xfrm>
            <a:off x="480060" y="1416685"/>
            <a:ext cx="149288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8900" name="文本框 8"/>
          <p:cNvSpPr txBox="1"/>
          <p:nvPr>
            <p:custDataLst>
              <p:tags r:id="rId3"/>
            </p:custDataLst>
          </p:nvPr>
        </p:nvSpPr>
        <p:spPr>
          <a:xfrm>
            <a:off x="347980" y="1814195"/>
            <a:ext cx="11758930" cy="4523105"/>
          </a:xfrm>
          <a:prstGeom prst="rect"/>
          <a:noFill/>
          <a:ln w="9525">
            <a:solidFill>
              <a:schemeClr val="accent1"/>
            </a:solidFill>
          </a:ln>
        </p:spPr>
        <p:txBody>
          <a:bodyPr wrap="square">
            <a:spAutoFit/>
          </a:bodyPr>
          <a:p>
            <a:pPr fontAlgn="auto" indent="0"/>
            <a:r>
              <a:rPr b="0" sz="2400" lang="zh-CN">
                <a:solidFill>
                  <a:srgbClr val="000000"/>
                </a:solidFill>
                <a:ea typeface="宋体" panose="02010600030101010101" pitchFamily="2" charset="-122"/>
              </a:rPr>
              <a:t>【</a:t>
            </a:r>
            <a:r>
              <a:rPr b="0" sz="2400" lang="zh-CN">
                <a:solidFill>
                  <a:srgbClr val="000000"/>
                </a:solidFill>
                <a:ea typeface="黑体" panose="02010609060101010101" charset="-122"/>
              </a:rPr>
              <a:t>考查目标】</a:t>
            </a:r>
            <a:r>
              <a:rPr altLang="en-US" sz="2400" lang="zh-CN">
                <a:solidFill>
                  <a:srgbClr val="000000"/>
                </a:solidFill>
                <a:latin typeface="宋体" panose="02010600030101010101" pitchFamily="2" charset="-122"/>
                <a:sym typeface="+mn-ea"/>
              </a:rPr>
              <a:t>本题考</a:t>
            </a:r>
            <a:r>
              <a:rPr altLang="en-US" sz="2400" lang="zh-CN">
                <a:solidFill>
                  <a:srgbClr val="000000"/>
                </a:solidFill>
                <a:latin typeface="宋体" panose="02010600030101010101" pitchFamily="2" charset="-122"/>
                <a:sym typeface="+mn-ea"/>
              </a:rPr>
              <a:t>查学生能综合理解文学作品重要语句及文章思想内容的能力。</a:t>
            </a:r>
            <a:endParaRPr altLang="en-US" sz="2400" lang="zh-CN">
              <a:solidFill>
                <a:srgbClr val="000000"/>
              </a:solidFill>
              <a:latin typeface="宋体" panose="02010600030101010101" pitchFamily="2" charset="-122"/>
              <a:sym typeface="+mn-ea"/>
            </a:endParaRPr>
          </a:p>
          <a:p>
            <a:pPr fontAlgn="auto" indent="0"/>
            <a:r>
              <a:rPr altLang="en-US" sz="2400" lang="zh-CN">
                <a:solidFill>
                  <a:srgbClr val="000000"/>
                </a:solidFill>
                <a:latin typeface="宋体" panose="02010600030101010101" pitchFamily="2" charset="-122"/>
                <a:sym typeface="+mn-ea"/>
              </a:rPr>
              <a:t>【答案】</a:t>
            </a:r>
            <a:endParaRPr b="0" sz="2400" lang="zh-CN">
              <a:solidFill>
                <a:srgbClr val="000000"/>
              </a:solidFill>
              <a:ea typeface="黑体" panose="02010609060101010101" charset="-122"/>
            </a:endParaRPr>
          </a:p>
          <a:p>
            <a:pPr fontAlgn="auto" indent="0"/>
            <a:r>
              <a:rPr altLang="en-US" b="0" sz="2400" lang="en-US">
                <a:solidFill>
                  <a:srgbClr val="000000"/>
                </a:solidFill>
                <a:latin typeface="宋体" panose="02010600030101010101" pitchFamily="2" charset="-122"/>
              </a:rPr>
              <a:t>①</a:t>
            </a:r>
            <a:r>
              <a:rPr altLang="en-US" b="0" sz="2400" lang="zh-CN">
                <a:solidFill>
                  <a:srgbClr val="FF0000"/>
                </a:solidFill>
                <a:latin typeface="宋体" panose="02010600030101010101" pitchFamily="2" charset="-122"/>
              </a:rPr>
              <a:t>司马迁雕像是周老师坚强信念的象征</a:t>
            </a:r>
            <a:r>
              <a:rPr altLang="en-US" b="0" sz="2400" lang="zh-CN">
                <a:solidFill>
                  <a:srgbClr val="000000"/>
                </a:solidFill>
                <a:latin typeface="宋体" panose="02010600030101010101" pitchFamily="2" charset="-122"/>
              </a:rPr>
              <a:t>。司马迁雕像有刚正的面颊，坚毅的眼神，周老师凭坚强的信念走完艰苦的西藏之旅，因坚守自己热爱的事业、执着追梦而成为</a:t>
            </a:r>
            <a:r>
              <a:rPr altLang="en-US" b="0" sz="2400" lang="zh-CN">
                <a:solidFill>
                  <a:srgbClr val="000000"/>
                </a:solidFill>
                <a:latin typeface="宋体" panose="02010600030101010101" pitchFamily="2" charset="-122"/>
              </a:rPr>
              <a:t>蜚声海内外的雕塑大家，坚强的信念是其精神共有的底色。</a:t>
            </a:r>
            <a:endParaRPr altLang="en-US" b="0" sz="2400" lang="zh-CN">
              <a:solidFill>
                <a:srgbClr val="000000"/>
              </a:solidFill>
              <a:latin typeface="宋体" panose="02010600030101010101" pitchFamily="2" charset="-122"/>
            </a:endParaRPr>
          </a:p>
          <a:p>
            <a:pPr fontAlgn="auto" indent="0"/>
            <a:r>
              <a:rPr altLang="en-US" b="0" sz="2400" lang="en-US">
                <a:solidFill>
                  <a:srgbClr val="000000"/>
                </a:solidFill>
                <a:latin typeface="宋体" panose="02010600030101010101" pitchFamily="2" charset="-122"/>
              </a:rPr>
              <a:t>②</a:t>
            </a:r>
            <a:r>
              <a:rPr altLang="en-US" b="0" sz="2400" lang="zh-CN">
                <a:solidFill>
                  <a:srgbClr val="FF0000"/>
                </a:solidFill>
                <a:latin typeface="宋体" panose="02010600030101010101" pitchFamily="2" charset="-122"/>
              </a:rPr>
              <a:t>司马迁雕像是周老师强烈使命感的代言，</a:t>
            </a:r>
            <a:r>
              <a:rPr altLang="en-US" b="0" sz="2400" lang="zh-CN">
                <a:solidFill>
                  <a:srgbClr val="000000"/>
                </a:solidFill>
                <a:latin typeface="宋体" panose="02010600030101010101" pitchFamily="2" charset="-122"/>
              </a:rPr>
              <a:t>司马迁忍奇耻大辱苦心著书，使命是驱动力；周老师付出全部的心力赋予</a:t>
            </a:r>
            <a:r>
              <a:rPr altLang="en-US" sz="2400" lang="zh-CN">
                <a:solidFill>
                  <a:srgbClr val="000000"/>
                </a:solidFill>
                <a:latin typeface="宋体" panose="02010600030101010101" pitchFamily="2" charset="-122"/>
                <a:sym typeface="+mn-ea"/>
              </a:rPr>
              <a:t>雕</a:t>
            </a:r>
            <a:r>
              <a:rPr altLang="en-US" b="0" sz="2400" lang="zh-CN">
                <a:solidFill>
                  <a:srgbClr val="000000"/>
                </a:solidFill>
                <a:latin typeface="宋体" panose="02010600030101010101" pitchFamily="2" charset="-122"/>
              </a:rPr>
              <a:t>塑作品以生命和灵魂，传承精神，有着作为艺术家的强烈使命感。</a:t>
            </a:r>
            <a:endParaRPr altLang="en-US" b="0" sz="2400" lang="zh-CN">
              <a:solidFill>
                <a:srgbClr val="000000"/>
              </a:solidFill>
              <a:latin typeface="宋体" panose="02010600030101010101" pitchFamily="2" charset="-122"/>
            </a:endParaRPr>
          </a:p>
          <a:p>
            <a:pPr fontAlgn="auto" indent="0"/>
            <a:r>
              <a:rPr altLang="en-US" b="0" sz="2400" lang="en-US">
                <a:solidFill>
                  <a:srgbClr val="000000"/>
                </a:solidFill>
                <a:latin typeface="宋体" panose="02010600030101010101" pitchFamily="2" charset="-122"/>
              </a:rPr>
              <a:t>③</a:t>
            </a:r>
            <a:r>
              <a:rPr altLang="en-US" b="0" sz="2400" lang="zh-CN">
                <a:solidFill>
                  <a:srgbClr val="FF0000"/>
                </a:solidFill>
                <a:latin typeface="宋体" panose="02010600030101010101" pitchFamily="2" charset="-122"/>
              </a:rPr>
              <a:t>司马迁雕像体现周老师因精神层面的价值而升华对生命价值的思考</a:t>
            </a:r>
            <a:r>
              <a:rPr altLang="en-US" b="0" sz="2400" lang="zh-CN">
                <a:solidFill>
                  <a:srgbClr val="000000"/>
                </a:solidFill>
                <a:latin typeface="宋体" panose="02010600030101010101" pitchFamily="2" charset="-122"/>
              </a:rPr>
              <a:t>。司马迁雕像由泥土诞生而精神水恒，周老师内心干净纯粹，</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主动</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回归生活，以作品展现对生活的思考，启迪众人。</a:t>
            </a:r>
            <a:endParaRPr altLang="en-US" b="0" sz="2400" lang="zh-CN">
              <a:solidFill>
                <a:srgbClr val="000000"/>
              </a:solidFill>
              <a:latin typeface="宋体" panose="02010600030101010101" pitchFamily="2" charset="-122"/>
            </a:endParaRPr>
          </a:p>
          <a:p>
            <a:pPr fontAlgn="auto" indent="0"/>
            <a:endParaRPr altLang="en-US" b="0" sz="2400" lang="zh-CN">
              <a:solidFill>
                <a:srgbClr val="000000"/>
              </a:solidFill>
              <a:latin typeface="宋体" panose="02010600030101010101" pitchFamily="2" charset="-122"/>
            </a:endParaRPr>
          </a:p>
        </p:txBody>
      </p:sp>
      <p:sp>
        <p:nvSpPr>
          <p:cNvPr id="1048901" name="文本框 5"/>
          <p:cNvSpPr txBox="1"/>
          <p:nvPr>
            <p:custDataLst>
              <p:tags r:id="rId4"/>
            </p:custDataLst>
          </p:nvPr>
        </p:nvSpPr>
        <p:spPr>
          <a:xfrm>
            <a:off x="347980" y="67310"/>
            <a:ext cx="2141855" cy="398780"/>
          </a:xfrm>
          <a:prstGeom prst="rect"/>
          <a:noFill/>
          <a:ln>
            <a:noFill/>
          </a:ln>
        </p:spPr>
        <p:txBody>
          <a:bodyPr rtlCol="0" wrap="square">
            <a:spAutoFit/>
          </a:bodyPr>
          <a:p>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02" name="文本框 1"/>
          <p:cNvSpPr txBox="1"/>
          <p:nvPr/>
        </p:nvSpPr>
        <p:spPr>
          <a:xfrm>
            <a:off x="347980" y="526415"/>
            <a:ext cx="11393805" cy="829945"/>
          </a:xfrm>
          <a:prstGeom prst="rect"/>
          <a:ln>
            <a:solidFill>
              <a:srgbClr val="00B050"/>
            </a:solidFill>
          </a:ln>
        </p:spPr>
        <p:txBody>
          <a:bodyPr wrap="square">
            <a:spAutoFit/>
          </a:bodyPr>
          <a:p>
            <a:pPr algn="just" defTabSz="266700" indent="0" marL="0">
              <a:spcAft>
                <a:spcPct val="0"/>
              </a:spcAft>
            </a:pP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9.</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作者为什么认为司马迁雕像从某种意义上来说是周老师的自画像</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请结合文本简要说明。</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(6</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分</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906" name="文本框 28"/>
          <p:cNvSpPr txBox="1"/>
          <p:nvPr>
            <p:custDataLst>
              <p:tags r:id="rId1"/>
            </p:custDataLst>
          </p:nvPr>
        </p:nvSpPr>
        <p:spPr>
          <a:xfrm>
            <a:off x="2098040" y="189230"/>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907" name="文本框 7"/>
          <p:cNvSpPr txBox="1"/>
          <p:nvPr>
            <p:custDataLst>
              <p:tags r:id="rId2"/>
            </p:custDataLst>
          </p:nvPr>
        </p:nvSpPr>
        <p:spPr>
          <a:xfrm>
            <a:off x="480060" y="1416685"/>
            <a:ext cx="149288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8908" name="文本框 8"/>
          <p:cNvSpPr txBox="1"/>
          <p:nvPr>
            <p:custDataLst>
              <p:tags r:id="rId3"/>
            </p:custDataLst>
          </p:nvPr>
        </p:nvSpPr>
        <p:spPr>
          <a:xfrm>
            <a:off x="347980" y="1814195"/>
            <a:ext cx="11758930" cy="4770755"/>
          </a:xfrm>
          <a:prstGeom prst="rect"/>
          <a:noFill/>
          <a:ln w="9525">
            <a:solidFill>
              <a:schemeClr val="accent1"/>
            </a:solidFill>
          </a:ln>
        </p:spPr>
        <p:txBody>
          <a:bodyPr wrap="square">
            <a:noAutofit/>
          </a:bodyPr>
          <a:p>
            <a:pPr fontAlgn="auto" indent="0"/>
            <a:r>
              <a:rPr altLang="en-US" b="0" sz="2400" lang="zh-CN">
                <a:solidFill>
                  <a:srgbClr val="000000"/>
                </a:solidFill>
                <a:latin typeface="宋体" panose="02010600030101010101" pitchFamily="2" charset="-122"/>
              </a:rPr>
              <a:t>【解题思路】题目要求学生能结合全文理解文中重要语句。</a:t>
            </a:r>
            <a:endParaRPr altLang="en-US" b="0" sz="2400" lang="zh-CN">
              <a:solidFill>
                <a:srgbClr val="000000"/>
              </a:solidFill>
              <a:latin typeface="宋体" panose="02010600030101010101" pitchFamily="2" charset="-122"/>
            </a:endParaRPr>
          </a:p>
          <a:p>
            <a:pPr fontAlgn="auto" indent="0">
              <a:lnSpc>
                <a:spcPct val="150000"/>
              </a:lnSpc>
            </a:pPr>
            <a:r>
              <a:rPr altLang="zh-CN" b="0" sz="2400" lang="en-US">
                <a:solidFill>
                  <a:srgbClr val="000000"/>
                </a:solidFill>
                <a:latin typeface="宋体" panose="02010600030101010101" pitchFamily="2" charset="-122"/>
              </a:rPr>
              <a:t>    </a:t>
            </a:r>
            <a:r>
              <a:rPr altLang="en-US" b="0" sz="2400" lang="zh-CN">
                <a:solidFill>
                  <a:srgbClr val="000000"/>
                </a:solidFill>
                <a:latin typeface="宋体" panose="02010600030101010101" pitchFamily="2" charset="-122"/>
              </a:rPr>
              <a:t>回到原文，由西藏之旅及执着追梦而成为蜚声海内外的雕塑大家，可以归纳出</a:t>
            </a:r>
            <a:r>
              <a:rPr altLang="zh-CN" b="0" sz="2400" lang="en-US">
                <a:solidFill>
                  <a:srgbClr val="000000"/>
                </a:solidFill>
                <a:latin typeface="宋体" panose="02010600030101010101" pitchFamily="2" charset="-122"/>
              </a:rPr>
              <a:t>“</a:t>
            </a:r>
            <a:r>
              <a:rPr altLang="en-US" b="1" sz="2400" lang="zh-CN">
                <a:solidFill>
                  <a:srgbClr val="FF0000"/>
                </a:solidFill>
                <a:latin typeface="楷体" panose="02010609060101010101" charset="-122"/>
                <a:ea typeface="楷体" panose="02010609060101010101" charset="-122"/>
              </a:rPr>
              <a:t>坚强信念</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这一共通点；再进一步梳理全文，文章最后一段，由周老师付出全部的心力赋予</a:t>
            </a:r>
            <a:r>
              <a:rPr altLang="en-US" sz="2400" lang="zh-CN">
                <a:solidFill>
                  <a:srgbClr val="000000"/>
                </a:solidFill>
                <a:latin typeface="宋体" panose="02010600030101010101" pitchFamily="2" charset="-122"/>
                <a:sym typeface="+mn-ea"/>
              </a:rPr>
              <a:t>雕</a:t>
            </a:r>
            <a:r>
              <a:rPr altLang="en-US" b="0" sz="2400" lang="zh-CN">
                <a:solidFill>
                  <a:srgbClr val="000000"/>
                </a:solidFill>
                <a:latin typeface="宋体" panose="02010600030101010101" pitchFamily="2" charset="-122"/>
              </a:rPr>
              <a:t>塑作品以生命和灵魂，传承精神，可以归纳出</a:t>
            </a:r>
            <a:r>
              <a:rPr altLang="zh-CN" b="0" sz="2400" lang="en-US">
                <a:solidFill>
                  <a:srgbClr val="000000"/>
                </a:solidFill>
                <a:latin typeface="宋体" panose="02010600030101010101" pitchFamily="2" charset="-122"/>
              </a:rPr>
              <a:t>“</a:t>
            </a:r>
            <a:r>
              <a:rPr altLang="en-US" b="1" sz="2400" lang="zh-CN">
                <a:solidFill>
                  <a:srgbClr val="FF0000"/>
                </a:solidFill>
                <a:latin typeface="楷体" panose="02010609060101010101" charset="-122"/>
                <a:ea typeface="楷体" panose="02010609060101010101" charset="-122"/>
              </a:rPr>
              <a:t>强烈使命感</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这一共通点；文章倒数第</a:t>
            </a:r>
            <a:r>
              <a:rPr altLang="zh-CN" b="0" sz="2400" lang="en-US">
                <a:solidFill>
                  <a:srgbClr val="000000"/>
                </a:solidFill>
                <a:latin typeface="宋体" panose="02010600030101010101" pitchFamily="2" charset="-122"/>
              </a:rPr>
              <a:t>3</a:t>
            </a:r>
            <a:r>
              <a:rPr altLang="en-US" b="0" sz="2400" lang="zh-CN">
                <a:solidFill>
                  <a:srgbClr val="000000"/>
                </a:solidFill>
                <a:latin typeface="宋体" panose="02010600030101010101" pitchFamily="2" charset="-122"/>
              </a:rPr>
              <a:t>段中作者提到自己认为司马迁</a:t>
            </a:r>
            <a:r>
              <a:rPr altLang="en-US" sz="2400" lang="zh-CN">
                <a:solidFill>
                  <a:srgbClr val="000000"/>
                </a:solidFill>
                <a:latin typeface="宋体" panose="02010600030101010101" pitchFamily="2" charset="-122"/>
                <a:sym typeface="+mn-ea"/>
              </a:rPr>
              <a:t>雕</a:t>
            </a:r>
            <a:r>
              <a:rPr altLang="en-US" b="0" sz="2400" lang="zh-CN">
                <a:solidFill>
                  <a:srgbClr val="000000"/>
                </a:solidFill>
                <a:latin typeface="宋体" panose="02010600030101010101" pitchFamily="2" charset="-122"/>
              </a:rPr>
              <a:t>像从某种意义上来说是周老师的自画像，并补充说明指的是</a:t>
            </a:r>
            <a:r>
              <a:rPr altLang="zh-CN" b="0" sz="2400" lang="en-US">
                <a:solidFill>
                  <a:srgbClr val="000000"/>
                </a:solidFill>
                <a:latin typeface="宋体" panose="02010600030101010101" pitchFamily="2" charset="-122"/>
              </a:rPr>
              <a:t>“</a:t>
            </a:r>
            <a:r>
              <a:rPr altLang="en-US" b="1" sz="2400" lang="zh-CN">
                <a:solidFill>
                  <a:srgbClr val="FF0000"/>
                </a:solidFill>
                <a:latin typeface="楷体" panose="02010609060101010101" charset="-122"/>
                <a:ea typeface="楷体" panose="02010609060101010101" charset="-122"/>
              </a:rPr>
              <a:t>精神层面”</a:t>
            </a:r>
            <a:r>
              <a:rPr altLang="en-US" b="0" sz="2400" lang="zh-CN">
                <a:solidFill>
                  <a:srgbClr val="000000"/>
                </a:solidFill>
                <a:latin typeface="宋体" panose="02010600030101010101" pitchFamily="2" charset="-122"/>
              </a:rPr>
              <a:t>，这样可以给考生提供比较明确的思考方向。由周老师</a:t>
            </a:r>
            <a:r>
              <a:rPr altLang="en-US" b="1" sz="2400" lang="zh-CN">
                <a:solidFill>
                  <a:srgbClr val="FF0000"/>
                </a:solidFill>
                <a:latin typeface="楷体" panose="02010609060101010101" charset="-122"/>
                <a:ea typeface="楷体" panose="02010609060101010101" charset="-122"/>
              </a:rPr>
              <a:t>内心干净纯粹，“主动”回归生活，以作品展现对生活的思考</a:t>
            </a:r>
            <a:r>
              <a:rPr altLang="en-US" b="0" sz="2400" lang="zh-CN">
                <a:solidFill>
                  <a:srgbClr val="000000"/>
                </a:solidFill>
                <a:latin typeface="宋体" panose="02010600030101010101" pitchFamily="2" charset="-122"/>
              </a:rPr>
              <a:t>，结合</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死</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了的司马迁还活着</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可以发现司马迁</a:t>
            </a:r>
            <a:r>
              <a:rPr altLang="en-US" sz="2400" lang="zh-CN">
                <a:solidFill>
                  <a:srgbClr val="000000"/>
                </a:solidFill>
                <a:latin typeface="宋体" panose="02010600030101010101" pitchFamily="2" charset="-122"/>
                <a:sym typeface="+mn-ea"/>
              </a:rPr>
              <a:t>雕</a:t>
            </a:r>
            <a:r>
              <a:rPr altLang="en-US" b="0" sz="2400" lang="zh-CN">
                <a:solidFill>
                  <a:srgbClr val="000000"/>
                </a:solidFill>
                <a:latin typeface="宋体" panose="02010600030101010101" pitchFamily="2" charset="-122"/>
              </a:rPr>
              <a:t>像就是</a:t>
            </a:r>
            <a:r>
              <a:rPr altLang="en-US" b="0" sz="2400" lang="zh-CN">
                <a:solidFill>
                  <a:srgbClr val="000000"/>
                </a:solidFill>
                <a:latin typeface="宋体" panose="02010600030101010101" pitchFamily="2" charset="-122"/>
              </a:rPr>
              <a:t>周老师对生命价值思考的体现。</a:t>
            </a:r>
            <a:endParaRPr altLang="en-US" b="0" sz="2400" lang="zh-CN">
              <a:solidFill>
                <a:srgbClr val="000000"/>
              </a:solidFill>
              <a:latin typeface="宋体" panose="02010600030101010101" pitchFamily="2" charset="-122"/>
            </a:endParaRPr>
          </a:p>
          <a:p>
            <a:pPr fontAlgn="auto" indent="0">
              <a:lnSpc>
                <a:spcPct val="150000"/>
              </a:lnSpc>
            </a:pPr>
            <a:endParaRPr altLang="en-US" b="0" sz="2400" lang="zh-CN">
              <a:solidFill>
                <a:srgbClr val="000000"/>
              </a:solidFill>
              <a:latin typeface="宋体" panose="02010600030101010101" pitchFamily="2" charset="-122"/>
            </a:endParaRPr>
          </a:p>
        </p:txBody>
      </p:sp>
      <p:sp>
        <p:nvSpPr>
          <p:cNvPr id="1048909" name="文本框 5"/>
          <p:cNvSpPr txBox="1"/>
          <p:nvPr>
            <p:custDataLst>
              <p:tags r:id="rId4"/>
            </p:custDataLst>
          </p:nvPr>
        </p:nvSpPr>
        <p:spPr>
          <a:xfrm>
            <a:off x="347980" y="67310"/>
            <a:ext cx="2141855" cy="398780"/>
          </a:xfrm>
          <a:prstGeom prst="rect"/>
          <a:noFill/>
          <a:ln>
            <a:noFill/>
          </a:ln>
        </p:spPr>
        <p:txBody>
          <a:bodyPr rtlCol="0" wrap="square">
            <a:spAutoFit/>
          </a:bodyPr>
          <a:p>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10" name="文本框 1"/>
          <p:cNvSpPr txBox="1"/>
          <p:nvPr/>
        </p:nvSpPr>
        <p:spPr>
          <a:xfrm>
            <a:off x="347980" y="526415"/>
            <a:ext cx="11393805" cy="829945"/>
          </a:xfrm>
          <a:prstGeom prst="rect"/>
          <a:ln>
            <a:solidFill>
              <a:srgbClr val="00B050"/>
            </a:solidFill>
          </a:ln>
        </p:spPr>
        <p:txBody>
          <a:bodyPr wrap="square">
            <a:spAutoFit/>
          </a:bodyPr>
          <a:p>
            <a:pPr algn="just" defTabSz="266700" indent="0" marL="0">
              <a:spcAft>
                <a:spcPct val="0"/>
              </a:spcAft>
            </a:pP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9.</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作者为什么认为司马迁雕像从某种意义上来说是周老师的自画像</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请结合文本简要说明。</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(6</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分</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914" name="文本框 28"/>
          <p:cNvSpPr txBox="1"/>
          <p:nvPr>
            <p:custDataLst>
              <p:tags r:id="rId1"/>
            </p:custDataLst>
          </p:nvPr>
        </p:nvSpPr>
        <p:spPr>
          <a:xfrm>
            <a:off x="2098040" y="189230"/>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915" name="文本框 7"/>
          <p:cNvSpPr txBox="1"/>
          <p:nvPr>
            <p:custDataLst>
              <p:tags r:id="rId2"/>
            </p:custDataLst>
          </p:nvPr>
        </p:nvSpPr>
        <p:spPr>
          <a:xfrm>
            <a:off x="480060" y="1416685"/>
            <a:ext cx="149288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8916" name="文本框 8"/>
          <p:cNvSpPr txBox="1"/>
          <p:nvPr>
            <p:custDataLst>
              <p:tags r:id="rId3"/>
            </p:custDataLst>
          </p:nvPr>
        </p:nvSpPr>
        <p:spPr>
          <a:xfrm>
            <a:off x="347980" y="1814195"/>
            <a:ext cx="11758930" cy="4770755"/>
          </a:xfrm>
          <a:prstGeom prst="rect"/>
          <a:noFill/>
          <a:ln w="9525">
            <a:solidFill>
              <a:schemeClr val="accent1"/>
            </a:solidFill>
          </a:ln>
        </p:spPr>
        <p:txBody>
          <a:bodyPr wrap="square">
            <a:noAutofit/>
          </a:bodyPr>
          <a:p>
            <a:pPr fontAlgn="auto" indent="0"/>
            <a:r>
              <a:rPr altLang="en-US" b="0" sz="2400" lang="zh-CN">
                <a:solidFill>
                  <a:srgbClr val="000000"/>
                </a:solidFill>
                <a:latin typeface="宋体" panose="02010600030101010101" pitchFamily="2" charset="-122"/>
              </a:rPr>
              <a:t>【评分标准】</a:t>
            </a:r>
            <a:endParaRPr altLang="en-US" b="0" sz="2400" lang="zh-CN">
              <a:solidFill>
                <a:srgbClr val="000000"/>
              </a:solidFill>
              <a:latin typeface="宋体" panose="02010600030101010101" pitchFamily="2" charset="-122"/>
            </a:endParaRPr>
          </a:p>
          <a:p>
            <a:pPr fontAlgn="auto" indent="0"/>
            <a:r>
              <a:rPr altLang="en-US" sz="2400" lang="zh-CN">
                <a:solidFill>
                  <a:srgbClr val="000000"/>
                </a:solidFill>
                <a:latin typeface="宋体" panose="02010600030101010101" pitchFamily="2" charset="-122"/>
                <a:sym typeface="+mn-ea"/>
              </a:rPr>
              <a:t>（</a:t>
            </a:r>
            <a:r>
              <a:rPr altLang="zh-CN" sz="2400" lang="en-US">
                <a:solidFill>
                  <a:srgbClr val="000000"/>
                </a:solidFill>
                <a:latin typeface="宋体" panose="02010600030101010101" pitchFamily="2" charset="-122"/>
                <a:sym typeface="+mn-ea"/>
              </a:rPr>
              <a:t>1</a:t>
            </a:r>
            <a:r>
              <a:rPr altLang="en-US" sz="2400" lang="zh-CN">
                <a:solidFill>
                  <a:srgbClr val="000000"/>
                </a:solidFill>
                <a:latin typeface="宋体" panose="02010600030101010101" pitchFamily="2" charset="-122"/>
                <a:sym typeface="+mn-ea"/>
              </a:rPr>
              <a:t>）</a:t>
            </a:r>
            <a:r>
              <a:rPr altLang="en-US" b="0" sz="2400" lang="zh-CN">
                <a:solidFill>
                  <a:srgbClr val="000000"/>
                </a:solidFill>
                <a:latin typeface="宋体" panose="02010600030101010101" pitchFamily="2" charset="-122"/>
              </a:rPr>
              <a:t>建议两大点给分，每大点</a:t>
            </a:r>
            <a:r>
              <a:rPr altLang="zh-CN" b="0" sz="2400" lang="en-US">
                <a:solidFill>
                  <a:srgbClr val="000000"/>
                </a:solidFill>
                <a:latin typeface="宋体" panose="02010600030101010101" pitchFamily="2" charset="-122"/>
              </a:rPr>
              <a:t> 3</a:t>
            </a:r>
            <a:r>
              <a:rPr altLang="en-US" b="0" sz="2400" lang="zh-CN">
                <a:solidFill>
                  <a:srgbClr val="000000"/>
                </a:solidFill>
                <a:latin typeface="宋体" panose="02010600030101010101" pitchFamily="2" charset="-122"/>
              </a:rPr>
              <a:t>分，按</a:t>
            </a:r>
            <a:r>
              <a:rPr altLang="zh-CN" b="0" sz="2400" lang="en-US">
                <a:solidFill>
                  <a:srgbClr val="000000"/>
                </a:solidFill>
                <a:latin typeface="宋体" panose="02010600030101010101" pitchFamily="2" charset="-122"/>
              </a:rPr>
              <a:t>“1+1+1”</a:t>
            </a:r>
            <a:r>
              <a:rPr altLang="en-US" b="0" sz="2400" lang="zh-CN">
                <a:solidFill>
                  <a:srgbClr val="000000"/>
                </a:solidFill>
                <a:latin typeface="宋体" panose="02010600030101010101" pitchFamily="2" charset="-122"/>
              </a:rPr>
              <a:t>模式给分。</a:t>
            </a:r>
            <a:r>
              <a:rPr altLang="en-US" b="0" sz="2400" lang="zh-CN">
                <a:solidFill>
                  <a:srgbClr val="000000"/>
                </a:solidFill>
                <a:latin typeface="宋体" panose="02010600030101010101" pitchFamily="2" charset="-122"/>
              </a:rPr>
              <a:t>共</a:t>
            </a:r>
            <a:r>
              <a:rPr altLang="zh-CN" b="0" sz="2400" lang="en-US">
                <a:solidFill>
                  <a:srgbClr val="000000"/>
                </a:solidFill>
                <a:latin typeface="宋体" panose="02010600030101010101" pitchFamily="2" charset="-122"/>
              </a:rPr>
              <a:t>6</a:t>
            </a:r>
            <a:r>
              <a:rPr altLang="en-US" b="0" sz="2400" lang="zh-CN">
                <a:solidFill>
                  <a:srgbClr val="000000"/>
                </a:solidFill>
                <a:latin typeface="宋体" panose="02010600030101010101" pitchFamily="2" charset="-122"/>
              </a:rPr>
              <a:t>分。两大点写全可给满分。两大点没有写全的，写到的给分；写到第三个大点写对的，也给分。</a:t>
            </a:r>
            <a:endParaRPr altLang="en-US" b="0" sz="2400" lang="zh-CN">
              <a:solidFill>
                <a:srgbClr val="000000"/>
              </a:solidFill>
              <a:latin typeface="宋体" panose="02010600030101010101" pitchFamily="2" charset="-122"/>
            </a:endParaRPr>
          </a:p>
          <a:p>
            <a:pPr fontAlgn="auto" indent="0"/>
            <a:r>
              <a:rPr altLang="en-US" b="0" sz="2400" lang="zh-CN">
                <a:solidFill>
                  <a:srgbClr val="000000"/>
                </a:solidFill>
                <a:latin typeface="宋体" panose="02010600030101010101" pitchFamily="2" charset="-122"/>
              </a:rPr>
              <a:t>（</a:t>
            </a:r>
            <a:r>
              <a:rPr altLang="zh-CN" b="0" sz="2400" lang="en-US">
                <a:solidFill>
                  <a:srgbClr val="000000"/>
                </a:solidFill>
                <a:latin typeface="宋体" panose="02010600030101010101" pitchFamily="2" charset="-122"/>
              </a:rPr>
              <a:t>2</a:t>
            </a:r>
            <a:r>
              <a:rPr altLang="en-US" b="0" sz="2400" lang="zh-CN">
                <a:solidFill>
                  <a:srgbClr val="000000"/>
                </a:solidFill>
                <a:latin typeface="宋体" panose="02010600030101010101" pitchFamily="2" charset="-122"/>
              </a:rPr>
              <a:t>）仅写出</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司马迁雕像与周老师精神有相通之处</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之类的意思，给</a:t>
            </a:r>
            <a:r>
              <a:rPr altLang="zh-CN" b="0" sz="2400" lang="en-US">
                <a:solidFill>
                  <a:srgbClr val="000000"/>
                </a:solidFill>
                <a:latin typeface="宋体" panose="02010600030101010101" pitchFamily="2" charset="-122"/>
              </a:rPr>
              <a:t> 1</a:t>
            </a:r>
            <a:r>
              <a:rPr altLang="en-US" b="0" sz="2400" lang="zh-CN">
                <a:solidFill>
                  <a:srgbClr val="000000"/>
                </a:solidFill>
                <a:latin typeface="宋体" panose="02010600030101010101" pitchFamily="2" charset="-122"/>
              </a:rPr>
              <a:t>分；再结合内容分析，酌情给分，但最多不超过</a:t>
            </a:r>
            <a:r>
              <a:rPr altLang="zh-CN" b="0" sz="2400" lang="en-US">
                <a:solidFill>
                  <a:srgbClr val="000000"/>
                </a:solidFill>
                <a:latin typeface="宋体" panose="02010600030101010101" pitchFamily="2" charset="-122"/>
              </a:rPr>
              <a:t> 3</a:t>
            </a:r>
            <a:r>
              <a:rPr altLang="en-US" b="0" sz="2400" lang="zh-CN">
                <a:solidFill>
                  <a:srgbClr val="000000"/>
                </a:solidFill>
                <a:latin typeface="宋体" panose="02010600030101010101" pitchFamily="2" charset="-122"/>
              </a:rPr>
              <a:t>分。</a:t>
            </a:r>
            <a:endParaRPr altLang="en-US" b="0" sz="2400" lang="zh-CN">
              <a:solidFill>
                <a:srgbClr val="000000"/>
              </a:solidFill>
              <a:latin typeface="宋体" panose="02010600030101010101" pitchFamily="2" charset="-122"/>
            </a:endParaRPr>
          </a:p>
          <a:p>
            <a:pPr fontAlgn="auto" indent="0"/>
            <a:r>
              <a:rPr altLang="en-US" b="0" sz="2400" lang="zh-CN">
                <a:solidFill>
                  <a:srgbClr val="000000"/>
                </a:solidFill>
                <a:latin typeface="宋体" panose="02010600030101010101" pitchFamily="2" charset="-122"/>
              </a:rPr>
              <a:t>（</a:t>
            </a:r>
            <a:r>
              <a:rPr altLang="zh-CN" b="0" sz="2400" lang="en-US">
                <a:solidFill>
                  <a:srgbClr val="000000"/>
                </a:solidFill>
                <a:latin typeface="宋体" panose="02010600030101010101" pitchFamily="2" charset="-122"/>
              </a:rPr>
              <a:t>3</a:t>
            </a:r>
            <a:r>
              <a:rPr altLang="en-US" b="0" sz="2400" lang="zh-CN">
                <a:solidFill>
                  <a:srgbClr val="000000"/>
                </a:solidFill>
                <a:latin typeface="宋体" panose="02010600030101010101" pitchFamily="2" charset="-122"/>
              </a:rPr>
              <a:t>）仅写出相通之处的要点而无内容分析，最多不超过</a:t>
            </a:r>
            <a:r>
              <a:rPr altLang="zh-CN" b="0" sz="2400" lang="en-US">
                <a:solidFill>
                  <a:srgbClr val="000000"/>
                </a:solidFill>
                <a:latin typeface="宋体" panose="02010600030101010101" pitchFamily="2" charset="-122"/>
              </a:rPr>
              <a:t> 3</a:t>
            </a:r>
            <a:r>
              <a:rPr altLang="en-US" b="0" sz="2400" lang="zh-CN">
                <a:solidFill>
                  <a:srgbClr val="000000"/>
                </a:solidFill>
                <a:latin typeface="宋体" panose="02010600030101010101" pitchFamily="2" charset="-122"/>
              </a:rPr>
              <a:t>分。如有其他答案，</a:t>
            </a:r>
            <a:r>
              <a:rPr altLang="en-US" b="0" sz="2400" lang="zh-CN">
                <a:solidFill>
                  <a:srgbClr val="000000"/>
                </a:solidFill>
                <a:latin typeface="宋体" panose="02010600030101010101" pitchFamily="2" charset="-122"/>
              </a:rPr>
              <a:t>言之成理可酌情给分。</a:t>
            </a:r>
            <a:endParaRPr altLang="en-US" b="0" sz="2400" lang="zh-CN">
              <a:solidFill>
                <a:srgbClr val="000000"/>
              </a:solidFill>
              <a:latin typeface="宋体" panose="02010600030101010101" pitchFamily="2" charset="-122"/>
            </a:endParaRPr>
          </a:p>
        </p:txBody>
      </p:sp>
      <p:sp>
        <p:nvSpPr>
          <p:cNvPr id="1048917" name="文本框 5"/>
          <p:cNvSpPr txBox="1"/>
          <p:nvPr>
            <p:custDataLst>
              <p:tags r:id="rId4"/>
            </p:custDataLst>
          </p:nvPr>
        </p:nvSpPr>
        <p:spPr>
          <a:xfrm>
            <a:off x="347980" y="67310"/>
            <a:ext cx="2141855" cy="398780"/>
          </a:xfrm>
          <a:prstGeom prst="rect"/>
          <a:noFill/>
          <a:ln>
            <a:noFill/>
          </a:ln>
        </p:spPr>
        <p:txBody>
          <a:bodyPr rtlCol="0" wrap="square">
            <a:spAutoFit/>
          </a:bodyPr>
          <a:p>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18" name="文本框 1"/>
          <p:cNvSpPr txBox="1"/>
          <p:nvPr/>
        </p:nvSpPr>
        <p:spPr>
          <a:xfrm>
            <a:off x="347980" y="526415"/>
            <a:ext cx="11393805" cy="829945"/>
          </a:xfrm>
          <a:prstGeom prst="rect"/>
          <a:ln>
            <a:solidFill>
              <a:srgbClr val="00B050"/>
            </a:solidFill>
          </a:ln>
        </p:spPr>
        <p:txBody>
          <a:bodyPr wrap="square">
            <a:spAutoFit/>
          </a:bodyPr>
          <a:p>
            <a:pPr algn="just" defTabSz="266700" indent="0" marL="0">
              <a:spcAft>
                <a:spcPct val="0"/>
              </a:spcAft>
            </a:pP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9.</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作者为什么认为司马迁雕像从某种意义上来说是周老师的自画像</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请结合文本简要说明。</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(6</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分</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922" name="文本框 28"/>
          <p:cNvSpPr txBox="1"/>
          <p:nvPr>
            <p:custDataLst>
              <p:tags r:id="rId1"/>
            </p:custDataLst>
          </p:nvPr>
        </p:nvSpPr>
        <p:spPr>
          <a:xfrm>
            <a:off x="2098040" y="189230"/>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923" name="文本框 7"/>
          <p:cNvSpPr txBox="1"/>
          <p:nvPr>
            <p:custDataLst>
              <p:tags r:id="rId2"/>
            </p:custDataLst>
          </p:nvPr>
        </p:nvSpPr>
        <p:spPr>
          <a:xfrm>
            <a:off x="282575" y="1269365"/>
            <a:ext cx="149288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8924" name="文本框 8"/>
          <p:cNvSpPr txBox="1"/>
          <p:nvPr>
            <p:custDataLst>
              <p:tags r:id="rId3"/>
            </p:custDataLst>
          </p:nvPr>
        </p:nvSpPr>
        <p:spPr>
          <a:xfrm>
            <a:off x="109220" y="1606550"/>
            <a:ext cx="11891010" cy="5204460"/>
          </a:xfrm>
          <a:prstGeom prst="rect"/>
          <a:noFill/>
          <a:ln w="9525">
            <a:solidFill>
              <a:schemeClr val="accent1"/>
            </a:solidFill>
          </a:ln>
        </p:spPr>
        <p:txBody>
          <a:bodyPr wrap="square">
            <a:noAutofit/>
          </a:bodyPr>
          <a:p>
            <a:pPr fontAlgn="auto" indent="0"/>
            <a:r>
              <a:rPr altLang="en-US" b="0" sz="2400" lang="zh-CN">
                <a:solidFill>
                  <a:srgbClr val="000000"/>
                </a:solidFill>
                <a:latin typeface="宋体" panose="02010600030101010101" pitchFamily="2" charset="-122"/>
              </a:rPr>
              <a:t>【解题思路】题目要求学生能结合全文理解文中重要语句。</a:t>
            </a:r>
            <a:endParaRPr altLang="en-US" b="0" sz="2400" lang="zh-CN">
              <a:solidFill>
                <a:srgbClr val="000000"/>
              </a:solidFill>
              <a:latin typeface="宋体" panose="02010600030101010101" pitchFamily="2" charset="-122"/>
            </a:endParaRPr>
          </a:p>
          <a:p>
            <a:pPr fontAlgn="auto" indent="0"/>
            <a:r>
              <a:rPr altLang="en-US" b="0" sz="2400" lang="en-US">
                <a:solidFill>
                  <a:srgbClr val="000000"/>
                </a:solidFill>
                <a:latin typeface="宋体" panose="02010600030101010101" pitchFamily="2" charset="-122"/>
              </a:rPr>
              <a:t>①</a:t>
            </a:r>
            <a:r>
              <a:rPr altLang="en-US" b="0" sz="2400" lang="zh-CN">
                <a:solidFill>
                  <a:srgbClr val="000000"/>
                </a:solidFill>
                <a:latin typeface="宋体" panose="02010600030101010101" pitchFamily="2" charset="-122"/>
              </a:rPr>
              <a:t>司马迁雕像是周老师坚强信念的象征</a:t>
            </a:r>
            <a:r>
              <a:rPr altLang="en-US" b="1" sz="2400" lang="zh-CN">
                <a:solidFill>
                  <a:srgbClr val="FF0000"/>
                </a:solidFill>
                <a:latin typeface="宋体" panose="02010600030101010101" pitchFamily="2" charset="-122"/>
              </a:rPr>
              <a:t>（点出相通之处的要点，</a:t>
            </a:r>
            <a:r>
              <a:rPr altLang="zh-CN" b="1" sz="2400" lang="en-US">
                <a:solidFill>
                  <a:srgbClr val="FF0000"/>
                </a:solidFill>
                <a:latin typeface="宋体" panose="02010600030101010101" pitchFamily="2" charset="-122"/>
              </a:rPr>
              <a:t>1</a:t>
            </a:r>
            <a:r>
              <a:rPr altLang="en-US" b="1" sz="2400" lang="zh-CN">
                <a:solidFill>
                  <a:srgbClr val="FF0000"/>
                </a:solidFill>
                <a:latin typeface="宋体" panose="02010600030101010101" pitchFamily="2" charset="-122"/>
              </a:rPr>
              <a:t>分）</a:t>
            </a:r>
            <a:r>
              <a:rPr altLang="en-US" b="0" sz="2400" lang="zh-CN">
                <a:solidFill>
                  <a:srgbClr val="000000"/>
                </a:solidFill>
                <a:latin typeface="宋体" panose="02010600030101010101" pitchFamily="2" charset="-122"/>
              </a:rPr>
              <a:t>。司马迁雕像有刚正的面颊、坚毅的眼神（</a:t>
            </a:r>
            <a:r>
              <a:rPr altLang="en-US" b="1" sz="2400" lang="zh-CN">
                <a:solidFill>
                  <a:srgbClr val="FF0000"/>
                </a:solidFill>
                <a:latin typeface="宋体" panose="02010600030101010101" pitchFamily="2" charset="-122"/>
              </a:rPr>
              <a:t>结合原文分析雕像特点1分</a:t>
            </a:r>
            <a:r>
              <a:rPr altLang="en-US" b="0" sz="2400" lang="zh-CN">
                <a:solidFill>
                  <a:srgbClr val="000000"/>
                </a:solidFill>
                <a:latin typeface="宋体" panose="02010600030101010101" pitchFamily="2" charset="-122"/>
              </a:rPr>
              <a:t>），周老师凭坚强的信念走完艰苦的西藏之旅，因坚守自己热爱的事业、执着追梦而成为蜚声海内外的雕塑大家</a:t>
            </a:r>
            <a:r>
              <a:rPr altLang="en-US" b="1" sz="2400" lang="zh-CN">
                <a:solidFill>
                  <a:srgbClr val="FF0000"/>
                </a:solidFill>
                <a:latin typeface="宋体" panose="02010600030101010101" pitchFamily="2" charset="-122"/>
              </a:rPr>
              <a:t>（结合原文分析周老师形象特点1分，不必答全，写出一个符合要求即可</a:t>
            </a:r>
            <a:r>
              <a:rPr altLang="en-US" b="0" sz="2400" lang="zh-CN">
                <a:solidFill>
                  <a:srgbClr val="000000"/>
                </a:solidFill>
                <a:latin typeface="宋体" panose="02010600030101010101" pitchFamily="2" charset="-122"/>
              </a:rPr>
              <a:t>），坚强的信念是其精神共有的底色。</a:t>
            </a:r>
            <a:endParaRPr altLang="en-US" b="0" sz="2400" lang="zh-CN">
              <a:solidFill>
                <a:srgbClr val="000000"/>
              </a:solidFill>
              <a:latin typeface="宋体" panose="02010600030101010101" pitchFamily="2" charset="-122"/>
            </a:endParaRPr>
          </a:p>
          <a:p>
            <a:pPr fontAlgn="auto" indent="0"/>
            <a:r>
              <a:rPr altLang="en-US" b="0" sz="2400" lang="en-US">
                <a:solidFill>
                  <a:srgbClr val="000000"/>
                </a:solidFill>
                <a:latin typeface="宋体" panose="02010600030101010101" pitchFamily="2" charset="-122"/>
              </a:rPr>
              <a:t>②</a:t>
            </a:r>
            <a:r>
              <a:rPr altLang="en-US" b="0" sz="2400" lang="zh-CN">
                <a:solidFill>
                  <a:srgbClr val="000000"/>
                </a:solidFill>
                <a:latin typeface="宋体" panose="02010600030101010101" pitchFamily="2" charset="-122"/>
              </a:rPr>
              <a:t>司马迁雕像是周老师强烈使命感的代言（</a:t>
            </a:r>
            <a:r>
              <a:rPr altLang="en-US" b="1" sz="2400" lang="zh-CN">
                <a:solidFill>
                  <a:srgbClr val="FF0000"/>
                </a:solidFill>
                <a:latin typeface="宋体" panose="02010600030101010101" pitchFamily="2" charset="-122"/>
              </a:rPr>
              <a:t>点出相通之处的要点，1分</a:t>
            </a:r>
            <a:r>
              <a:rPr altLang="en-US" b="0" sz="2400" lang="zh-CN">
                <a:solidFill>
                  <a:srgbClr val="000000"/>
                </a:solidFill>
                <a:latin typeface="宋体" panose="02010600030101010101" pitchFamily="2" charset="-122"/>
              </a:rPr>
              <a:t>）。司马迁忍奇耻大辱苦心著书，使命是驱动力（</a:t>
            </a:r>
            <a:r>
              <a:rPr altLang="en-US" b="1" sz="2400" lang="zh-CN">
                <a:solidFill>
                  <a:srgbClr val="FF0000"/>
                </a:solidFill>
                <a:latin typeface="宋体" panose="02010600030101010101" pitchFamily="2" charset="-122"/>
              </a:rPr>
              <a:t>结合原文分析司马迁形象1分</a:t>
            </a:r>
            <a:r>
              <a:rPr altLang="en-US" b="0" sz="2400" lang="zh-CN">
                <a:solidFill>
                  <a:srgbClr val="000000"/>
                </a:solidFill>
                <a:latin typeface="宋体" panose="02010600030101010101" pitchFamily="2" charset="-122"/>
              </a:rPr>
              <a:t>）；周老师付出全部的心力赋予雕塑作品以生命和灵魂，传承精神，有着作为艺术家的强烈使命感（</a:t>
            </a:r>
            <a:r>
              <a:rPr altLang="en-US" b="1" sz="2400" lang="zh-CN">
                <a:solidFill>
                  <a:srgbClr val="FF0000"/>
                </a:solidFill>
                <a:latin typeface="宋体" panose="02010600030101010101" pitchFamily="2" charset="-122"/>
              </a:rPr>
              <a:t>结合原文分析周老师形象1分）。</a:t>
            </a:r>
            <a:endParaRPr altLang="en-US" b="1" sz="2400" lang="zh-CN">
              <a:solidFill>
                <a:srgbClr val="FF0000"/>
              </a:solidFill>
              <a:latin typeface="宋体" panose="02010600030101010101" pitchFamily="2" charset="-122"/>
            </a:endParaRPr>
          </a:p>
          <a:p>
            <a:pPr fontAlgn="auto" indent="0"/>
            <a:r>
              <a:rPr altLang="en-US" b="0" sz="2400" lang="en-US">
                <a:solidFill>
                  <a:srgbClr val="000000"/>
                </a:solidFill>
                <a:latin typeface="宋体" panose="02010600030101010101" pitchFamily="2" charset="-122"/>
              </a:rPr>
              <a:t>③</a:t>
            </a:r>
            <a:r>
              <a:rPr altLang="en-US" b="0" sz="2400" lang="zh-CN">
                <a:solidFill>
                  <a:srgbClr val="000000"/>
                </a:solidFill>
                <a:latin typeface="宋体" panose="02010600030101010101" pitchFamily="2" charset="-122"/>
              </a:rPr>
              <a:t>司马迁雕像体现周老师因精神层面的价值而升华对生命价值的思考（</a:t>
            </a:r>
            <a:r>
              <a:rPr altLang="en-US" b="1" sz="2400" lang="zh-CN">
                <a:solidFill>
                  <a:srgbClr val="FF0000"/>
                </a:solidFill>
                <a:latin typeface="宋体" panose="02010600030101010101" pitchFamily="2" charset="-122"/>
              </a:rPr>
              <a:t>点出相通之处的要点，1分</a:t>
            </a:r>
            <a:r>
              <a:rPr altLang="en-US" b="0" sz="2400" lang="zh-CN">
                <a:solidFill>
                  <a:srgbClr val="000000"/>
                </a:solidFill>
                <a:latin typeface="宋体" panose="02010600030101010101" pitchFamily="2" charset="-122"/>
              </a:rPr>
              <a:t>）。司马迁雕像由泥土诞生而精神永恒（</a:t>
            </a:r>
            <a:r>
              <a:rPr altLang="en-US" b="1" sz="2400" lang="zh-CN">
                <a:solidFill>
                  <a:srgbClr val="FF0000"/>
                </a:solidFill>
                <a:latin typeface="宋体" panose="02010600030101010101" pitchFamily="2" charset="-122"/>
              </a:rPr>
              <a:t>结合原文分析雕像特点1分</a:t>
            </a:r>
            <a:r>
              <a:rPr altLang="en-US" b="0" sz="2400" lang="zh-CN">
                <a:solidFill>
                  <a:srgbClr val="000000"/>
                </a:solidFill>
                <a:latin typeface="宋体" panose="02010600030101010101" pitchFamily="2" charset="-122"/>
              </a:rPr>
              <a:t>），周老师内心干净纯粹，</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主动</a:t>
            </a:r>
            <a:r>
              <a:rPr altLang="zh-CN" b="0" sz="2400" lang="en-US">
                <a:solidFill>
                  <a:srgbClr val="000000"/>
                </a:solidFill>
                <a:latin typeface="宋体" panose="02010600030101010101" pitchFamily="2" charset="-122"/>
              </a:rPr>
              <a:t>”</a:t>
            </a:r>
            <a:r>
              <a:rPr altLang="en-US" b="0" sz="2400" lang="zh-CN">
                <a:solidFill>
                  <a:srgbClr val="000000"/>
                </a:solidFill>
                <a:latin typeface="宋体" panose="02010600030101010101" pitchFamily="2" charset="-122"/>
              </a:rPr>
              <a:t>回归生活，以作品展现对生活的思考，启迪众人（</a:t>
            </a:r>
            <a:r>
              <a:rPr altLang="en-US" b="1" sz="2400" lang="zh-CN">
                <a:solidFill>
                  <a:srgbClr val="FF0000"/>
                </a:solidFill>
                <a:latin typeface="宋体" panose="02010600030101010101" pitchFamily="2" charset="-122"/>
              </a:rPr>
              <a:t>结合原文分析周老师形象1分）。</a:t>
            </a:r>
            <a:endParaRPr altLang="en-US" b="1" sz="2400" lang="zh-CN">
              <a:solidFill>
                <a:srgbClr val="FF0000"/>
              </a:solidFill>
              <a:latin typeface="宋体" panose="02010600030101010101" pitchFamily="2" charset="-122"/>
            </a:endParaRPr>
          </a:p>
        </p:txBody>
      </p:sp>
      <p:sp>
        <p:nvSpPr>
          <p:cNvPr id="1048925" name="文本框 5"/>
          <p:cNvSpPr txBox="1"/>
          <p:nvPr>
            <p:custDataLst>
              <p:tags r:id="rId4"/>
            </p:custDataLst>
          </p:nvPr>
        </p:nvSpPr>
        <p:spPr>
          <a:xfrm>
            <a:off x="347980" y="67310"/>
            <a:ext cx="2141855" cy="398780"/>
          </a:xfrm>
          <a:prstGeom prst="rect"/>
          <a:noFill/>
          <a:ln>
            <a:noFill/>
          </a:ln>
        </p:spPr>
        <p:txBody>
          <a:bodyPr rtlCol="0" wrap="square">
            <a:spAutoFit/>
          </a:bodyPr>
          <a:p>
            <a:r>
              <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altLang="en-US"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26" name="文本框 1"/>
          <p:cNvSpPr txBox="1"/>
          <p:nvPr/>
        </p:nvSpPr>
        <p:spPr>
          <a:xfrm>
            <a:off x="0" y="526415"/>
            <a:ext cx="12106275" cy="742950"/>
          </a:xfrm>
          <a:prstGeom prst="rect"/>
          <a:ln>
            <a:solidFill>
              <a:srgbClr val="00B050"/>
            </a:solidFill>
          </a:ln>
        </p:spPr>
        <p:txBody>
          <a:bodyPr wrap="square">
            <a:noAutofit/>
          </a:bodyPr>
          <a:p>
            <a:pPr algn="just" defTabSz="266700" indent="0" marL="0">
              <a:spcAft>
                <a:spcPct val="0"/>
              </a:spcAft>
            </a:pP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9.</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作者为什么认为司马迁雕像从某种意义上来说是周老师的自画像</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 </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请结合文本简要说明。</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(6</a:t>
            </a:r>
            <a:r>
              <a:rPr altLang="en-US" sz="2400" lang="zh-CN">
                <a:solidFill>
                  <a:srgbClr val="000000"/>
                </a:solidFill>
                <a:latin typeface="宋体" panose="02010600030101010101" pitchFamily="2" charset="-122"/>
                <a:ea typeface="宋体" panose="02010600030101010101" pitchFamily="2" charset="-122"/>
                <a:cs typeface="宋体" panose="02010600030101010101" pitchFamily="2" charset="-122"/>
              </a:rPr>
              <a:t>分</a:t>
            </a:r>
            <a:r>
              <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altLang="zh-CN" sz="24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p:grpSpPr>
      <p:sp>
        <p:nvSpPr>
          <p:cNvPr id="1048930" name="文本框 1"/>
          <p:cNvSpPr txBox="1"/>
          <p:nvPr/>
        </p:nvSpPr>
        <p:spPr>
          <a:xfrm>
            <a:off x="199390" y="420370"/>
            <a:ext cx="11417300" cy="5657215"/>
          </a:xfrm>
          <a:prstGeom prst="rect"/>
          <a:ln>
            <a:solidFill>
              <a:schemeClr val="accent1">
                <a:lumMod val="75000"/>
              </a:schemeClr>
            </a:solidFill>
          </a:ln>
        </p:spPr>
        <p:txBody>
          <a:bodyPr wrap="square">
            <a:noAutofit/>
          </a:bodyPr>
          <a:p>
            <a:pPr algn="ctr" defTabSz="266700" indent="0" marL="0">
              <a:lnSpc>
                <a:spcPct val="150000"/>
              </a:lnSpc>
              <a:spcBef>
                <a:spcPct val="0"/>
              </a:spcBef>
              <a:spcAft>
                <a:spcPct val="0"/>
              </a:spcAft>
            </a:pPr>
            <a:r>
              <a:rPr altLang="en-US" sz="2400" lang="zh-CN">
                <a:latin typeface="Calibri" panose="020F0502020204030204"/>
                <a:ea typeface="宋体" panose="02010600030101010101" pitchFamily="2" charset="-122"/>
              </a:rPr>
              <a:t>理解语句题答题方法</a:t>
            </a:r>
            <a:endParaRPr altLang="zh-CN" sz="2400" lang="en-US">
              <a:latin typeface="Calibri" panose="020F0502020204030204"/>
              <a:ea typeface="宋体" panose="02010600030101010101" pitchFamily="2" charset="-122"/>
            </a:endParaRPr>
          </a:p>
          <a:p>
            <a:pPr algn="just" defTabSz="266700" indent="0" marL="0">
              <a:lnSpc>
                <a:spcPct val="150000"/>
              </a:lnSpc>
              <a:spcBef>
                <a:spcPct val="0"/>
              </a:spcBef>
              <a:spcAft>
                <a:spcPct val="0"/>
              </a:spcAft>
            </a:pPr>
            <a:r>
              <a:rPr altLang="en-US" sz="2400" lang="zh-CN">
                <a:latin typeface="Calibri" panose="020F0502020204030204"/>
                <a:ea typeface="宋体" panose="02010600030101010101" pitchFamily="2" charset="-122"/>
                <a:sym typeface="+mn-ea"/>
              </a:rPr>
              <a:t>答题步骤：</a:t>
            </a:r>
            <a:endParaRPr altLang="en-US" sz="2400" lang="zh-CN">
              <a:latin typeface="Calibri" panose="020F0502020204030204"/>
              <a:ea typeface="宋体" panose="02010600030101010101" pitchFamily="2" charset="-122"/>
              <a:sym typeface="+mn-ea"/>
            </a:endParaRPr>
          </a:p>
          <a:p>
            <a:pPr algn="just" defTabSz="266700" fontAlgn="auto" indent="457200">
              <a:lnSpc>
                <a:spcPct val="150000"/>
              </a:lnSpc>
              <a:spcBef>
                <a:spcPct val="0"/>
              </a:spcBef>
              <a:spcAft>
                <a:spcPct val="0"/>
              </a:spcAft>
            </a:pPr>
            <a:r>
              <a:rPr altLang="en-US" sz="2400" lang="zh-CN">
                <a:solidFill>
                  <a:srgbClr val="FF0000"/>
                </a:solidFill>
                <a:latin typeface="Calibri" panose="020F0502020204030204"/>
                <a:ea typeface="宋体" panose="02010600030101010101" pitchFamily="2" charset="-122"/>
              </a:rPr>
              <a:t>首先</a:t>
            </a:r>
            <a:r>
              <a:rPr altLang="en-US" sz="2400" lang="zh-CN">
                <a:solidFill>
                  <a:srgbClr val="FF0000"/>
                </a:solidFill>
                <a:latin typeface="Calibri" panose="020F0502020204030204"/>
                <a:ea typeface="宋体" panose="02010600030101010101" pitchFamily="2" charset="-122"/>
                <a:sym typeface="+mn-ea"/>
              </a:rPr>
              <a:t>解释表层义。</a:t>
            </a:r>
            <a:endParaRPr altLang="en-US" sz="2400" lang="zh-CN">
              <a:solidFill>
                <a:srgbClr val="FF0000"/>
              </a:solidFill>
              <a:latin typeface="Calibri" panose="020F0502020204030204"/>
              <a:ea typeface="宋体" panose="02010600030101010101" pitchFamily="2" charset="-122"/>
            </a:endParaRPr>
          </a:p>
          <a:p>
            <a:pPr algn="just" defTabSz="266700" fontAlgn="auto" indent="457200">
              <a:lnSpc>
                <a:spcPct val="150000"/>
              </a:lnSpc>
              <a:spcBef>
                <a:spcPct val="0"/>
              </a:spcBef>
              <a:spcAft>
                <a:spcPct val="0"/>
              </a:spcAft>
            </a:pPr>
            <a:r>
              <a:rPr altLang="en-US" sz="2400" lang="zh-CN">
                <a:latin typeface="Calibri" panose="020F0502020204030204"/>
                <a:ea typeface="宋体" panose="02010600030101010101" pitchFamily="2" charset="-122"/>
              </a:rPr>
              <a:t>要解释其表层意义，即字面意义。</a:t>
            </a:r>
            <a:endParaRPr altLang="en-US" sz="2400" lang="zh-CN">
              <a:latin typeface="Calibri" panose="020F0502020204030204"/>
              <a:ea typeface="宋体" panose="02010600030101010101" pitchFamily="2" charset="-122"/>
            </a:endParaRPr>
          </a:p>
          <a:p>
            <a:pPr algn="just" defTabSz="266700" fontAlgn="auto" indent="457200">
              <a:lnSpc>
                <a:spcPct val="150000"/>
              </a:lnSpc>
              <a:spcBef>
                <a:spcPct val="0"/>
              </a:spcBef>
              <a:spcAft>
                <a:spcPct val="0"/>
              </a:spcAft>
            </a:pPr>
            <a:r>
              <a:rPr altLang="en-US" sz="2400" lang="zh-CN">
                <a:solidFill>
                  <a:srgbClr val="FF0000"/>
                </a:solidFill>
                <a:latin typeface="Calibri" panose="020F0502020204030204"/>
                <a:ea typeface="宋体" panose="02010600030101010101" pitchFamily="2" charset="-122"/>
              </a:rPr>
              <a:t>其次</a:t>
            </a:r>
            <a:r>
              <a:rPr altLang="en-US" sz="2400" lang="zh-CN">
                <a:solidFill>
                  <a:srgbClr val="FF0000"/>
                </a:solidFill>
                <a:latin typeface="Calibri" panose="020F0502020204030204"/>
                <a:ea typeface="宋体" panose="02010600030101010101" pitchFamily="2" charset="-122"/>
                <a:sym typeface="+mn-ea"/>
              </a:rPr>
              <a:t>分析语境义。</a:t>
            </a:r>
            <a:endParaRPr altLang="en-US" sz="2400" lang="zh-CN">
              <a:solidFill>
                <a:srgbClr val="FF0000"/>
              </a:solidFill>
              <a:latin typeface="Calibri" panose="020F0502020204030204"/>
              <a:ea typeface="宋体" panose="02010600030101010101" pitchFamily="2" charset="-122"/>
            </a:endParaRPr>
          </a:p>
          <a:p>
            <a:pPr algn="just" defTabSz="266700" fontAlgn="auto" indent="457200">
              <a:lnSpc>
                <a:spcPct val="150000"/>
              </a:lnSpc>
              <a:spcBef>
                <a:spcPct val="0"/>
              </a:spcBef>
              <a:spcAft>
                <a:spcPct val="0"/>
              </a:spcAft>
            </a:pPr>
            <a:r>
              <a:rPr altLang="en-US" sz="2400" lang="zh-CN">
                <a:latin typeface="Calibri" panose="020F0502020204030204"/>
                <a:ea typeface="宋体" panose="02010600030101010101" pitchFamily="2" charset="-122"/>
              </a:rPr>
              <a:t>要分析词语或句子的语境义，即在特定语境中的临时意义，探究其比喻义、引申义或象征义，达到懂其意的方法。</a:t>
            </a:r>
            <a:endParaRPr altLang="en-US" sz="2400" lang="zh-CN">
              <a:latin typeface="Calibri" panose="020F0502020204030204"/>
              <a:ea typeface="宋体" panose="02010600030101010101" pitchFamily="2" charset="-122"/>
            </a:endParaRPr>
          </a:p>
          <a:p>
            <a:pPr algn="just" defTabSz="266700" fontAlgn="auto" indent="457200">
              <a:lnSpc>
                <a:spcPct val="150000"/>
              </a:lnSpc>
              <a:spcBef>
                <a:spcPct val="0"/>
              </a:spcBef>
              <a:spcAft>
                <a:spcPct val="0"/>
              </a:spcAft>
            </a:pPr>
            <a:r>
              <a:rPr altLang="en-US" sz="2400" lang="zh-CN">
                <a:solidFill>
                  <a:srgbClr val="FF0000"/>
                </a:solidFill>
                <a:latin typeface="Calibri" panose="020F0502020204030204"/>
                <a:ea typeface="宋体" panose="02010600030101010101" pitchFamily="2" charset="-122"/>
              </a:rPr>
              <a:t>最后</a:t>
            </a:r>
            <a:r>
              <a:rPr altLang="en-US" sz="2400" lang="zh-CN">
                <a:solidFill>
                  <a:srgbClr val="FF0000"/>
                </a:solidFill>
                <a:latin typeface="Calibri" panose="020F0502020204030204"/>
                <a:ea typeface="宋体" panose="02010600030101010101" pitchFamily="2" charset="-122"/>
                <a:sym typeface="+mn-ea"/>
              </a:rPr>
              <a:t>体会蕴含感情。</a:t>
            </a:r>
            <a:endParaRPr altLang="en-US" sz="2400" lang="zh-CN">
              <a:solidFill>
                <a:srgbClr val="FF0000"/>
              </a:solidFill>
              <a:latin typeface="Calibri" panose="020F0502020204030204"/>
              <a:ea typeface="宋体" panose="02010600030101010101" pitchFamily="2" charset="-122"/>
              <a:sym typeface="+mn-ea"/>
            </a:endParaRPr>
          </a:p>
          <a:p>
            <a:pPr algn="just" defTabSz="266700" fontAlgn="auto" indent="457200">
              <a:lnSpc>
                <a:spcPct val="150000"/>
              </a:lnSpc>
              <a:spcBef>
                <a:spcPct val="0"/>
              </a:spcBef>
              <a:spcAft>
                <a:spcPct val="0"/>
              </a:spcAft>
            </a:pPr>
            <a:r>
              <a:rPr altLang="en-US" sz="2400" lang="zh-CN">
                <a:latin typeface="Calibri" panose="020F0502020204030204"/>
                <a:ea typeface="宋体" panose="02010600030101010101" pitchFamily="2" charset="-122"/>
              </a:rPr>
              <a:t>指出词语或句子的表达效果，即蕴含的人物情感、文章主旨、</a:t>
            </a:r>
            <a:r>
              <a:rPr altLang="en-US" sz="2400" lang="zh-CN">
                <a:latin typeface="Calibri" panose="020F0502020204030204"/>
                <a:ea typeface="宋体" panose="02010600030101010101" pitchFamily="2" charset="-122"/>
              </a:rPr>
              <a:t>深刻意蕴。</a:t>
            </a:r>
            <a:endParaRPr altLang="en-US" sz="2400" lang="zh-CN">
              <a:latin typeface="Calibri" panose="020F0502020204030204"/>
              <a:ea typeface="宋体" panose="02010600030101010101" pitchFamily="2" charset="-122"/>
            </a:endParaRPr>
          </a:p>
          <a:p>
            <a:pPr algn="just" defTabSz="266700" indent="0" marL="0">
              <a:lnSpc>
                <a:spcPct val="150000"/>
              </a:lnSpc>
              <a:spcBef>
                <a:spcPct val="0"/>
              </a:spcBef>
              <a:spcAft>
                <a:spcPct val="0"/>
              </a:spcAft>
            </a:pPr>
            <a:endParaRPr altLang="en-US" sz="2400" lang="zh-CN">
              <a:latin typeface="Calibri" panose="020F0502020204030204"/>
              <a:ea typeface="宋体" panose="02010600030101010101" pitchFamily="2" charset="-122"/>
            </a:endParaRPr>
          </a:p>
          <a:p>
            <a:pPr algn="just" defTabSz="266700" indent="0" marL="0">
              <a:lnSpc>
                <a:spcPct val="150000"/>
              </a:lnSpc>
              <a:spcBef>
                <a:spcPct val="0"/>
              </a:spcBef>
              <a:spcAft>
                <a:spcPct val="0"/>
              </a:spcAft>
            </a:pPr>
            <a:endParaRPr altLang="zh-CN" sz="2400" lang="en-US">
              <a:latin typeface="Calibri" panose="020F0502020204030204"/>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p:grpSpPr>
      <p:sp>
        <p:nvSpPr>
          <p:cNvPr id="1048931" name="文本框 1"/>
          <p:cNvSpPr txBox="1"/>
          <p:nvPr/>
        </p:nvSpPr>
        <p:spPr>
          <a:xfrm>
            <a:off x="187960" y="315595"/>
            <a:ext cx="11432540" cy="5948680"/>
          </a:xfrm>
          <a:prstGeom prst="rect"/>
          <a:ln>
            <a:solidFill>
              <a:schemeClr val="accent1"/>
            </a:solidFill>
          </a:ln>
        </p:spPr>
        <p:txBody>
          <a:bodyPr>
            <a:noAutofit/>
          </a:bodyPr>
          <a:p>
            <a:pPr>
              <a:lnSpc>
                <a:spcPct val="120000"/>
              </a:lnSpc>
              <a:spcBef>
                <a:spcPts val="0"/>
              </a:spcBef>
              <a:spcAft>
                <a:spcPts val="0"/>
              </a:spcAft>
            </a:pPr>
            <a:r>
              <a:rPr altLang="en-US" sz="2400" lang="zh-CN"/>
              <a:t>（</a:t>
            </a:r>
            <a:r>
              <a:rPr altLang="zh-CN" sz="2400" lang="en-US"/>
              <a:t>2024</a:t>
            </a:r>
            <a:r>
              <a:rPr altLang="en-US" sz="2400" lang="zh-CN"/>
              <a:t>年新高考</a:t>
            </a:r>
            <a:r>
              <a:rPr altLang="zh-CN" sz="2400" lang="en-US"/>
              <a:t>Ⅱ</a:t>
            </a:r>
            <a:r>
              <a:rPr altLang="en-US" sz="2400" lang="zh-CN"/>
              <a:t>卷文学孙甘露的长篇小说</a:t>
            </a:r>
            <a:r>
              <a:rPr altLang="zh-CN" sz="2400" lang="en-US"/>
              <a:t>《</a:t>
            </a:r>
            <a:r>
              <a:rPr altLang="en-US" sz="2400" lang="zh-CN"/>
              <a:t>千里江山图</a:t>
            </a:r>
            <a:r>
              <a:rPr altLang="zh-CN" sz="2400" lang="en-US"/>
              <a:t>》</a:t>
            </a:r>
            <a:r>
              <a:rPr altLang="en-US" sz="2400" lang="zh-CN"/>
              <a:t>）</a:t>
            </a:r>
            <a:endParaRPr altLang="en-US" sz="2400" lang="zh-CN"/>
          </a:p>
          <a:p>
            <a:pPr>
              <a:lnSpc>
                <a:spcPct val="120000"/>
              </a:lnSpc>
              <a:spcBef>
                <a:spcPts val="0"/>
              </a:spcBef>
              <a:spcAft>
                <a:spcPts val="0"/>
              </a:spcAft>
            </a:pPr>
            <a:r>
              <a:rPr altLang="en-US" sz="2400" lang="zh-CN"/>
              <a:t>【试题】</a:t>
            </a:r>
            <a:endParaRPr altLang="en-US" sz="2400" lang="zh-CN"/>
          </a:p>
          <a:p>
            <a:pPr>
              <a:lnSpc>
                <a:spcPct val="120000"/>
              </a:lnSpc>
              <a:spcBef>
                <a:spcPts val="0"/>
              </a:spcBef>
              <a:spcAft>
                <a:spcPts val="0"/>
              </a:spcAft>
            </a:pPr>
            <a:r>
              <a:rPr altLang="zh-CN" sz="2400" lang="en-US"/>
              <a:t>8.</a:t>
            </a:r>
            <a:r>
              <a:rPr altLang="en-US" sz="2400" lang="zh-CN"/>
              <a:t>文中画线处说</a:t>
            </a:r>
            <a:r>
              <a:rPr altLang="zh-CN" sz="2400" lang="en-US"/>
              <a:t>“</a:t>
            </a:r>
            <a:r>
              <a:rPr altLang="en-US" sz="2400" lang="zh-CN"/>
              <a:t>在他们两个人当中，叶桃总是先离去的那一个</a:t>
            </a:r>
            <a:r>
              <a:rPr altLang="zh-CN" sz="2400" lang="en-US"/>
              <a:t>”</a:t>
            </a:r>
            <a:r>
              <a:rPr altLang="en-US" sz="2400" lang="zh-CN"/>
              <a:t>，又说</a:t>
            </a:r>
            <a:r>
              <a:rPr altLang="zh-CN" sz="2400" lang="en-US"/>
              <a:t>“</a:t>
            </a:r>
            <a:r>
              <a:rPr altLang="en-US" sz="2400" lang="zh-CN"/>
              <a:t>她从来没有真正离开过他</a:t>
            </a:r>
            <a:r>
              <a:rPr altLang="zh-CN" sz="2400" lang="en-US"/>
              <a:t>”</a:t>
            </a:r>
            <a:r>
              <a:rPr altLang="en-US" sz="2400" lang="zh-CN"/>
              <a:t>，请谈谈你的理解。（</a:t>
            </a:r>
            <a:r>
              <a:rPr altLang="zh-CN" sz="2400" lang="en-US"/>
              <a:t>4</a:t>
            </a:r>
            <a:r>
              <a:rPr altLang="en-US" sz="2400" lang="zh-CN"/>
              <a:t>分）</a:t>
            </a:r>
            <a:endParaRPr altLang="en-US" sz="2400" lang="zh-CN"/>
          </a:p>
          <a:p>
            <a:pPr>
              <a:lnSpc>
                <a:spcPct val="120000"/>
              </a:lnSpc>
              <a:spcBef>
                <a:spcPts val="0"/>
              </a:spcBef>
              <a:spcAft>
                <a:spcPts val="0"/>
              </a:spcAft>
            </a:pPr>
            <a:r>
              <a:rPr altLang="en-US" sz="2400" lang="zh-CN">
                <a:highlight>
                  <a:srgbClr val="FFFF00"/>
                </a:highlight>
              </a:rPr>
              <a:t>【参考答案】</a:t>
            </a:r>
            <a:endParaRPr altLang="en-US" sz="2400" lang="zh-CN"/>
          </a:p>
          <a:p>
            <a:pPr>
              <a:lnSpc>
                <a:spcPct val="120000"/>
              </a:lnSpc>
              <a:spcBef>
                <a:spcPts val="0"/>
              </a:spcBef>
              <a:spcAft>
                <a:spcPts val="0"/>
              </a:spcAft>
            </a:pPr>
            <a:r>
              <a:rPr altLang="en-US" sz="2400" lang="en-US">
                <a:latin typeface="楷体" panose="02010609060101010101" charset="-122"/>
                <a:ea typeface="楷体" panose="02010609060101010101" charset="-122"/>
              </a:rPr>
              <a:t>①</a:t>
            </a:r>
            <a:r>
              <a:rPr altLang="en-US" sz="2400" lang="zh-CN">
                <a:latin typeface="楷体" panose="02010609060101010101" charset="-122"/>
                <a:ea typeface="楷体" panose="02010609060101010101" charset="-122"/>
              </a:rPr>
              <a:t>两人日常交往中，叶桃总是先离开，但依然通过多种方式和陈千里保持联系；</a:t>
            </a:r>
            <a:endParaRPr altLang="en-US" sz="2400" lang="zh-CN">
              <a:latin typeface="楷体" panose="02010609060101010101" charset="-122"/>
              <a:ea typeface="楷体" panose="02010609060101010101" charset="-122"/>
            </a:endParaRPr>
          </a:p>
          <a:p>
            <a:pPr>
              <a:lnSpc>
                <a:spcPct val="120000"/>
              </a:lnSpc>
              <a:spcBef>
                <a:spcPts val="0"/>
              </a:spcBef>
              <a:spcAft>
                <a:spcPts val="0"/>
              </a:spcAft>
            </a:pPr>
            <a:r>
              <a:rPr altLang="en-US" sz="2400" lang="en-US">
                <a:latin typeface="楷体" panose="02010609060101010101" charset="-122"/>
                <a:ea typeface="楷体" panose="02010609060101010101" charset="-122"/>
              </a:rPr>
              <a:t>②</a:t>
            </a:r>
            <a:r>
              <a:rPr altLang="en-US" sz="2400" lang="zh-CN">
                <a:latin typeface="楷体" panose="02010609060101010101" charset="-122"/>
                <a:ea typeface="楷体" panose="02010609060101010101" charset="-122"/>
              </a:rPr>
              <a:t>叶桃思想上更早觉悟，先于陈千里参加革命，又引导他走上革命道路：</a:t>
            </a:r>
            <a:endParaRPr altLang="en-US" sz="2400" lang="zh-CN">
              <a:latin typeface="楷体" panose="02010609060101010101" charset="-122"/>
              <a:ea typeface="楷体" panose="02010609060101010101" charset="-122"/>
            </a:endParaRPr>
          </a:p>
          <a:p>
            <a:pPr>
              <a:lnSpc>
                <a:spcPct val="120000"/>
              </a:lnSpc>
              <a:spcBef>
                <a:spcPts val="0"/>
              </a:spcBef>
              <a:spcAft>
                <a:spcPts val="0"/>
              </a:spcAft>
            </a:pPr>
            <a:r>
              <a:rPr altLang="en-US" sz="2400" lang="en-US">
                <a:latin typeface="楷体" panose="02010609060101010101" charset="-122"/>
                <a:ea typeface="楷体" panose="02010609060101010101" charset="-122"/>
              </a:rPr>
              <a:t>③</a:t>
            </a:r>
            <a:r>
              <a:rPr altLang="en-US" sz="2400" lang="zh-CN">
                <a:latin typeface="楷体" panose="02010609060101010101" charset="-122"/>
                <a:ea typeface="楷体" panose="02010609060101010101" charset="-122"/>
              </a:rPr>
              <a:t>虽然叶桃后来在斗争中牺牲，但她永远活在陈千里心中，她的革命精神为陈千里所继承</a:t>
            </a:r>
            <a:r>
              <a:rPr altLang="en-US" sz="2400" lang="zh-CN"/>
              <a:t>。</a:t>
            </a:r>
            <a:endParaRPr altLang="en-US" sz="2400" lang="zh-CN"/>
          </a:p>
          <a:p>
            <a:pPr>
              <a:lnSpc>
                <a:spcPct val="120000"/>
              </a:lnSpc>
              <a:spcBef>
                <a:spcPts val="0"/>
              </a:spcBef>
              <a:spcAft>
                <a:spcPts val="0"/>
              </a:spcAft>
            </a:pPr>
            <a:r>
              <a:rPr altLang="en-US" sz="2400" lang="zh-CN"/>
              <a:t>【考查目标】</a:t>
            </a:r>
            <a:endParaRPr altLang="en-US" sz="2400" lang="zh-CN"/>
          </a:p>
          <a:p>
            <a:pPr>
              <a:lnSpc>
                <a:spcPct val="120000"/>
              </a:lnSpc>
              <a:spcBef>
                <a:spcPts val="0"/>
              </a:spcBef>
              <a:spcAft>
                <a:spcPts val="0"/>
              </a:spcAft>
            </a:pPr>
            <a:r>
              <a:rPr altLang="en-US" sz="2400" lang="zh-CN"/>
              <a:t>小说中的关键语句对于理解小说的主题非常重要。本题就是考查考生对小说关键语句丰富含意的理解和分析。考生不能孤立地对待关键话句，就事论事，而是要注意局部和整体的贯通，联系前后情节，作出合理分析与推断。</a:t>
            </a:r>
            <a:endParaRPr altLang="en-US" sz="2400" lang="zh-CN"/>
          </a:p>
          <a:p>
            <a:pPr>
              <a:lnSpc>
                <a:spcPct val="120000"/>
              </a:lnSpc>
              <a:spcBef>
                <a:spcPts val="0"/>
              </a:spcBef>
              <a:spcAft>
                <a:spcPts val="0"/>
              </a:spcAft>
            </a:pPr>
            <a:endParaRPr altLang="en-US" sz="2400" lang="zh-C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932" name="文本框 7"/>
          <p:cNvSpPr txBox="1"/>
          <p:nvPr/>
        </p:nvSpPr>
        <p:spPr>
          <a:xfrm>
            <a:off x="0" y="1524000"/>
            <a:ext cx="12192635" cy="3216910"/>
          </a:xfrm>
          <a:prstGeom prst="rect"/>
          <a:solidFill>
            <a:schemeClr val="accent2">
              <a:lumMod val="20000"/>
              <a:lumOff val="80000"/>
            </a:schemeClr>
          </a:solidFill>
        </p:spPr>
        <p:txBody>
          <a:bodyPr rtlCol="0" wrap="square">
            <a:noAutofit/>
          </a:bodyPr>
          <a:p>
            <a:endParaRPr altLang="en-US" lang="zh-CN"/>
          </a:p>
        </p:txBody>
      </p:sp>
      <p:cxnSp>
        <p:nvCxnSpPr>
          <p:cNvPr id="3145736" name="直接连接符 8"/>
          <p:cNvCxnSpPr>
            <a:cxnSpLocks/>
          </p:cNvCxnSpPr>
          <p:nvPr>
            <p:custDataLst>
              <p:tags r:id="rId1"/>
            </p:custDataLst>
          </p:nvPr>
        </p:nvCxnSpPr>
        <p:spPr>
          <a:xfrm flipH="1">
            <a:off x="7966490" y="1664782"/>
            <a:ext cx="553017" cy="1000521"/>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45737" name="直接连接符 28"/>
          <p:cNvCxnSpPr>
            <a:cxnSpLocks/>
          </p:cNvCxnSpPr>
          <p:nvPr>
            <p:custDataLst>
              <p:tags r:id="rId2"/>
            </p:custDataLst>
          </p:nvPr>
        </p:nvCxnSpPr>
        <p:spPr>
          <a:xfrm flipH="1">
            <a:off x="5356638" y="3796946"/>
            <a:ext cx="435733" cy="685314"/>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933" name="文本框 17"/>
          <p:cNvSpPr txBox="1"/>
          <p:nvPr/>
        </p:nvSpPr>
        <p:spPr>
          <a:xfrm>
            <a:off x="3330575" y="1869440"/>
            <a:ext cx="2299335" cy="2646045"/>
          </a:xfrm>
          <a:prstGeom prst="rect"/>
          <a:noFill/>
        </p:spPr>
        <p:txBody>
          <a:bodyPr rtlCol="0" wrap="square">
            <a:spAutoFit/>
          </a:bodyPr>
          <a:p>
            <a:pPr algn="dist"/>
            <a:r>
              <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048934" name="文本框 15"/>
          <p:cNvSpPr txBox="1"/>
          <p:nvPr>
            <p:custDataLst>
              <p:tags r:id="rId3"/>
            </p:custDataLst>
          </p:nvPr>
        </p:nvSpPr>
        <p:spPr>
          <a:xfrm>
            <a:off x="5316220" y="2797175"/>
            <a:ext cx="4058920" cy="768350"/>
          </a:xfrm>
          <a:prstGeom prst="rect"/>
          <a:noFill/>
        </p:spPr>
        <p:txBody>
          <a:bodyPr rtlCol="0" wrap="square">
            <a:spAutoFit/>
          </a:bodyPr>
          <a:p>
            <a:pPr algn="ctr"/>
            <a:r>
              <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rPr>
              <a:t>文言文阅读</a:t>
            </a:r>
            <a:endPar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endParaRPr>
          </a:p>
        </p:txBody>
      </p:sp>
      <p:pic>
        <p:nvPicPr>
          <p:cNvPr id="2097162" name="图片 4" descr="图标镂空"/>
          <p:cNvPicPr>
            <a:picLocks noChangeAspect="1"/>
          </p:cNvPicPr>
          <p:nvPr>
            <p:custDataLst>
              <p:tags r:id="rId4"/>
            </p:custDataLst>
          </p:nvPr>
        </p:nvPicPr>
        <p:blipFill>
          <a:blip xmlns:r="http://schemas.openxmlformats.org/officeDocument/2006/relationships" r:embed="rId5"/>
          <a:srcRect l="12064" t="11428" r="12701" b="13975"/>
          <a:stretch>
            <a:fillRect/>
          </a:stretch>
        </p:blipFill>
        <p:spPr>
          <a:xfrm>
            <a:off x="9138285" y="2572385"/>
            <a:ext cx="472440" cy="469265"/>
          </a:xfrm>
          <a:prstGeom prst="rect"/>
        </p:spPr>
      </p:pic>
      <p:sp>
        <p:nvSpPr>
          <p:cNvPr id="1048935" name="文本框 99"/>
          <p:cNvSpPr txBox="1"/>
          <p:nvPr>
            <p:custDataLst>
              <p:tags r:id="rId6"/>
            </p:custDataLst>
          </p:nvPr>
        </p:nvSpPr>
        <p:spPr>
          <a:xfrm>
            <a:off x="6154420" y="3565525"/>
            <a:ext cx="2365375" cy="368300"/>
          </a:xfrm>
          <a:prstGeom prst="rect"/>
          <a:noFill/>
          <a:ln w="9525">
            <a:noFill/>
          </a:ln>
        </p:spPr>
        <p:txBody>
          <a:bodyPr wrap="square">
            <a:spAutoFit/>
          </a:bodyPr>
          <a:p>
            <a:pPr indent="0"/>
            <a:r>
              <a:rPr b="0" lang="zh-CN">
                <a:solidFill>
                  <a:srgbClr val="000000"/>
                </a:solidFill>
                <a:ea typeface="宋体" panose="02010600030101010101" pitchFamily="2" charset="-122"/>
              </a:rPr>
              <a:t>(本题共5小题，2</a:t>
            </a:r>
            <a:r>
              <a:rPr altLang="zh-CN" b="0" lang="en-US">
                <a:solidFill>
                  <a:srgbClr val="000000"/>
                </a:solidFill>
                <a:ea typeface="宋体" panose="02010600030101010101" pitchFamily="2" charset="-122"/>
              </a:rPr>
              <a:t>0</a:t>
            </a:r>
            <a:r>
              <a:rPr b="0" lang="zh-CN">
                <a:solidFill>
                  <a:srgbClr val="000000"/>
                </a:solidFill>
                <a:ea typeface="宋体" panose="02010600030101010101" pitchFamily="2" charset="-122"/>
              </a:rPr>
              <a:t>分)</a:t>
            </a:r>
            <a:endParaRPr altLang="en-US" b="0" lang="zh-CN">
              <a:solidFill>
                <a:srgbClr val="000000"/>
              </a:solidFill>
              <a:ea typeface="宋体" panose="02010600030101010101" pitchFamily="2" charset="-122"/>
            </a:endParaRPr>
          </a:p>
        </p:txBody>
      </p:sp>
      <p:sp>
        <p:nvSpPr>
          <p:cNvPr id="1048936" name="文本框 2"/>
          <p:cNvSpPr txBox="1"/>
          <p:nvPr>
            <p:custDataLst>
              <p:tags r:id="rId7"/>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63" name="图片 117"/>
          <p:cNvPicPr>
            <a:picLocks/>
          </p:cNvPicPr>
          <p:nvPr/>
        </p:nvPicPr>
        <p:blipFill>
          <a:blip xmlns:r="http://schemas.openxmlformats.org/officeDocument/2006/relationships"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noFill/>
          <a:ln w="9525">
            <a:noFill/>
          </a:ln>
        </p:spPr>
      </p:pic>
    </p:spTree>
  </p:cSld>
  <p:clrMapOvr>
    <a:masterClrMapping/>
  </p:clrMapOvr>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937" name="文本框 5"/>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38" name="文本框 7"/>
          <p:cNvSpPr txBox="1"/>
          <p:nvPr>
            <p:custDataLst>
              <p:tags r:id="rId2"/>
            </p:custDataLst>
          </p:nvPr>
        </p:nvSpPr>
        <p:spPr>
          <a:xfrm>
            <a:off x="193675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【试题整体分析】</a:t>
            </a:r>
            <a:endParaRPr altLang="en-US" b="0" sz="2400" lang="zh-CN">
              <a:solidFill>
                <a:schemeClr val="accent1"/>
              </a:solidFill>
              <a:ea typeface="黑体" panose="02010609060101010101" charset="-122"/>
            </a:endParaRPr>
          </a:p>
        </p:txBody>
      </p:sp>
      <p:sp>
        <p:nvSpPr>
          <p:cNvPr id="1048939" name="文本框 2"/>
          <p:cNvSpPr txBox="1"/>
          <p:nvPr/>
        </p:nvSpPr>
        <p:spPr>
          <a:xfrm>
            <a:off x="2351405" y="876300"/>
            <a:ext cx="9839325" cy="953135"/>
          </a:xfrm>
          <a:prstGeom prst="rect"/>
          <a:ln>
            <a:solidFill>
              <a:schemeClr val="tx1"/>
            </a:solidFill>
          </a:ln>
        </p:spPr>
        <p:txBody>
          <a:bodyPr wrap="square">
            <a:spAutoFit/>
          </a:bodyPr>
          <a:p>
            <a:pPr algn="ctr" defTabSz="266700" indent="0" marL="0">
              <a:spcAft>
                <a:spcPct val="0"/>
              </a:spcAft>
            </a:pPr>
            <a:r>
              <a:rPr altLang="en-US" sz="2800" lang="zh-CN">
                <a:solidFill>
                  <a:srgbClr val="000000"/>
                </a:solidFill>
                <a:latin typeface="楷体" panose="02010609060101010101" charset="-122"/>
                <a:ea typeface="楷体" panose="02010609060101010101" charset="-122"/>
                <a:cs typeface="楷体" panose="02010609060101010101" charset="-122"/>
              </a:rPr>
              <a:t>节选自《论语</a:t>
            </a:r>
            <a:r>
              <a:rPr altLang="zh-CN" sz="2800" lang="en-US">
                <a:solidFill>
                  <a:srgbClr val="000000"/>
                </a:solidFill>
                <a:latin typeface="楷体" panose="02010609060101010101" charset="-122"/>
                <a:ea typeface="楷体" panose="02010609060101010101" charset="-122"/>
                <a:cs typeface="楷体" panose="02010609060101010101" charset="-122"/>
              </a:rPr>
              <a:t>·</a:t>
            </a:r>
            <a:r>
              <a:rPr altLang="en-US" sz="2800" lang="zh-CN">
                <a:solidFill>
                  <a:srgbClr val="000000"/>
                </a:solidFill>
                <a:latin typeface="楷体" panose="02010609060101010101" charset="-122"/>
                <a:ea typeface="楷体" panose="02010609060101010101" charset="-122"/>
                <a:cs typeface="楷体" panose="02010609060101010101" charset="-122"/>
              </a:rPr>
              <a:t>宪问篇第十四》</a:t>
            </a:r>
            <a:r>
              <a:rPr altLang="en-US" sz="2800" lang="zh-CN">
                <a:latin typeface="楷体" panose="02010609060101010101" charset="-122"/>
                <a:ea typeface="楷体" panose="02010609060101010101" charset="-122"/>
                <a:cs typeface="楷体" panose="02010609060101010101" charset="-122"/>
                <a:sym typeface="+mn-ea"/>
              </a:rPr>
              <a:t>《论语</a:t>
            </a:r>
            <a:r>
              <a:rPr altLang="zh-CN" sz="2800" lang="en-US">
                <a:latin typeface="楷体" panose="02010609060101010101" charset="-122"/>
                <a:ea typeface="楷体" panose="02010609060101010101" charset="-122"/>
                <a:cs typeface="楷体" panose="02010609060101010101" charset="-122"/>
                <a:sym typeface="+mn-ea"/>
              </a:rPr>
              <a:t>·</a:t>
            </a:r>
            <a:r>
              <a:rPr altLang="en-US" sz="2800" lang="zh-CN">
                <a:latin typeface="楷体" panose="02010609060101010101" charset="-122"/>
                <a:ea typeface="楷体" panose="02010609060101010101" charset="-122"/>
                <a:cs typeface="楷体" panose="02010609060101010101" charset="-122"/>
                <a:sym typeface="+mn-ea"/>
              </a:rPr>
              <a:t>宪问篇第十四》</a:t>
            </a:r>
            <a:endParaRPr altLang="en-US" sz="2800" lang="zh-CN">
              <a:latin typeface="楷体" panose="02010609060101010101" charset="-122"/>
              <a:ea typeface="楷体" panose="02010609060101010101" charset="-122"/>
              <a:cs typeface="楷体" panose="02010609060101010101" charset="-122"/>
              <a:sym typeface="+mn-ea"/>
            </a:endParaRPr>
          </a:p>
          <a:p>
            <a:pPr algn="ctr" defTabSz="266700" indent="0" marL="0">
              <a:spcAft>
                <a:spcPct val="0"/>
              </a:spcAft>
            </a:pPr>
            <a:r>
              <a:rPr altLang="en-US" sz="2800" lang="zh-CN">
                <a:solidFill>
                  <a:srgbClr val="000000"/>
                </a:solidFill>
                <a:latin typeface="楷体" panose="02010609060101010101" charset="-122"/>
                <a:ea typeface="楷体" panose="02010609060101010101" charset="-122"/>
                <a:cs typeface="楷体" panose="02010609060101010101" charset="-122"/>
              </a:rPr>
              <a:t>《史记</a:t>
            </a:r>
            <a:r>
              <a:rPr altLang="zh-CN" sz="2800" lang="en-US">
                <a:solidFill>
                  <a:srgbClr val="000000"/>
                </a:solidFill>
                <a:latin typeface="楷体" panose="02010609060101010101" charset="-122"/>
                <a:ea typeface="楷体" panose="02010609060101010101" charset="-122"/>
                <a:cs typeface="楷体" panose="02010609060101010101" charset="-122"/>
              </a:rPr>
              <a:t>·</a:t>
            </a:r>
            <a:r>
              <a:rPr altLang="en-US" sz="2800" lang="zh-CN">
                <a:solidFill>
                  <a:srgbClr val="000000"/>
                </a:solidFill>
                <a:latin typeface="楷体" panose="02010609060101010101" charset="-122"/>
                <a:ea typeface="楷体" panose="02010609060101010101" charset="-122"/>
                <a:cs typeface="楷体" panose="02010609060101010101" charset="-122"/>
              </a:rPr>
              <a:t>管仲列传》</a:t>
            </a:r>
            <a:endParaRPr altLang="en-US" sz="2800" lang="zh-CN">
              <a:solidFill>
                <a:srgbClr val="000000"/>
              </a:solidFill>
              <a:latin typeface="楷体" panose="02010609060101010101" charset="-122"/>
              <a:ea typeface="楷体" panose="02010609060101010101" charset="-122"/>
              <a:cs typeface="楷体" panose="02010609060101010101" charset="-122"/>
            </a:endParaRPr>
          </a:p>
        </p:txBody>
      </p:sp>
      <p:sp>
        <p:nvSpPr>
          <p:cNvPr id="1048940" name="右箭头 4"/>
          <p:cNvSpPr/>
          <p:nvPr/>
        </p:nvSpPr>
        <p:spPr>
          <a:xfrm>
            <a:off x="243840" y="657860"/>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941" name="文本框 3"/>
          <p:cNvSpPr txBox="1"/>
          <p:nvPr/>
        </p:nvSpPr>
        <p:spPr>
          <a:xfrm>
            <a:off x="243840" y="826135"/>
            <a:ext cx="1807210" cy="633730"/>
          </a:xfrm>
          <a:prstGeom prst="rect"/>
          <a:noFill/>
        </p:spPr>
        <p:txBody>
          <a:bodyPr rtlCol="0" wrap="square">
            <a:noAutofit/>
          </a:bodyPr>
          <a:p>
            <a:r>
              <a:rPr altLang="en-US" sz="2400" lang="zh-CN"/>
              <a:t>材料出处</a:t>
            </a:r>
            <a:endParaRPr altLang="en-US" sz="2400" lang="zh-CN"/>
          </a:p>
        </p:txBody>
      </p:sp>
      <p:sp>
        <p:nvSpPr>
          <p:cNvPr id="1048942" name="右箭头 9"/>
          <p:cNvSpPr/>
          <p:nvPr/>
        </p:nvSpPr>
        <p:spPr>
          <a:xfrm>
            <a:off x="135890" y="2703830"/>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943" name="文本框 8"/>
          <p:cNvSpPr txBox="1"/>
          <p:nvPr/>
        </p:nvSpPr>
        <p:spPr>
          <a:xfrm>
            <a:off x="135890" y="2969260"/>
            <a:ext cx="1915160" cy="633730"/>
          </a:xfrm>
          <a:prstGeom prst="rect"/>
          <a:noFill/>
        </p:spPr>
        <p:txBody>
          <a:bodyPr rtlCol="0" wrap="square">
            <a:noAutofit/>
          </a:bodyPr>
          <a:p>
            <a:r>
              <a:rPr altLang="en-US" sz="2400" lang="zh-CN"/>
              <a:t>命题设计</a:t>
            </a:r>
            <a:endParaRPr altLang="en-US" sz="2400" lang="zh-CN"/>
          </a:p>
        </p:txBody>
      </p:sp>
      <p:sp>
        <p:nvSpPr>
          <p:cNvPr id="1048944" name="文本框 10"/>
          <p:cNvSpPr txBox="1"/>
          <p:nvPr/>
        </p:nvSpPr>
        <p:spPr>
          <a:xfrm>
            <a:off x="1723390" y="2028190"/>
            <a:ext cx="10267950" cy="4145915"/>
          </a:xfrm>
          <a:prstGeom prst="rect"/>
          <a:ln>
            <a:solidFill>
              <a:schemeClr val="tx1"/>
            </a:solidFill>
          </a:ln>
        </p:spPr>
        <p:txBody>
          <a:bodyPr wrap="square">
            <a:noAutofit/>
          </a:bodyPr>
          <a:p>
            <a:pPr algn="l" defTabSz="266700" fontAlgn="auto" indent="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10.</a:t>
            </a:r>
            <a:r>
              <a:rPr altLang="en-US" sz="2400" lang="zh-CN">
                <a:latin typeface="宋体" panose="02010600030101010101" pitchFamily="2" charset="-122"/>
                <a:ea typeface="宋体" panose="02010600030101010101" pitchFamily="2" charset="-122"/>
                <a:cs typeface="宋体" panose="02010600030101010101" pitchFamily="2" charset="-122"/>
              </a:rPr>
              <a:t>材料三画波浪线的部分有三处需要断句，请用铅笔将答题卡上相应位置的答案标号涂黑，每涂对一处给</a:t>
            </a:r>
            <a:r>
              <a:rPr altLang="zh-CN" sz="2400" lang="en-US">
                <a:latin typeface="宋体" panose="02010600030101010101" pitchFamily="2" charset="-122"/>
                <a:ea typeface="宋体" panose="02010600030101010101" pitchFamily="2" charset="-122"/>
                <a:cs typeface="宋体" panose="02010600030101010101" pitchFamily="2" charset="-122"/>
              </a:rPr>
              <a:t>1</a:t>
            </a:r>
            <a:r>
              <a:rPr altLang="en-US" sz="2400" lang="zh-CN">
                <a:latin typeface="宋体" panose="02010600030101010101" pitchFamily="2" charset="-122"/>
                <a:ea typeface="宋体" panose="02010600030101010101" pitchFamily="2" charset="-122"/>
                <a:cs typeface="宋体" panose="02010600030101010101" pitchFamily="2" charset="-122"/>
              </a:rPr>
              <a:t>分，涂黑超过三处不给分。</a:t>
            </a:r>
            <a:r>
              <a:rPr altLang="zh-CN" sz="2400" lang="en-US">
                <a:latin typeface="宋体" panose="02010600030101010101" pitchFamily="2" charset="-122"/>
                <a:ea typeface="宋体" panose="02010600030101010101" pitchFamily="2" charset="-122"/>
                <a:cs typeface="宋体" panose="02010600030101010101" pitchFamily="2" charset="-122"/>
              </a:rPr>
              <a:t>(3</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en-US" sz="2400" lang="zh-CN">
                <a:latin typeface="宋体" panose="02010600030101010101" pitchFamily="2" charset="-122"/>
                <a:ea typeface="宋体" panose="02010600030101010101" pitchFamily="2" charset="-122"/>
                <a:cs typeface="宋体" panose="02010600030101010101" pitchFamily="2" charset="-122"/>
              </a:rPr>
              <a:t>桓公</a:t>
            </a:r>
            <a:r>
              <a:rPr altLang="zh-CN" sz="2400" lang="en-US">
                <a:latin typeface="宋体" panose="02010600030101010101" pitchFamily="2" charset="-122"/>
                <a:ea typeface="宋体" panose="02010600030101010101" pitchFamily="2" charset="-122"/>
                <a:cs typeface="宋体" panose="02010600030101010101" pitchFamily="2" charset="-122"/>
              </a:rPr>
              <a:t>A</a:t>
            </a:r>
            <a:r>
              <a:rPr altLang="en-US" sz="2400" lang="zh-CN">
                <a:latin typeface="宋体" panose="02010600030101010101" pitchFamily="2" charset="-122"/>
                <a:ea typeface="宋体" panose="02010600030101010101" pitchFamily="2" charset="-122"/>
                <a:cs typeface="宋体" panose="02010600030101010101" pitchFamily="2" charset="-122"/>
              </a:rPr>
              <a:t>实怒</a:t>
            </a:r>
            <a:r>
              <a:rPr altLang="zh-CN" sz="2400" lang="en-US">
                <a:latin typeface="宋体" panose="02010600030101010101" pitchFamily="2" charset="-122"/>
                <a:ea typeface="宋体" panose="02010600030101010101" pitchFamily="2" charset="-122"/>
                <a:cs typeface="宋体" panose="02010600030101010101" pitchFamily="2" charset="-122"/>
              </a:rPr>
              <a:t>B</a:t>
            </a:r>
            <a:r>
              <a:rPr altLang="en-US" sz="2400" lang="zh-CN">
                <a:latin typeface="宋体" panose="02010600030101010101" pitchFamily="2" charset="-122"/>
                <a:ea typeface="宋体" panose="02010600030101010101" pitchFamily="2" charset="-122"/>
                <a:cs typeface="宋体" panose="02010600030101010101" pitchFamily="2" charset="-122"/>
              </a:rPr>
              <a:t>少姬</a:t>
            </a:r>
            <a:r>
              <a:rPr altLang="zh-CN" sz="2400" lang="en-US">
                <a:latin typeface="宋体" panose="02010600030101010101" pitchFamily="2" charset="-122"/>
                <a:ea typeface="宋体" panose="02010600030101010101" pitchFamily="2" charset="-122"/>
                <a:cs typeface="宋体" panose="02010600030101010101" pitchFamily="2" charset="-122"/>
              </a:rPr>
              <a:t>C</a:t>
            </a:r>
            <a:r>
              <a:rPr altLang="en-US" sz="2400" lang="zh-CN">
                <a:latin typeface="宋体" panose="02010600030101010101" pitchFamily="2" charset="-122"/>
                <a:ea typeface="宋体" panose="02010600030101010101" pitchFamily="2" charset="-122"/>
                <a:cs typeface="宋体" panose="02010600030101010101" pitchFamily="2" charset="-122"/>
              </a:rPr>
              <a:t>南袭蔡</a:t>
            </a:r>
            <a:r>
              <a:rPr altLang="zh-CN" sz="2400" lang="en-US">
                <a:latin typeface="宋体" panose="02010600030101010101" pitchFamily="2" charset="-122"/>
                <a:ea typeface="宋体" panose="02010600030101010101" pitchFamily="2" charset="-122"/>
                <a:cs typeface="宋体" panose="02010600030101010101" pitchFamily="2" charset="-122"/>
              </a:rPr>
              <a:t>D</a:t>
            </a:r>
            <a:r>
              <a:rPr altLang="en-US" sz="2400" lang="zh-CN">
                <a:latin typeface="宋体" panose="02010600030101010101" pitchFamily="2" charset="-122"/>
                <a:ea typeface="宋体" panose="02010600030101010101" pitchFamily="2" charset="-122"/>
                <a:cs typeface="宋体" panose="02010600030101010101" pitchFamily="2" charset="-122"/>
              </a:rPr>
              <a:t>管仲因而伐楚</a:t>
            </a:r>
            <a:r>
              <a:rPr altLang="zh-CN" sz="2400" lang="en-US">
                <a:latin typeface="宋体" panose="02010600030101010101" pitchFamily="2" charset="-122"/>
                <a:ea typeface="宋体" panose="02010600030101010101" pitchFamily="2" charset="-122"/>
                <a:cs typeface="宋体" panose="02010600030101010101" pitchFamily="2" charset="-122"/>
              </a:rPr>
              <a:t>E</a:t>
            </a:r>
            <a:r>
              <a:rPr altLang="en-US" sz="2400" lang="zh-CN">
                <a:latin typeface="宋体" panose="02010600030101010101" pitchFamily="2" charset="-122"/>
                <a:ea typeface="宋体" panose="02010600030101010101" pitchFamily="2" charset="-122"/>
                <a:cs typeface="宋体" panose="02010600030101010101" pitchFamily="2" charset="-122"/>
              </a:rPr>
              <a:t>贵包茅不入</a:t>
            </a:r>
            <a:r>
              <a:rPr altLang="zh-CN" sz="2400" lang="en-US">
                <a:latin typeface="宋体" panose="02010600030101010101" pitchFamily="2" charset="-122"/>
                <a:ea typeface="宋体" panose="02010600030101010101" pitchFamily="2" charset="-122"/>
                <a:cs typeface="宋体" panose="02010600030101010101" pitchFamily="2" charset="-122"/>
              </a:rPr>
              <a:t>F</a:t>
            </a:r>
            <a:r>
              <a:rPr altLang="en-US" sz="2400" lang="zh-CN">
                <a:latin typeface="宋体" panose="02010600030101010101" pitchFamily="2" charset="-122"/>
                <a:ea typeface="宋体" panose="02010600030101010101" pitchFamily="2" charset="-122"/>
                <a:cs typeface="宋体" panose="02010600030101010101" pitchFamily="2" charset="-122"/>
              </a:rPr>
              <a:t>贡</a:t>
            </a:r>
            <a:r>
              <a:rPr altLang="zh-CN" sz="2400" lang="en-US">
                <a:latin typeface="宋体" panose="02010600030101010101" pitchFamily="2" charset="-122"/>
                <a:ea typeface="宋体" panose="02010600030101010101" pitchFamily="2" charset="-122"/>
                <a:cs typeface="宋体" panose="02010600030101010101" pitchFamily="2" charset="-122"/>
              </a:rPr>
              <a:t>G</a:t>
            </a:r>
            <a:r>
              <a:rPr altLang="en-US" sz="2400" lang="zh-CN">
                <a:latin typeface="宋体" panose="02010600030101010101" pitchFamily="2" charset="-122"/>
                <a:ea typeface="宋体" panose="02010600030101010101" pitchFamily="2" charset="-122"/>
                <a:cs typeface="宋体" panose="02010600030101010101" pitchFamily="2" charset="-122"/>
              </a:rPr>
              <a:t>于周室。</a:t>
            </a:r>
            <a:endParaRPr altLang="en-US" sz="24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11.</a:t>
            </a:r>
            <a:r>
              <a:rPr altLang="en-US" sz="2400" lang="zh-CN">
                <a:latin typeface="宋体" panose="02010600030101010101" pitchFamily="2" charset="-122"/>
                <a:ea typeface="宋体" panose="02010600030101010101" pitchFamily="2" charset="-122"/>
                <a:cs typeface="宋体" panose="02010600030101010101" pitchFamily="2" charset="-122"/>
              </a:rPr>
              <a:t>下列对材料中加点的词语及相关内容的解说，不正确的一项是</a:t>
            </a:r>
            <a:r>
              <a:rPr altLang="zh-CN" sz="2400" lang="en-US">
                <a:latin typeface="宋体" panose="02010600030101010101" pitchFamily="2" charset="-122"/>
                <a:ea typeface="宋体" panose="02010600030101010101" pitchFamily="2" charset="-122"/>
                <a:cs typeface="宋体" panose="02010600030101010101" pitchFamily="2" charset="-122"/>
              </a:rPr>
              <a:t>(3</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12.</a:t>
            </a:r>
            <a:r>
              <a:rPr altLang="en-US" sz="2400" lang="zh-CN">
                <a:latin typeface="宋体" panose="02010600030101010101" pitchFamily="2" charset="-122"/>
                <a:ea typeface="宋体" panose="02010600030101010101" pitchFamily="2" charset="-122"/>
                <a:cs typeface="宋体" panose="02010600030101010101" pitchFamily="2" charset="-122"/>
              </a:rPr>
              <a:t>下列对材料有关内容的概述，不正确的一项是</a:t>
            </a:r>
            <a:r>
              <a:rPr altLang="zh-CN" sz="2400" lang="en-US">
                <a:latin typeface="宋体" panose="02010600030101010101" pitchFamily="2" charset="-122"/>
                <a:ea typeface="宋体" panose="02010600030101010101" pitchFamily="2" charset="-122"/>
                <a:cs typeface="宋体" panose="02010600030101010101" pitchFamily="2" charset="-122"/>
              </a:rPr>
              <a:t>(3</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13.</a:t>
            </a:r>
            <a:r>
              <a:rPr altLang="en-US" sz="2400" lang="zh-CN">
                <a:latin typeface="宋体" panose="02010600030101010101" pitchFamily="2" charset="-122"/>
                <a:ea typeface="宋体" panose="02010600030101010101" pitchFamily="2" charset="-122"/>
                <a:cs typeface="宋体" panose="02010600030101010101" pitchFamily="2" charset="-122"/>
              </a:rPr>
              <a:t>请把材料中画横线的句子翻译成现代汉语。</a:t>
            </a:r>
            <a:r>
              <a:rPr altLang="zh-CN" sz="2400" lang="en-US">
                <a:latin typeface="宋体" panose="02010600030101010101" pitchFamily="2" charset="-122"/>
                <a:ea typeface="宋体" panose="02010600030101010101" pitchFamily="2" charset="-122"/>
                <a:cs typeface="宋体" panose="02010600030101010101" pitchFamily="2" charset="-122"/>
              </a:rPr>
              <a:t>(8</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(1)</a:t>
            </a:r>
            <a:r>
              <a:rPr altLang="en-US" sz="2400" lang="zh-CN">
                <a:latin typeface="宋体" panose="02010600030101010101" pitchFamily="2" charset="-122"/>
                <a:ea typeface="宋体" panose="02010600030101010101" pitchFamily="2" charset="-122"/>
                <a:cs typeface="宋体" panose="02010600030101010101" pitchFamily="2" charset="-122"/>
              </a:rPr>
              <a:t>岂若匹夫匹妇之为信也，自经于沟渎，而莫之知也</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(2)</a:t>
            </a:r>
            <a:r>
              <a:rPr altLang="en-US" sz="2400" lang="zh-CN">
                <a:latin typeface="宋体" panose="02010600030101010101" pitchFamily="2" charset="-122"/>
                <a:ea typeface="宋体" panose="02010600030101010101" pitchFamily="2" charset="-122"/>
                <a:cs typeface="宋体" panose="02010600030101010101" pitchFamily="2" charset="-122"/>
              </a:rPr>
              <a:t>语曰</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将顺其美，匡救其恶，故上下能相亲也</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，岂管仲之谓乎</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00000"/>
              </a:lnSpc>
              <a:spcAft>
                <a:spcPct val="0"/>
              </a:spcAft>
            </a:pPr>
            <a:r>
              <a:rPr altLang="zh-CN" sz="2400" lang="en-US">
                <a:latin typeface="宋体" panose="02010600030101010101" pitchFamily="2" charset="-122"/>
                <a:ea typeface="宋体" panose="02010600030101010101" pitchFamily="2" charset="-122"/>
                <a:cs typeface="宋体" panose="02010600030101010101" pitchFamily="2" charset="-122"/>
              </a:rPr>
              <a:t>14.</a:t>
            </a:r>
            <a:r>
              <a:rPr altLang="en-US" sz="2400" lang="zh-CN">
                <a:latin typeface="宋体" panose="02010600030101010101" pitchFamily="2" charset="-122"/>
                <a:ea typeface="宋体" panose="02010600030101010101" pitchFamily="2" charset="-122"/>
                <a:cs typeface="宋体" panose="02010600030101010101" pitchFamily="2" charset="-122"/>
              </a:rPr>
              <a:t>请结合三则材料，概括孔子对管仲有不同态度的原因。</a:t>
            </a:r>
            <a:r>
              <a:rPr altLang="zh-CN" sz="2400" lang="en-US">
                <a:latin typeface="宋体" panose="02010600030101010101" pitchFamily="2" charset="-122"/>
                <a:ea typeface="宋体" panose="02010600030101010101" pitchFamily="2" charset="-122"/>
                <a:cs typeface="宋体" panose="02010600030101010101" pitchFamily="2" charset="-122"/>
              </a:rPr>
              <a:t>(5</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p:grpSpPr>
      <p:sp>
        <p:nvSpPr>
          <p:cNvPr id="1048635" name="标题 1"/>
          <p:cNvSpPr>
            <a:spLocks noGrp="1"/>
          </p:cNvSpPr>
          <p:nvPr>
            <p:ph type="title"/>
          </p:nvPr>
        </p:nvSpPr>
        <p:spPr>
          <a:xfrm>
            <a:off x="608400" y="191205"/>
            <a:ext cx="10969200" cy="705600"/>
          </a:xfrm>
          <a:ln>
            <a:solidFill>
              <a:schemeClr val="accent1"/>
            </a:solidFill>
          </a:ln>
        </p:spPr>
        <p:txBody>
          <a:bodyPr>
            <a:normAutofit/>
          </a:bodyPr>
          <a:p>
            <a:r>
              <a:rPr altLang="en-US"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整体分析</a:t>
            </a:r>
            <a:r>
              <a:rPr altLang="zh-CN"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altLang="zh-CN"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1048636" name="文本框 3"/>
          <p:cNvSpPr txBox="1"/>
          <p:nvPr/>
        </p:nvSpPr>
        <p:spPr>
          <a:xfrm>
            <a:off x="137160" y="1049020"/>
            <a:ext cx="11713210" cy="5685790"/>
          </a:xfrm>
          <a:prstGeom prst="rect"/>
          <a:noFill/>
          <a:ln>
            <a:solidFill>
              <a:schemeClr val="accent1"/>
            </a:solidFill>
          </a:ln>
        </p:spPr>
        <p:txBody>
          <a:bodyPr anchor="t" rtlCol="0" wrap="square">
            <a:noAutofit/>
          </a:bodyPr>
          <a:p>
            <a:pPr fontAlgn="auto" indent="457200">
              <a:lnSpc>
                <a:spcPct val="150000"/>
              </a:lnSpc>
            </a:pPr>
            <a:r>
              <a:rPr altLang="en-US" sz="2800" lang="zh-CN">
                <a:latin typeface="楷体" panose="02010609060101010101" charset="-122"/>
                <a:ea typeface="楷体" panose="02010609060101010101" charset="-122"/>
                <a:cs typeface="楷体" panose="02010609060101010101" charset="-122"/>
              </a:rPr>
              <a:t>材料文本采用当下热门的人工智能话题，与现实生活联系紧密。与</a:t>
            </a:r>
            <a:r>
              <a:rPr altLang="zh-CN" sz="2800" lang="en-US">
                <a:latin typeface="楷体" panose="02010609060101010101" charset="-122"/>
                <a:ea typeface="楷体" panose="02010609060101010101" charset="-122"/>
                <a:cs typeface="楷体" panose="02010609060101010101" charset="-122"/>
              </a:rPr>
              <a:t>2024</a:t>
            </a:r>
            <a:r>
              <a:rPr altLang="en-US" sz="2800" lang="zh-CN">
                <a:latin typeface="楷体" panose="02010609060101010101" charset="-122"/>
                <a:ea typeface="楷体" panose="02010609060101010101" charset="-122"/>
                <a:cs typeface="楷体" panose="02010609060101010101" charset="-122"/>
              </a:rPr>
              <a:t>年新课标一卷中的作文联系紧密。高考指导倾向性非常明显。文章的话题是将人工智能科学技术应用于中国文化研究中去，实现跨专业，跨领域的应用。文章主要内容为</a:t>
            </a:r>
            <a:r>
              <a:rPr altLang="zh-CN" sz="2800" lang="en-US">
                <a:latin typeface="楷体" panose="02010609060101010101" charset="-122"/>
                <a:ea typeface="楷体" panose="02010609060101010101" charset="-122"/>
                <a:cs typeface="楷体" panose="02010609060101010101" charset="-122"/>
              </a:rPr>
              <a:t>AI</a:t>
            </a:r>
            <a:r>
              <a:rPr altLang="en-US" sz="2800" lang="zh-CN">
                <a:latin typeface="楷体" panose="02010609060101010101" charset="-122"/>
                <a:ea typeface="楷体" panose="02010609060101010101" charset="-122"/>
                <a:cs typeface="楷体" panose="02010609060101010101" charset="-122"/>
              </a:rPr>
              <a:t>参与古籍整理的背景、原理、应用前景及成果。</a:t>
            </a:r>
            <a:endParaRPr altLang="en-US" sz="2800" lang="zh-CN">
              <a:latin typeface="楷体" panose="02010609060101010101" charset="-122"/>
              <a:ea typeface="楷体" panose="02010609060101010101" charset="-122"/>
              <a:cs typeface="楷体" panose="02010609060101010101" charset="-122"/>
            </a:endParaRPr>
          </a:p>
          <a:p>
            <a:pPr fontAlgn="auto" indent="457200">
              <a:lnSpc>
                <a:spcPct val="150000"/>
              </a:lnSpc>
            </a:pPr>
            <a:r>
              <a:rPr altLang="en-US" sz="2800" lang="zh-CN">
                <a:latin typeface="楷体" panose="02010609060101010101" charset="-122"/>
                <a:ea typeface="楷体" panose="02010609060101010101" charset="-122"/>
                <a:cs typeface="楷体" panose="02010609060101010101" charset="-122"/>
              </a:rPr>
              <a:t>题目设计的创新性非常明显。第</a:t>
            </a:r>
            <a:r>
              <a:rPr altLang="zh-CN" sz="2800" lang="en-US">
                <a:latin typeface="楷体" panose="02010609060101010101" charset="-122"/>
                <a:ea typeface="楷体" panose="02010609060101010101" charset="-122"/>
                <a:cs typeface="楷体" panose="02010609060101010101" charset="-122"/>
              </a:rPr>
              <a:t>4</a:t>
            </a:r>
            <a:r>
              <a:rPr altLang="en-US" sz="2800" lang="zh-CN">
                <a:latin typeface="楷体" panose="02010609060101010101" charset="-122"/>
                <a:ea typeface="楷体" panose="02010609060101010101" charset="-122"/>
                <a:cs typeface="楷体" panose="02010609060101010101" charset="-122"/>
              </a:rPr>
              <a:t>题既考查文脉梳理，又</a:t>
            </a:r>
            <a:r>
              <a:rPr altLang="en-US" sz="2800" lang="zh-CN">
                <a:latin typeface="楷体" panose="02010609060101010101" charset="-122"/>
                <a:ea typeface="楷体" panose="02010609060101010101" charset="-122"/>
                <a:cs typeface="楷体" panose="02010609060101010101" charset="-122"/>
                <a:sym typeface="+mn-ea"/>
              </a:rPr>
              <a:t>考查</a:t>
            </a:r>
            <a:r>
              <a:rPr altLang="en-US" sz="2800" lang="zh-CN">
                <a:latin typeface="楷体" panose="02010609060101010101" charset="-122"/>
                <a:ea typeface="楷体" panose="02010609060101010101" charset="-122"/>
                <a:cs typeface="楷体" panose="02010609060101010101" charset="-122"/>
              </a:rPr>
              <a:t>了学生对图表的应用分析能力。试题的整体难度相对较小，作答时需要回归文本。第</a:t>
            </a:r>
            <a:r>
              <a:rPr altLang="zh-CN" sz="2800" lang="en-US">
                <a:latin typeface="楷体" panose="02010609060101010101" charset="-122"/>
                <a:ea typeface="楷体" panose="02010609060101010101" charset="-122"/>
                <a:cs typeface="楷体" panose="02010609060101010101" charset="-122"/>
              </a:rPr>
              <a:t>5</a:t>
            </a:r>
            <a:r>
              <a:rPr altLang="en-US" sz="2800" lang="zh-CN">
                <a:latin typeface="楷体" panose="02010609060101010101" charset="-122"/>
                <a:ea typeface="楷体" panose="02010609060101010101" charset="-122"/>
                <a:cs typeface="楷体" panose="02010609060101010101" charset="-122"/>
              </a:rPr>
              <a:t>题为情景应用类题目，以刘教授的话作为材料依据，针对他的困惑、不解等问题作答。需要</a:t>
            </a:r>
            <a:r>
              <a:rPr altLang="en-US" sz="2800" lang="zh-CN">
                <a:latin typeface="楷体" panose="02010609060101010101" charset="-122"/>
                <a:ea typeface="楷体" panose="02010609060101010101" charset="-122"/>
                <a:cs typeface="楷体" panose="02010609060101010101" charset="-122"/>
              </a:rPr>
              <a:t>学生将</a:t>
            </a:r>
            <a:r>
              <a:rPr altLang="en-US" sz="2800" lang="zh-CN">
                <a:latin typeface="楷体" panose="02010609060101010101" charset="-122"/>
                <a:ea typeface="楷体" panose="02010609060101010101" charset="-122"/>
                <a:cs typeface="楷体" panose="02010609060101010101" charset="-122"/>
              </a:rPr>
              <a:t>材料所学的内容应用于具体交际生活中，解决实际问题。</a:t>
            </a:r>
            <a:endParaRPr altLang="en-US" sz="2800" lang="zh-CN">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948" name="文本框 7"/>
          <p:cNvSpPr txBox="1"/>
          <p:nvPr>
            <p:custDataLst>
              <p:tags r:id="rId1"/>
            </p:custDataLst>
          </p:nvPr>
        </p:nvSpPr>
        <p:spPr>
          <a:xfrm>
            <a:off x="193675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【试题整体分析】</a:t>
            </a:r>
            <a:endParaRPr altLang="en-US" b="0" sz="2400" lang="zh-CN">
              <a:solidFill>
                <a:schemeClr val="accent1"/>
              </a:solidFill>
              <a:ea typeface="黑体" panose="02010609060101010101" charset="-122"/>
            </a:endParaRPr>
          </a:p>
        </p:txBody>
      </p:sp>
      <p:sp>
        <p:nvSpPr>
          <p:cNvPr id="1048949" name="文本框 11"/>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50" name="文本框 1"/>
          <p:cNvSpPr txBox="1"/>
          <p:nvPr/>
        </p:nvSpPr>
        <p:spPr>
          <a:xfrm>
            <a:off x="501650" y="714375"/>
            <a:ext cx="10898505" cy="5645150"/>
          </a:xfrm>
          <a:prstGeom prst="rect"/>
          <a:noFill/>
          <a:ln>
            <a:solidFill>
              <a:schemeClr val="accent1"/>
            </a:solidFill>
          </a:ln>
        </p:spPr>
        <p:txBody>
          <a:bodyPr anchor="t" rtlCol="0" wrap="square">
            <a:noAutofit/>
          </a:bodyPr>
          <a:p>
            <a:pPr fontAlgn="auto" indent="457200">
              <a:lnSpc>
                <a:spcPct val="120000"/>
              </a:lnSpc>
              <a:spcBef>
                <a:spcPts val="0"/>
              </a:spcBef>
              <a:spcAft>
                <a:spcPts val="0"/>
              </a:spcAft>
            </a:pPr>
            <a:r>
              <a:rPr altLang="en-US" b="1" sz="2400" lang="zh-CN">
                <a:latin typeface="仿宋" panose="02010609060101010101" charset="-122"/>
                <a:ea typeface="仿宋" panose="02010609060101010101" charset="-122"/>
                <a:cs typeface="仿宋" panose="02010609060101010101" charset="-122"/>
              </a:rPr>
              <a:t>文言文部分选用的三则材料，两则是来自《论语》，一则是来自《史记》，因此，整个文本材料主要是孔子对于管仲的评价。孔子认为管仲在道德上是有缺陷的，他气量狭小，生活奢侈，不知道节俭。从儒家仁的角度看，管仲有不道德的行为，但是孔子并不是对管仲完全否定。对于管仲的政治才能、军事才能以及对国家的治理，实行仁善方面，孔子仍然是持赞扬的态度。在管仲治理</a:t>
            </a:r>
            <a:r>
              <a:rPr altLang="en-US" b="1" sz="2400" lang="zh-CN">
                <a:latin typeface="仿宋" panose="02010609060101010101" charset="-122"/>
                <a:ea typeface="仿宋" panose="02010609060101010101" charset="-122"/>
                <a:cs typeface="仿宋" panose="02010609060101010101" charset="-122"/>
              </a:rPr>
              <a:t>下国家富强，百姓富足。</a:t>
            </a:r>
            <a:endParaRPr altLang="en-US" b="1" sz="2400" lang="zh-CN">
              <a:latin typeface="仿宋" panose="02010609060101010101" charset="-122"/>
              <a:ea typeface="仿宋" panose="02010609060101010101" charset="-122"/>
              <a:cs typeface="仿宋" panose="02010609060101010101" charset="-122"/>
            </a:endParaRPr>
          </a:p>
          <a:p>
            <a:pPr fontAlgn="auto" indent="457200">
              <a:lnSpc>
                <a:spcPct val="120000"/>
              </a:lnSpc>
              <a:spcBef>
                <a:spcPts val="0"/>
              </a:spcBef>
              <a:spcAft>
                <a:spcPts val="0"/>
              </a:spcAft>
            </a:pPr>
            <a:r>
              <a:rPr altLang="en-US" b="1" sz="2400" lang="zh-CN">
                <a:latin typeface="仿宋" panose="02010609060101010101" charset="-122"/>
                <a:ea typeface="仿宋" panose="02010609060101010101" charset="-122"/>
                <a:cs typeface="仿宋" panose="02010609060101010101" charset="-122"/>
              </a:rPr>
              <a:t>第三则材料是司马迁对于管仲的评价。司马迁认为孔子轻视管仲。最后得出的评价是</a:t>
            </a:r>
            <a:r>
              <a:rPr altLang="zh-CN" b="1" sz="2400" lang="en-US">
                <a:latin typeface="仿宋" panose="02010609060101010101" charset="-122"/>
                <a:ea typeface="仿宋" panose="02010609060101010101" charset="-122"/>
                <a:cs typeface="仿宋" panose="02010609060101010101" charset="-122"/>
              </a:rPr>
              <a:t>“</a:t>
            </a:r>
            <a:r>
              <a:rPr altLang="en-US" b="1" sz="2400" lang="zh-CN">
                <a:latin typeface="仿宋" panose="02010609060101010101" charset="-122"/>
                <a:ea typeface="仿宋" panose="02010609060101010101" charset="-122"/>
                <a:cs typeface="仿宋" panose="02010609060101010101" charset="-122"/>
              </a:rPr>
              <a:t>将顺其美，匡救其恶</a:t>
            </a:r>
            <a:r>
              <a:rPr altLang="zh-CN" b="1" sz="2400" lang="en-US">
                <a:latin typeface="仿宋" panose="02010609060101010101" charset="-122"/>
                <a:ea typeface="仿宋" panose="02010609060101010101" charset="-122"/>
                <a:cs typeface="仿宋" panose="02010609060101010101" charset="-122"/>
              </a:rPr>
              <a:t>”</a:t>
            </a:r>
            <a:r>
              <a:rPr altLang="en-US" b="1" sz="2400" lang="zh-CN">
                <a:latin typeface="仿宋" panose="02010609060101010101" charset="-122"/>
                <a:ea typeface="仿宋" panose="02010609060101010101" charset="-122"/>
                <a:cs typeface="仿宋" panose="02010609060101010101" charset="-122"/>
              </a:rPr>
              <a:t>。</a:t>
            </a:r>
            <a:endParaRPr altLang="en-US" b="1" sz="2400" lang="zh-CN">
              <a:latin typeface="仿宋" panose="02010609060101010101" charset="-122"/>
              <a:ea typeface="仿宋" panose="02010609060101010101" charset="-122"/>
              <a:cs typeface="仿宋" panose="02010609060101010101" charset="-122"/>
            </a:endParaRPr>
          </a:p>
          <a:p>
            <a:pPr fontAlgn="auto" indent="457200">
              <a:lnSpc>
                <a:spcPct val="120000"/>
              </a:lnSpc>
              <a:spcBef>
                <a:spcPts val="0"/>
              </a:spcBef>
              <a:spcAft>
                <a:spcPts val="0"/>
              </a:spcAft>
            </a:pPr>
            <a:r>
              <a:rPr altLang="en-US" b="1" sz="2400" lang="zh-CN">
                <a:latin typeface="仿宋" panose="02010609060101010101" charset="-122"/>
                <a:ea typeface="仿宋" panose="02010609060101010101" charset="-122"/>
                <a:cs typeface="仿宋" panose="02010609060101010101" charset="-122"/>
              </a:rPr>
              <a:t>孔子对管仲的评价是矛盾而复杂的。他既批评管仲的道德缺陷，又肯定其政治功绩和社会贡献。本次检测针对孔子对管仲既有褒也有贬的态度，设计了</a:t>
            </a:r>
            <a:r>
              <a:rPr altLang="zh-CN" b="1" sz="2400" lang="en-US">
                <a:latin typeface="仿宋" panose="02010609060101010101" charset="-122"/>
                <a:ea typeface="仿宋" panose="02010609060101010101" charset="-122"/>
                <a:cs typeface="仿宋" panose="02010609060101010101" charset="-122"/>
              </a:rPr>
              <a:t>14</a:t>
            </a:r>
            <a:r>
              <a:rPr altLang="en-US" b="1" sz="2400" lang="zh-CN">
                <a:latin typeface="仿宋" panose="02010609060101010101" charset="-122"/>
                <a:ea typeface="仿宋" panose="02010609060101010101" charset="-122"/>
                <a:cs typeface="仿宋" panose="02010609060101010101" charset="-122"/>
              </a:rPr>
              <a:t>题，考查学生对于文本主要内容的概括，探及文本</a:t>
            </a:r>
            <a:r>
              <a:rPr altLang="en-US" b="1" sz="2400" lang="zh-CN">
                <a:latin typeface="仿宋" panose="02010609060101010101" charset="-122"/>
                <a:ea typeface="仿宋" panose="02010609060101010101" charset="-122"/>
                <a:cs typeface="仿宋" panose="02010609060101010101" charset="-122"/>
              </a:rPr>
              <a:t>中心。</a:t>
            </a:r>
            <a:endParaRPr altLang="zh-CN" b="1" sz="2400" lang="en-US">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954" name="文本框 7"/>
          <p:cNvSpPr txBox="1"/>
          <p:nvPr>
            <p:custDataLst>
              <p:tags r:id="rId1"/>
            </p:custDataLst>
          </p:nvPr>
        </p:nvSpPr>
        <p:spPr>
          <a:xfrm>
            <a:off x="193675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a:t>
            </a:r>
            <a:r>
              <a:rPr b="0" sz="2400" lang="zh-CN">
                <a:solidFill>
                  <a:schemeClr val="accent1"/>
                </a:solidFill>
                <a:ea typeface="黑体" panose="02010609060101010101" charset="-122"/>
              </a:rPr>
              <a:t>人物介绍】</a:t>
            </a:r>
            <a:endParaRPr altLang="en-US" b="0" sz="2400" lang="zh-CN">
              <a:solidFill>
                <a:schemeClr val="accent1"/>
              </a:solidFill>
              <a:ea typeface="黑体" panose="02010609060101010101" charset="-122"/>
            </a:endParaRPr>
          </a:p>
        </p:txBody>
      </p:sp>
      <p:sp>
        <p:nvSpPr>
          <p:cNvPr id="1048955" name="文本框 11"/>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56" name="文本框 1"/>
          <p:cNvSpPr txBox="1"/>
          <p:nvPr/>
        </p:nvSpPr>
        <p:spPr>
          <a:xfrm>
            <a:off x="183515" y="466090"/>
            <a:ext cx="11612245" cy="6269355"/>
          </a:xfrm>
          <a:prstGeom prst="rect"/>
          <a:noFill/>
          <a:ln>
            <a:solidFill>
              <a:schemeClr val="accent1"/>
            </a:solidFill>
          </a:ln>
        </p:spPr>
        <p:txBody>
          <a:bodyPr anchor="t" rtlCol="0" wrap="square">
            <a:noAutofit/>
          </a:bodyPr>
          <a:p>
            <a:pPr algn="l" defTabSz="266700" fontAlgn="auto" indent="720090">
              <a:lnSpc>
                <a:spcPct val="100000"/>
              </a:lnSpc>
              <a:spcBef>
                <a:spcPct val="0"/>
              </a:spcBef>
              <a:spcAft>
                <a:spcPts val="0"/>
              </a:spcAft>
            </a:pPr>
            <a:r>
              <a:rPr altLang="en-US" b="1" sz="2800" lang="zh-CN">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管仲</a:t>
            </a:r>
            <a:r>
              <a:rPr altLang="en-US" b="1" sz="2400" lang="zh-CN">
                <a:latin typeface="仿宋" panose="02010609060101010101" charset="-122"/>
                <a:ea typeface="仿宋" panose="02010609060101010101" charset="-122"/>
                <a:cs typeface="仿宋" panose="02010609060101010101" charset="-122"/>
                <a:sym typeface="+mn-ea"/>
              </a:rPr>
              <a:t>（？</a:t>
            </a:r>
            <a:r>
              <a:rPr altLang="zh-CN" b="1" sz="2400" lang="en-US">
                <a:latin typeface="仿宋" panose="02010609060101010101" charset="-122"/>
                <a:ea typeface="仿宋" panose="02010609060101010101" charset="-122"/>
                <a:cs typeface="仿宋" panose="02010609060101010101" charset="-122"/>
                <a:sym typeface="+mn-ea"/>
              </a:rPr>
              <a:t>~</a:t>
            </a:r>
            <a:r>
              <a:rPr altLang="en-US" b="1" sz="2400" lang="zh-CN">
                <a:latin typeface="仿宋" panose="02010609060101010101" charset="-122"/>
                <a:ea typeface="仿宋" panose="02010609060101010101" charset="-122"/>
                <a:cs typeface="仿宋" panose="02010609060101010101" charset="-122"/>
                <a:sym typeface="+mn-ea"/>
              </a:rPr>
              <a:t>前</a:t>
            </a:r>
            <a:r>
              <a:rPr altLang="zh-CN" b="1" sz="2400" lang="en-US">
                <a:latin typeface="仿宋" panose="02010609060101010101" charset="-122"/>
                <a:ea typeface="仿宋" panose="02010609060101010101" charset="-122"/>
                <a:cs typeface="仿宋" panose="02010609060101010101" charset="-122"/>
                <a:sym typeface="+mn-ea"/>
              </a:rPr>
              <a:t>645</a:t>
            </a:r>
            <a:r>
              <a:rPr altLang="en-US" b="1" sz="2400" lang="zh-CN">
                <a:latin typeface="仿宋" panose="02010609060101010101" charset="-122"/>
                <a:ea typeface="仿宋" panose="02010609060101010101" charset="-122"/>
                <a:cs typeface="仿宋" panose="02010609060101010101" charset="-122"/>
                <a:sym typeface="+mn-ea"/>
              </a:rPr>
              <a:t>年），姬姓，管氏，名夷吾，字仲，颍上（今安徽省颍上县）人。周穆王的后代，中国古代经济学家、哲学家、政治家、军事家、散文家。春秋时期法家代表人物。</a:t>
            </a:r>
            <a:r>
              <a:rPr altLang="zh-CN" b="1" sz="2400" lang="en-US">
                <a:latin typeface="仿宋" panose="02010609060101010101" charset="-122"/>
                <a:ea typeface="仿宋" panose="02010609060101010101" charset="-122"/>
                <a:cs typeface="仿宋" panose="02010609060101010101" charset="-122"/>
                <a:sym typeface="+mn-ea"/>
              </a:rPr>
              <a:t> </a:t>
            </a:r>
            <a:endParaRPr altLang="zh-CN" b="1" sz="2400" lang="en-US">
              <a:latin typeface="仿宋" panose="02010609060101010101" charset="-122"/>
              <a:ea typeface="仿宋" panose="02010609060101010101" charset="-122"/>
              <a:cs typeface="仿宋" panose="02010609060101010101" charset="-122"/>
              <a:sym typeface="+mn-ea"/>
            </a:endParaRPr>
          </a:p>
          <a:p>
            <a:pPr algn="l" defTabSz="266700" fontAlgn="auto" indent="720090">
              <a:lnSpc>
                <a:spcPct val="100000"/>
              </a:lnSpc>
              <a:spcBef>
                <a:spcPct val="0"/>
              </a:spcBef>
              <a:spcAft>
                <a:spcPts val="0"/>
              </a:spcAft>
            </a:pPr>
            <a:r>
              <a:rPr altLang="en-US" b="1" sz="2400" lang="zh-CN">
                <a:latin typeface="仿宋" panose="02010609060101010101" charset="-122"/>
                <a:ea typeface="仿宋" panose="02010609060101010101" charset="-122"/>
                <a:cs typeface="仿宋" panose="02010609060101010101" charset="-122"/>
                <a:sym typeface="+mn-ea"/>
              </a:rPr>
              <a:t>管仲出身贫苦，以商贾为业。自幼与鲍叔牙为知己，鲍叔牙知其雄才伟略，常善待之。后经鲍叔牙举荐管仲为齐相，齐桓公任命管仲为上卿、相国。在位期间采取了一系列的改革措施，</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对内发展工商、渔盐、冶铁，按照土地的好坏来征收租赋，主张富国强兵，增强了齐国军队的战斗力。举贤任能，制定选拔人才的制度，整顿行政管理系统，</a:t>
            </a:r>
            <a:r>
              <a:rPr altLang="en-US" b="1" sz="2400" lang="zh-CN">
                <a:latin typeface="仿宋" panose="02010609060101010101" charset="-122"/>
                <a:ea typeface="仿宋" panose="02010609060101010101" charset="-122"/>
                <a:cs typeface="仿宋" panose="02010609060101010101" charset="-122"/>
                <a:sym typeface="+mn-ea"/>
              </a:rPr>
              <a:t>使得行政区域更加精细化，维护了社会稳定。对外推行</a:t>
            </a:r>
            <a:r>
              <a:rPr altLang="zh-CN" b="1" sz="2400" lang="en-US">
                <a:latin typeface="仿宋" panose="02010609060101010101" charset="-122"/>
                <a:ea typeface="仿宋" panose="02010609060101010101" charset="-122"/>
                <a:cs typeface="仿宋" panose="02010609060101010101" charset="-122"/>
                <a:sym typeface="+mn-ea"/>
              </a:rPr>
              <a:t>“</a:t>
            </a:r>
            <a:r>
              <a:rPr altLang="en-US" b="1" sz="2400" lang="zh-CN">
                <a:latin typeface="仿宋" panose="02010609060101010101" charset="-122"/>
                <a:ea typeface="仿宋" panose="02010609060101010101" charset="-122"/>
                <a:cs typeface="仿宋" panose="02010609060101010101" charset="-122"/>
                <a:sym typeface="+mn-ea"/>
              </a:rPr>
              <a:t>尊王攘夷</a:t>
            </a:r>
            <a:r>
              <a:rPr altLang="zh-CN" b="1" sz="2400" lang="en-US">
                <a:latin typeface="仿宋" panose="02010609060101010101" charset="-122"/>
                <a:ea typeface="仿宋" panose="02010609060101010101" charset="-122"/>
                <a:cs typeface="仿宋" panose="02010609060101010101" charset="-122"/>
                <a:sym typeface="+mn-ea"/>
              </a:rPr>
              <a:t>”</a:t>
            </a:r>
            <a:r>
              <a:rPr altLang="en-US" b="1" sz="2400" lang="zh-CN">
                <a:latin typeface="仿宋" panose="02010609060101010101" charset="-122"/>
                <a:ea typeface="仿宋" panose="02010609060101010101" charset="-122"/>
                <a:cs typeface="仿宋" panose="02010609060101010101" charset="-122"/>
                <a:sym typeface="+mn-ea"/>
              </a:rPr>
              <a:t>的策略，拥护周天子，实现了</a:t>
            </a:r>
            <a:r>
              <a:rPr altLang="zh-CN" b="1" sz="2400" lang="en-US">
                <a:latin typeface="仿宋" panose="02010609060101010101" charset="-122"/>
                <a:ea typeface="仿宋" panose="02010609060101010101" charset="-122"/>
                <a:cs typeface="仿宋" panose="02010609060101010101" charset="-122"/>
                <a:sym typeface="+mn-ea"/>
              </a:rPr>
              <a:t>“</a:t>
            </a:r>
            <a:r>
              <a:rPr altLang="en-US" b="1" sz="2400" lang="zh-CN">
                <a:latin typeface="仿宋" panose="02010609060101010101" charset="-122"/>
                <a:ea typeface="仿宋" panose="02010609060101010101" charset="-122"/>
                <a:cs typeface="仿宋" panose="02010609060101010101" charset="-122"/>
                <a:sym typeface="+mn-ea"/>
              </a:rPr>
              <a:t>挟天子以令诸侯</a:t>
            </a:r>
            <a:r>
              <a:rPr altLang="zh-CN" b="1" sz="2400" lang="en-US">
                <a:latin typeface="仿宋" panose="02010609060101010101" charset="-122"/>
                <a:ea typeface="仿宋" panose="02010609060101010101" charset="-122"/>
                <a:cs typeface="仿宋" panose="02010609060101010101" charset="-122"/>
                <a:sym typeface="+mn-ea"/>
              </a:rPr>
              <a:t>”</a:t>
            </a:r>
            <a:r>
              <a:rPr altLang="en-US" b="1" sz="2400" lang="zh-CN">
                <a:latin typeface="仿宋" panose="02010609060101010101" charset="-122"/>
                <a:ea typeface="仿宋" panose="02010609060101010101" charset="-122"/>
                <a:cs typeface="仿宋" panose="02010609060101010101" charset="-122"/>
                <a:sym typeface="+mn-ea"/>
              </a:rPr>
              <a:t>，同时与各诸侯国会盟，</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实现了</a:t>
            </a:r>
            <a:r>
              <a:rPr altLang="zh-CN" b="1" sz="2400" lang="en-US">
                <a:solidFill>
                  <a:srgbClr val="FF0000"/>
                </a:solidFill>
                <a:latin typeface="仿宋" panose="02010609060101010101" charset="-122"/>
                <a:ea typeface="仿宋" panose="02010609060101010101" charset="-122"/>
                <a:cs typeface="仿宋" panose="02010609060101010101" charset="-122"/>
                <a:sym typeface="+mn-ea"/>
              </a:rPr>
              <a:t>“</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九合诸侯，一匡天下</a:t>
            </a:r>
            <a:r>
              <a:rPr altLang="zh-CN" b="1" sz="2400" lang="en-US">
                <a:solidFill>
                  <a:srgbClr val="FF0000"/>
                </a:solidFill>
                <a:latin typeface="仿宋" panose="02010609060101010101" charset="-122"/>
                <a:ea typeface="仿宋" panose="02010609060101010101" charset="-122"/>
                <a:cs typeface="仿宋" panose="02010609060101010101" charset="-122"/>
                <a:sym typeface="+mn-ea"/>
              </a:rPr>
              <a:t>”</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a:t>
            </a:r>
            <a:r>
              <a:rPr altLang="en-US" b="1" sz="2400" lang="zh-CN">
                <a:latin typeface="仿宋" panose="02010609060101010101" charset="-122"/>
                <a:ea typeface="仿宋" panose="02010609060101010101" charset="-122"/>
                <a:cs typeface="仿宋" panose="02010609060101010101" charset="-122"/>
                <a:sym typeface="+mn-ea"/>
              </a:rPr>
              <a:t>前</a:t>
            </a:r>
            <a:r>
              <a:rPr altLang="zh-CN" b="1" sz="2400" lang="en-US">
                <a:latin typeface="仿宋" panose="02010609060101010101" charset="-122"/>
                <a:ea typeface="仿宋" panose="02010609060101010101" charset="-122"/>
                <a:cs typeface="仿宋" panose="02010609060101010101" charset="-122"/>
                <a:sym typeface="+mn-ea"/>
              </a:rPr>
              <a:t>645</a:t>
            </a:r>
            <a:r>
              <a:rPr altLang="en-US" b="1" sz="2400" lang="zh-CN">
                <a:latin typeface="仿宋" panose="02010609060101010101" charset="-122"/>
                <a:ea typeface="仿宋" panose="02010609060101010101" charset="-122"/>
                <a:cs typeface="仿宋" panose="02010609060101010101" charset="-122"/>
                <a:sym typeface="+mn-ea"/>
              </a:rPr>
              <a:t>年，管仲病逝。</a:t>
            </a:r>
            <a:r>
              <a:rPr altLang="zh-CN" b="1" sz="2400" lang="en-US">
                <a:latin typeface="仿宋" panose="02010609060101010101" charset="-122"/>
                <a:ea typeface="仿宋" panose="02010609060101010101" charset="-122"/>
                <a:cs typeface="仿宋" panose="02010609060101010101" charset="-122"/>
                <a:sym typeface="+mn-ea"/>
              </a:rPr>
              <a:t> </a:t>
            </a:r>
            <a:endParaRPr altLang="zh-CN" b="1" sz="2400" lang="en-US">
              <a:latin typeface="仿宋" panose="02010609060101010101" charset="-122"/>
              <a:ea typeface="仿宋" panose="02010609060101010101" charset="-122"/>
              <a:cs typeface="仿宋" panose="02010609060101010101" charset="-122"/>
              <a:sym typeface="+mn-ea"/>
            </a:endParaRPr>
          </a:p>
          <a:p>
            <a:pPr algn="l" defTabSz="266700" fontAlgn="auto" indent="720090">
              <a:lnSpc>
                <a:spcPct val="100000"/>
              </a:lnSpc>
              <a:spcBef>
                <a:spcPct val="0"/>
              </a:spcBef>
              <a:spcAft>
                <a:spcPts val="0"/>
              </a:spcAft>
            </a:pPr>
            <a:r>
              <a:rPr altLang="en-US" b="1" sz="2400" lang="zh-CN">
                <a:latin typeface="仿宋" panose="02010609060101010101" charset="-122"/>
                <a:ea typeface="仿宋" panose="02010609060101010101" charset="-122"/>
                <a:cs typeface="仿宋" panose="02010609060101010101" charset="-122"/>
                <a:sym typeface="+mn-ea"/>
              </a:rPr>
              <a:t>管仲在齐国辅佐齐桓公期间进行的内政外交的重大改革，使得齐国成为春秋第一霸主。其思想成就非常显著，他认为礼、义、廉、耻是维系国家的精神支柱，后人把管仲的思想整理成书，即《管子》。其提出</a:t>
            </a:r>
            <a:r>
              <a:rPr altLang="zh-CN" b="1" sz="2400" lang="en-US">
                <a:latin typeface="仿宋" panose="02010609060101010101" charset="-122"/>
                <a:ea typeface="仿宋" panose="02010609060101010101" charset="-122"/>
                <a:cs typeface="仿宋" panose="02010609060101010101" charset="-122"/>
                <a:sym typeface="+mn-ea"/>
              </a:rPr>
              <a:t>“</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仓禀实则知礼节，衣食足则知荣辱”</a:t>
            </a:r>
            <a:r>
              <a:rPr altLang="en-US" b="1" sz="2400" lang="zh-CN">
                <a:latin typeface="仿宋" panose="02010609060101010101" charset="-122"/>
                <a:ea typeface="仿宋" panose="02010609060101010101" charset="-122"/>
                <a:cs typeface="仿宋" panose="02010609060101010101" charset="-122"/>
                <a:sym typeface="+mn-ea"/>
              </a:rPr>
              <a:t>，揭示道德教化以物质生活为基础。又强调</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“四维（礼、义、廉、耻）不张，国乃灭亡”</a:t>
            </a:r>
            <a:r>
              <a:rPr altLang="en-US" b="1" sz="2400" lang="zh-CN">
                <a:latin typeface="仿宋" panose="02010609060101010101" charset="-122"/>
                <a:ea typeface="仿宋" panose="02010609060101010101" charset="-122"/>
                <a:cs typeface="仿宋" panose="02010609060101010101" charset="-122"/>
                <a:sym typeface="+mn-ea"/>
              </a:rPr>
              <a:t>，重视道德教化作用。《管子》共有</a:t>
            </a:r>
            <a:r>
              <a:rPr altLang="zh-CN" b="1" sz="2400" lang="en-US">
                <a:latin typeface="仿宋" panose="02010609060101010101" charset="-122"/>
                <a:ea typeface="仿宋" panose="02010609060101010101" charset="-122"/>
                <a:cs typeface="仿宋" panose="02010609060101010101" charset="-122"/>
                <a:sym typeface="+mn-ea"/>
              </a:rPr>
              <a:t>86</a:t>
            </a:r>
            <a:r>
              <a:rPr altLang="en-US" b="1" sz="2400" lang="zh-CN">
                <a:latin typeface="仿宋" panose="02010609060101010101" charset="-122"/>
                <a:ea typeface="仿宋" panose="02010609060101010101" charset="-122"/>
                <a:cs typeface="仿宋" panose="02010609060101010101" charset="-122"/>
                <a:sym typeface="+mn-ea"/>
              </a:rPr>
              <a:t>篇，今存</a:t>
            </a:r>
            <a:r>
              <a:rPr altLang="zh-CN" b="1" sz="2400" lang="en-US">
                <a:latin typeface="仿宋" panose="02010609060101010101" charset="-122"/>
                <a:ea typeface="仿宋" panose="02010609060101010101" charset="-122"/>
                <a:cs typeface="仿宋" panose="02010609060101010101" charset="-122"/>
                <a:sym typeface="+mn-ea"/>
              </a:rPr>
              <a:t>76</a:t>
            </a:r>
            <a:r>
              <a:rPr altLang="en-US" b="1" sz="2400" lang="zh-CN">
                <a:latin typeface="仿宋" panose="02010609060101010101" charset="-122"/>
                <a:ea typeface="仿宋" panose="02010609060101010101" charset="-122"/>
                <a:cs typeface="仿宋" panose="02010609060101010101" charset="-122"/>
                <a:sym typeface="+mn-ea"/>
              </a:rPr>
              <a:t>篇，是以齐国法家为主兼及其他各家学术思想的著述总集。内容涉及天文、历数、舆地、经济和农业等科学知识。</a:t>
            </a:r>
            <a:endParaRPr altLang="zh-CN" b="1" sz="2400" lang="en-US">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960"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61" name="文本框 7"/>
          <p:cNvSpPr txBox="1"/>
          <p:nvPr>
            <p:custDataLst>
              <p:tags r:id="rId2"/>
            </p:custDataLst>
          </p:nvPr>
        </p:nvSpPr>
        <p:spPr>
          <a:xfrm>
            <a:off x="1619885" y="1289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pic>
        <p:nvPicPr>
          <p:cNvPr id="2097164" name="图片 5"/>
          <p:cNvPicPr>
            <a:picLocks noChangeAspect="1"/>
          </p:cNvPicPr>
          <p:nvPr/>
        </p:nvPicPr>
        <p:blipFill>
          <a:blip xmlns:r="http://schemas.openxmlformats.org/officeDocument/2006/relationships" r:embed="rId3"/>
          <a:stretch>
            <a:fillRect/>
          </a:stretch>
        </p:blipFill>
        <p:spPr>
          <a:xfrm>
            <a:off x="347980" y="384810"/>
            <a:ext cx="11663045" cy="6304280"/>
          </a:xfrm>
          <a:prstGeom prst="rect"/>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965"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66" name="文本框 1"/>
          <p:cNvSpPr txBox="1"/>
          <p:nvPr/>
        </p:nvSpPr>
        <p:spPr>
          <a:xfrm>
            <a:off x="347980" y="701040"/>
            <a:ext cx="8364220" cy="5901055"/>
          </a:xfrm>
          <a:prstGeom prst="rect"/>
          <a:noFill/>
          <a:ln>
            <a:solidFill>
              <a:schemeClr val="accent1"/>
            </a:solidFill>
          </a:ln>
        </p:spPr>
        <p:txBody>
          <a:bodyPr anchor="t" rtlCol="0" wrap="square">
            <a:noAutofit/>
          </a:bodyPr>
          <a:p>
            <a:pPr algn="l" defTabSz="266700" fontAlgn="auto" indent="457200">
              <a:lnSpc>
                <a:spcPct val="120000"/>
              </a:lnSpc>
              <a:spcAft>
                <a:spcPct val="0"/>
              </a:spcAft>
            </a:pPr>
            <a:r>
              <a:rPr altLang="en-US" sz="2400" lang="zh-CN">
                <a:sym typeface="+mn-ea"/>
              </a:rPr>
              <a:t>阅读下面的文言文，完成</a:t>
            </a:r>
            <a:r>
              <a:rPr altLang="zh-CN" sz="2400" lang="en-US">
                <a:sym typeface="+mn-ea"/>
              </a:rPr>
              <a:t>10~14</a:t>
            </a:r>
            <a:r>
              <a:rPr altLang="en-US" sz="2400" lang="zh-CN">
                <a:sym typeface="+mn-ea"/>
              </a:rPr>
              <a:t>题。</a:t>
            </a:r>
            <a:endParaRPr altLang="en-US" sz="2400" lang="zh-CN">
              <a:sym typeface="+mn-ea"/>
            </a:endParaRPr>
          </a:p>
          <a:p>
            <a:pPr algn="l" defTabSz="266700" fontAlgn="auto" indent="457200">
              <a:lnSpc>
                <a:spcPct val="120000"/>
              </a:lnSpc>
              <a:spcAft>
                <a:spcPct val="0"/>
              </a:spcAft>
            </a:pPr>
            <a:r>
              <a:rPr altLang="en-US" sz="2400" lang="zh-CN">
                <a:sym typeface="+mn-ea"/>
              </a:rPr>
              <a:t>材料一：</a:t>
            </a:r>
            <a:endParaRPr altLang="en-US" sz="2400" lang="zh-CN">
              <a:sym typeface="+mn-ea"/>
            </a:endParaRPr>
          </a:p>
          <a:p>
            <a:pPr algn="l" defTabSz="266700" fontAlgn="auto" indent="457200">
              <a:lnSpc>
                <a:spcPct val="120000"/>
              </a:lnSpc>
              <a:spcAft>
                <a:spcPct val="0"/>
              </a:spcAft>
            </a:pPr>
            <a:r>
              <a:rPr altLang="en-US" sz="2400" lang="zh-CN">
                <a:sym typeface="+mn-ea"/>
              </a:rPr>
              <a:t>子曰：</a:t>
            </a:r>
            <a:r>
              <a:rPr sz="2400" lang="en-US">
                <a:highlight>
                  <a:srgbClr val="FFFF00"/>
                </a:highlight>
                <a:latin typeface="Calibri" panose="020F0502020204030204"/>
                <a:ea typeface="宋体" panose="02010600030101010101" pitchFamily="2" charset="-122"/>
                <a:sym typeface="+mn-ea"/>
              </a:rPr>
              <a:t>12</a:t>
            </a:r>
            <a:r>
              <a:rPr altLang="zh-CN" sz="2400" lang="en-US">
                <a:highlight>
                  <a:srgbClr val="FFFF00"/>
                </a:highlight>
                <a:latin typeface="Calibri" panose="020F0502020204030204"/>
                <a:ea typeface="宋体" panose="02010600030101010101" pitchFamily="2" charset="-122"/>
                <a:sym typeface="+mn-ea"/>
              </a:rPr>
              <a:t>A</a:t>
            </a:r>
            <a:r>
              <a:rPr altLang="zh-CN" sz="2400" lang="en-US" u="sng">
                <a:solidFill>
                  <a:srgbClr val="FF0000"/>
                </a:solidFill>
                <a:sym typeface="+mn-ea"/>
              </a:rPr>
              <a:t>“</a:t>
            </a:r>
            <a:r>
              <a:rPr altLang="en-US" sz="2400" lang="zh-CN" u="sng">
                <a:solidFill>
                  <a:srgbClr val="FF0000"/>
                </a:solidFill>
                <a:sym typeface="+mn-ea"/>
              </a:rPr>
              <a:t>管仲之器小哉！</a:t>
            </a:r>
            <a:r>
              <a:rPr altLang="zh-CN" sz="2400" lang="en-US" u="sng">
                <a:solidFill>
                  <a:srgbClr val="FF0000"/>
                </a:solidFill>
                <a:sym typeface="+mn-ea"/>
              </a:rPr>
              <a:t>”</a:t>
            </a:r>
            <a:endParaRPr altLang="zh-CN" sz="2400" lang="en-US" u="sng">
              <a:solidFill>
                <a:srgbClr val="FF0000"/>
              </a:solidFill>
              <a:sym typeface="+mn-ea"/>
            </a:endParaRPr>
          </a:p>
          <a:p>
            <a:pPr algn="l" defTabSz="266700" fontAlgn="auto" indent="457200">
              <a:lnSpc>
                <a:spcPct val="120000"/>
              </a:lnSpc>
              <a:spcAft>
                <a:spcPct val="0"/>
              </a:spcAft>
            </a:pPr>
            <a:r>
              <a:rPr altLang="en-US" sz="2400" lang="zh-CN">
                <a:sym typeface="+mn-ea"/>
              </a:rPr>
              <a:t>或曰：</a:t>
            </a:r>
            <a:r>
              <a:rPr altLang="zh-CN" sz="2400" lang="en-US">
                <a:sym typeface="+mn-ea"/>
              </a:rPr>
              <a:t>“</a:t>
            </a:r>
            <a:r>
              <a:rPr altLang="en-US" sz="2400" lang="zh-CN">
                <a:sym typeface="+mn-ea"/>
              </a:rPr>
              <a:t>管仲俭乎</a:t>
            </a:r>
            <a:r>
              <a:rPr altLang="zh-CN" sz="2400" lang="en-US">
                <a:sym typeface="+mn-ea"/>
              </a:rPr>
              <a:t>?”</a:t>
            </a:r>
            <a:r>
              <a:rPr altLang="en-US" sz="2400" lang="zh-CN">
                <a:sym typeface="+mn-ea"/>
              </a:rPr>
              <a:t>曰：</a:t>
            </a:r>
            <a:r>
              <a:rPr altLang="zh-CN" sz="2400" lang="en-US">
                <a:sym typeface="+mn-ea"/>
              </a:rPr>
              <a:t>“</a:t>
            </a:r>
            <a:r>
              <a:rPr altLang="en-US" sz="2400" lang="zh-CN">
                <a:sym typeface="+mn-ea"/>
              </a:rPr>
              <a:t>管氏有三归</a:t>
            </a:r>
            <a:r>
              <a:rPr altLang="en-US" sz="2400" lang="en-US">
                <a:sym typeface="+mn-ea"/>
              </a:rPr>
              <a:t>①</a:t>
            </a:r>
            <a:r>
              <a:rPr altLang="en-US" sz="2400" lang="zh-CN">
                <a:sym typeface="+mn-ea"/>
              </a:rPr>
              <a:t>，官事不摄，焉得俭</a:t>
            </a:r>
            <a:r>
              <a:rPr altLang="zh-CN" sz="2400" lang="en-US">
                <a:sym typeface="+mn-ea"/>
              </a:rPr>
              <a:t>?”</a:t>
            </a:r>
            <a:endParaRPr altLang="zh-CN" sz="2400" lang="en-US">
              <a:sym typeface="+mn-ea"/>
            </a:endParaRPr>
          </a:p>
          <a:p>
            <a:pPr algn="l" defTabSz="266700" fontAlgn="auto" indent="457200">
              <a:lnSpc>
                <a:spcPct val="120000"/>
              </a:lnSpc>
              <a:spcAft>
                <a:spcPct val="0"/>
              </a:spcAft>
            </a:pPr>
            <a:r>
              <a:rPr altLang="zh-CN" sz="2400" lang="en-US">
                <a:sym typeface="+mn-ea"/>
              </a:rPr>
              <a:t>“</a:t>
            </a:r>
            <a:r>
              <a:rPr altLang="en-US" sz="2400" lang="zh-CN">
                <a:sym typeface="+mn-ea"/>
              </a:rPr>
              <a:t>然则管仲知礼乎</a:t>
            </a:r>
            <a:r>
              <a:rPr altLang="zh-CN" sz="2400" lang="en-US">
                <a:sym typeface="+mn-ea"/>
              </a:rPr>
              <a:t>?”</a:t>
            </a:r>
            <a:r>
              <a:rPr altLang="en-US" sz="2400" lang="zh-CN">
                <a:sym typeface="+mn-ea"/>
              </a:rPr>
              <a:t>曰：</a:t>
            </a:r>
            <a:r>
              <a:rPr sz="2400" lang="en-US">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14</a:t>
            </a:r>
            <a:r>
              <a:rPr altLang="en-US" sz="2400" lang="en-US">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①</a:t>
            </a:r>
            <a:r>
              <a:rPr altLang="zh-CN" sz="2400" lang="en-US">
                <a:solidFill>
                  <a:srgbClr val="FF0000"/>
                </a:solidFill>
                <a:sym typeface="+mn-ea"/>
              </a:rPr>
              <a:t>“</a:t>
            </a:r>
            <a:r>
              <a:rPr altLang="en-US" sz="2400" lang="zh-CN">
                <a:solidFill>
                  <a:srgbClr val="FF0000"/>
                </a:solidFill>
                <a:sym typeface="+mn-ea"/>
              </a:rPr>
              <a:t>邦君树塞门，</a:t>
            </a:r>
            <a:r>
              <a:rPr sz="2400" lang="en-US">
                <a:solidFill>
                  <a:srgbClr val="FF0000"/>
                </a:solidFill>
                <a:highlight>
                  <a:srgbClr val="FFFF00"/>
                </a:highlight>
                <a:latin typeface="Calibri" panose="020F0502020204030204"/>
                <a:ea typeface="宋体" panose="02010600030101010101" pitchFamily="2" charset="-122"/>
                <a:sym typeface="+mn-ea"/>
              </a:rPr>
              <a:t>12</a:t>
            </a:r>
            <a:r>
              <a:rPr altLang="zh-CN" sz="2400" lang="en-US">
                <a:solidFill>
                  <a:srgbClr val="FF0000"/>
                </a:solidFill>
                <a:highlight>
                  <a:srgbClr val="FFFF00"/>
                </a:highlight>
                <a:latin typeface="Calibri" panose="020F0502020204030204"/>
                <a:ea typeface="宋体" panose="02010600030101010101" pitchFamily="2" charset="-122"/>
                <a:sym typeface="+mn-ea"/>
              </a:rPr>
              <a:t>A</a:t>
            </a:r>
            <a:r>
              <a:rPr altLang="en-US" sz="2400" lang="zh-CN" u="sng">
                <a:solidFill>
                  <a:srgbClr val="FF0000"/>
                </a:solidFill>
                <a:sym typeface="+mn-ea"/>
              </a:rPr>
              <a:t>管氏亦树塞门</a:t>
            </a:r>
            <a:r>
              <a:rPr altLang="en-US" sz="2400" lang="zh-CN">
                <a:solidFill>
                  <a:srgbClr val="FF0000"/>
                </a:solidFill>
                <a:sym typeface="+mn-ea"/>
              </a:rPr>
              <a:t>；邦君为两君之好有反坫</a:t>
            </a:r>
            <a:r>
              <a:rPr altLang="en-US" sz="2400" lang="en-US">
                <a:solidFill>
                  <a:srgbClr val="FF0000"/>
                </a:solidFill>
                <a:sym typeface="+mn-ea"/>
              </a:rPr>
              <a:t>②</a:t>
            </a:r>
            <a:r>
              <a:rPr altLang="en-US" sz="2400" lang="zh-CN">
                <a:solidFill>
                  <a:srgbClr val="FF0000"/>
                </a:solidFill>
                <a:sym typeface="+mn-ea"/>
              </a:rPr>
              <a:t>，</a:t>
            </a:r>
            <a:r>
              <a:rPr sz="2400" lang="en-US">
                <a:solidFill>
                  <a:srgbClr val="FF0000"/>
                </a:solidFill>
                <a:highlight>
                  <a:srgbClr val="FFFF00"/>
                </a:highlight>
                <a:latin typeface="Calibri" panose="020F0502020204030204"/>
                <a:ea typeface="宋体" panose="02010600030101010101" pitchFamily="2" charset="-122"/>
                <a:sym typeface="+mn-ea"/>
              </a:rPr>
              <a:t>12</a:t>
            </a:r>
            <a:r>
              <a:rPr altLang="zh-CN" sz="2400" lang="en-US">
                <a:solidFill>
                  <a:srgbClr val="FF0000"/>
                </a:solidFill>
                <a:highlight>
                  <a:srgbClr val="FFFF00"/>
                </a:highlight>
                <a:latin typeface="Calibri" panose="020F0502020204030204"/>
                <a:ea typeface="宋体" panose="02010600030101010101" pitchFamily="2" charset="-122"/>
                <a:sym typeface="+mn-ea"/>
              </a:rPr>
              <a:t>A</a:t>
            </a:r>
            <a:r>
              <a:rPr altLang="en-US" sz="2400" lang="zh-CN" u="sng">
                <a:solidFill>
                  <a:srgbClr val="FF0000"/>
                </a:solidFill>
                <a:sym typeface="+mn-ea"/>
              </a:rPr>
              <a:t>管氏亦有反坫。管氏而知礼，孰不知礼?”</a:t>
            </a:r>
            <a:endParaRPr altLang="en-US" sz="2400" lang="zh-CN" u="sng">
              <a:solidFill>
                <a:srgbClr val="FF0000"/>
              </a:solidFill>
              <a:sym typeface="+mn-ea"/>
            </a:endParaRPr>
          </a:p>
          <a:p>
            <a:pPr algn="l" defTabSz="266700" fontAlgn="auto" indent="457200">
              <a:lnSpc>
                <a:spcPct val="120000"/>
              </a:lnSpc>
              <a:spcAft>
                <a:spcPct val="0"/>
              </a:spcAft>
            </a:pPr>
            <a:r>
              <a:rPr altLang="zh-CN" sz="2400" lang="en-US">
                <a:sym typeface="+mn-ea"/>
              </a:rPr>
              <a:t>(</a:t>
            </a:r>
            <a:r>
              <a:rPr altLang="en-US" sz="2400" lang="zh-CN">
                <a:sym typeface="+mn-ea"/>
              </a:rPr>
              <a:t>节选自《论语</a:t>
            </a:r>
            <a:r>
              <a:rPr altLang="zh-CN" sz="2400" lang="en-US">
                <a:sym typeface="+mn-ea"/>
              </a:rPr>
              <a:t>·</a:t>
            </a:r>
            <a:r>
              <a:rPr altLang="en-US" sz="2400" lang="zh-CN">
                <a:sym typeface="+mn-ea"/>
              </a:rPr>
              <a:t>八佾篇》，有删改</a:t>
            </a:r>
            <a:r>
              <a:rPr altLang="zh-CN" sz="2400" lang="en-US">
                <a:sym typeface="+mn-ea"/>
              </a:rPr>
              <a:t>)</a:t>
            </a:r>
            <a:endParaRPr altLang="en-US" sz="2400" lang="zh-CN">
              <a:sym typeface="+mn-ea"/>
            </a:endParaRPr>
          </a:p>
        </p:txBody>
      </p:sp>
      <p:sp>
        <p:nvSpPr>
          <p:cNvPr id="1048967" name="文本框 2"/>
          <p:cNvSpPr txBox="1"/>
          <p:nvPr/>
        </p:nvSpPr>
        <p:spPr>
          <a:xfrm>
            <a:off x="8872220" y="618490"/>
            <a:ext cx="3032125" cy="5640705"/>
          </a:xfrm>
          <a:prstGeom prst="rect"/>
          <a:ln>
            <a:solidFill>
              <a:schemeClr val="accent1"/>
            </a:solidFill>
          </a:ln>
        </p:spPr>
        <p:txBody>
          <a:bodyPr wrap="square">
            <a:noAutofit/>
          </a:bodyPr>
          <a:p>
            <a:pPr algn="l" defTabSz="266700" indent="0" marL="0">
              <a:lnSpc>
                <a:spcPct val="100000"/>
              </a:lnSpc>
              <a:spcAft>
                <a:spcPct val="0"/>
              </a:spcAft>
            </a:pPr>
            <a:r>
              <a:rPr altLang="en-US" b="1" sz="2400" lang="zh-CN">
                <a:solidFill>
                  <a:srgbClr val="FF0000"/>
                </a:solidFill>
                <a:latin typeface="Calibri" panose="020F0502020204030204"/>
                <a:ea typeface="宋体" panose="02010600030101010101" pitchFamily="2" charset="-122"/>
                <a:sym typeface="+mn-ea"/>
              </a:rPr>
              <a:t>材料一写管仲不知礼</a:t>
            </a:r>
            <a:r>
              <a:rPr altLang="en-US" sz="2400" lang="zh-CN">
                <a:latin typeface="Calibri" panose="020F0502020204030204"/>
                <a:ea typeface="宋体" panose="02010600030101010101" pitchFamily="2" charset="-122"/>
                <a:sym typeface="+mn-ea"/>
              </a:rPr>
              <a:t>。</a:t>
            </a:r>
            <a:endParaRPr altLang="en-US" sz="2400" lang="zh-CN">
              <a:latin typeface="Calibri" panose="020F0502020204030204"/>
              <a:ea typeface="宋体" panose="02010600030101010101" pitchFamily="2" charset="-122"/>
              <a:sym typeface="+mn-ea"/>
            </a:endParaRPr>
          </a:p>
          <a:p>
            <a:pPr algn="l" defTabSz="266700" indent="0" marL="0">
              <a:lnSpc>
                <a:spcPct val="100000"/>
              </a:lnSpc>
              <a:spcAft>
                <a:spcPct val="0"/>
              </a:spcAft>
            </a:pPr>
            <a:endParaRPr sz="2400" lang="en-US">
              <a:latin typeface="Calibri" panose="020F0502020204030204"/>
              <a:ea typeface="宋体" panose="02010600030101010101" pitchFamily="2" charset="-122"/>
              <a:sym typeface="+mn-ea"/>
            </a:endParaRPr>
          </a:p>
          <a:p>
            <a:pPr algn="l" defTabSz="266700" indent="0" marL="0">
              <a:lnSpc>
                <a:spcPct val="100000"/>
              </a:lnSpc>
              <a:spcAft>
                <a:spcPct val="0"/>
              </a:spcAft>
            </a:pPr>
            <a:r>
              <a:rPr sz="2400" lang="en-US">
                <a:latin typeface="楷体" panose="02010609060101010101" charset="-122"/>
                <a:ea typeface="楷体" panose="02010609060101010101" charset="-122"/>
                <a:cs typeface="楷体" panose="02010609060101010101" charset="-122"/>
                <a:sym typeface="+mn-ea"/>
              </a:rPr>
              <a:t>12</a:t>
            </a:r>
            <a:r>
              <a:rPr altLang="zh-CN" sz="2400" lang="en-US">
                <a:latin typeface="楷体" panose="02010609060101010101" charset="-122"/>
                <a:ea typeface="楷体" panose="02010609060101010101" charset="-122"/>
                <a:cs typeface="楷体" panose="02010609060101010101" charset="-122"/>
                <a:sym typeface="+mn-ea"/>
              </a:rPr>
              <a:t>A.</a:t>
            </a:r>
            <a:r>
              <a:rPr altLang="en-US" sz="2400" lang="zh-CN">
                <a:latin typeface="楷体" panose="02010609060101010101" charset="-122"/>
                <a:ea typeface="楷体" panose="02010609060101010101" charset="-122"/>
                <a:cs typeface="楷体" panose="02010609060101010101" charset="-122"/>
                <a:sym typeface="+mn-ea"/>
              </a:rPr>
              <a:t>《八佾篇》中孔子认为管仲</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器小</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，因为管仲在齐国当宰相的时候，为自己聚敛财富，又不知节俭，甚至还有僭越的行为，这些都与孔子重视的</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礼</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相悖。√</a:t>
            </a:r>
            <a:r>
              <a:rPr sz="2400" lang="en-US">
                <a:latin typeface="楷体" panose="02010609060101010101" charset="-122"/>
                <a:ea typeface="楷体" panose="02010609060101010101" charset="-122"/>
                <a:cs typeface="楷体" panose="02010609060101010101" charset="-122"/>
                <a:sym typeface="+mn-ea"/>
              </a:rPr>
              <a:t> </a:t>
            </a:r>
            <a:endParaRPr sz="2400" lang="en-US">
              <a:latin typeface="楷体" panose="02010609060101010101" charset="-122"/>
              <a:ea typeface="楷体" panose="02010609060101010101" charset="-122"/>
              <a:cs typeface="楷体" panose="02010609060101010101" charset="-122"/>
              <a:sym typeface="+mn-ea"/>
            </a:endParaRPr>
          </a:p>
          <a:p>
            <a:pPr algn="l" defTabSz="266700" indent="0" marL="0">
              <a:lnSpc>
                <a:spcPct val="100000"/>
              </a:lnSpc>
              <a:spcAft>
                <a:spcPct val="0"/>
              </a:spcAft>
            </a:pPr>
            <a:r>
              <a:rPr sz="2400" lang="en-US">
                <a:latin typeface="楷体" panose="02010609060101010101" charset="-122"/>
                <a:ea typeface="楷体" panose="02010609060101010101" charset="-122"/>
                <a:cs typeface="楷体" panose="02010609060101010101" charset="-122"/>
                <a:sym typeface="+mn-ea"/>
              </a:rPr>
              <a:t>14</a:t>
            </a:r>
            <a:r>
              <a:rPr altLang="en-US" sz="2400" lang="en-US">
                <a:solidFill>
                  <a:srgbClr val="000000"/>
                </a:solidFill>
                <a:latin typeface="楷体" panose="02010609060101010101" charset="-122"/>
                <a:ea typeface="楷体" panose="02010609060101010101" charset="-122"/>
                <a:cs typeface="楷体" panose="02010609060101010101" charset="-122"/>
                <a:sym typeface="+mn-ea"/>
              </a:rPr>
              <a:t>①</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在材料一中，孔子认为管</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仲</a:t>
            </a:r>
            <a:r>
              <a:rPr altLang="en-US" sz="2400" lang="zh-CN">
                <a:solidFill>
                  <a:srgbClr val="000000"/>
                </a:solidFill>
                <a:latin typeface="楷体" panose="02010609060101010101" charset="-122"/>
                <a:ea typeface="楷体" panose="02010609060101010101" charset="-122"/>
                <a:cs typeface="楷体" panose="02010609060101010101" charset="-122"/>
                <a:sym typeface="+mn-ea"/>
              </a:rPr>
              <a:t>不知礼，因为管仲不知节俭，自己的一些器用与国君的标准一致。</a:t>
            </a:r>
            <a:endParaRPr altLang="en-US" sz="2400" lang="zh-CN">
              <a:solidFill>
                <a:srgbClr val="000000"/>
              </a:solidFill>
              <a:latin typeface="楷体" panose="02010609060101010101" charset="-122"/>
              <a:ea typeface="楷体" panose="02010609060101010101" charset="-122"/>
              <a:cs typeface="楷体" panose="02010609060101010101" charset="-122"/>
            </a:endParaRPr>
          </a:p>
          <a:p>
            <a:pPr algn="l" defTabSz="266700" indent="0" marL="0">
              <a:lnSpc>
                <a:spcPct val="100000"/>
              </a:lnSpc>
              <a:spcAft>
                <a:spcPct val="0"/>
              </a:spcAft>
            </a:pPr>
            <a:endParaRPr sz="2400" lang="en-US">
              <a:latin typeface="楷体" panose="02010609060101010101" charset="-122"/>
              <a:ea typeface="楷体" panose="02010609060101010101" charset="-122"/>
              <a:cs typeface="楷体" panose="02010609060101010101" charset="-122"/>
              <a:sym typeface="+mn-ea"/>
            </a:endParaRPr>
          </a:p>
          <a:p>
            <a:pPr algn="l" defTabSz="266700" indent="0" marL="0">
              <a:lnSpc>
                <a:spcPct val="100000"/>
              </a:lnSpc>
              <a:spcAft>
                <a:spcPct val="0"/>
              </a:spcAft>
            </a:pPr>
            <a:endParaRPr sz="2400" lang="en-US">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1048968"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972"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73" name="文本框 1"/>
          <p:cNvSpPr txBox="1"/>
          <p:nvPr/>
        </p:nvSpPr>
        <p:spPr>
          <a:xfrm>
            <a:off x="347980" y="701040"/>
            <a:ext cx="7531100" cy="5901055"/>
          </a:xfrm>
          <a:prstGeom prst="rect"/>
          <a:noFill/>
          <a:ln>
            <a:solidFill>
              <a:schemeClr val="accent1"/>
            </a:solidFill>
          </a:ln>
        </p:spPr>
        <p:txBody>
          <a:bodyPr anchor="t" rtlCol="0" wrap="square">
            <a:noAutofit/>
          </a:bodyPr>
          <a:p>
            <a:pPr algn="l" defTabSz="266700" fontAlgn="auto" indent="457200">
              <a:lnSpc>
                <a:spcPct val="120000"/>
              </a:lnSpc>
              <a:spcAft>
                <a:spcPct val="0"/>
              </a:spcAft>
            </a:pPr>
            <a:r>
              <a:rPr altLang="en-US" sz="2400" lang="zh-CN">
                <a:sym typeface="+mn-ea"/>
              </a:rPr>
              <a:t>材料二：</a:t>
            </a:r>
            <a:endParaRPr altLang="en-US" sz="2400" lang="zh-CN">
              <a:sym typeface="+mn-ea"/>
            </a:endParaRPr>
          </a:p>
          <a:p>
            <a:pPr algn="l" defTabSz="266700" fontAlgn="auto" indent="457200">
              <a:lnSpc>
                <a:spcPct val="120000"/>
              </a:lnSpc>
              <a:spcAft>
                <a:spcPct val="0"/>
              </a:spcAft>
            </a:pPr>
            <a:r>
              <a:rPr altLang="zh-CN" sz="2400" lang="en-US">
                <a:highlight>
                  <a:srgbClr val="FFFF00"/>
                </a:highlight>
                <a:latin typeface="Calibri" panose="020F0502020204030204"/>
                <a:ea typeface="宋体" panose="02010600030101010101" pitchFamily="2" charset="-122"/>
                <a:sym typeface="+mn-ea"/>
              </a:rPr>
              <a:t>12B</a:t>
            </a:r>
            <a:r>
              <a:rPr altLang="en-US" sz="2400" lang="zh-CN" u="sng">
                <a:solidFill>
                  <a:srgbClr val="FF0000"/>
                </a:solidFill>
                <a:sym typeface="+mn-ea"/>
              </a:rPr>
              <a:t>或问郑之子产。子曰：</a:t>
            </a:r>
            <a:r>
              <a:rPr altLang="zh-CN" sz="2400" lang="en-US" u="sng">
                <a:solidFill>
                  <a:srgbClr val="FF0000"/>
                </a:solidFill>
                <a:sym typeface="+mn-ea"/>
              </a:rPr>
              <a:t>“</a:t>
            </a:r>
            <a:r>
              <a:rPr altLang="en-US" sz="2400" lang="zh-CN" u="sng">
                <a:solidFill>
                  <a:srgbClr val="FF0000"/>
                </a:solidFill>
                <a:sym typeface="+mn-ea"/>
              </a:rPr>
              <a:t>惠人也。</a:t>
            </a:r>
            <a:r>
              <a:rPr altLang="zh-CN" sz="2400" lang="en-US" u="sng">
                <a:solidFill>
                  <a:srgbClr val="FF0000"/>
                </a:solidFill>
                <a:sym typeface="+mn-ea"/>
              </a:rPr>
              <a:t>”</a:t>
            </a:r>
            <a:r>
              <a:rPr altLang="en-US" sz="2400" lang="zh-CN" u="sng">
                <a:solidFill>
                  <a:srgbClr val="FF0000"/>
                </a:solidFill>
                <a:sym typeface="+mn-ea"/>
              </a:rPr>
              <a:t>问子西。</a:t>
            </a:r>
            <a:r>
              <a:rPr altLang="zh-CN" sz="2400" lang="en-US" u="sng">
                <a:solidFill>
                  <a:srgbClr val="FF0000"/>
                </a:solidFill>
                <a:sym typeface="+mn-ea"/>
              </a:rPr>
              <a:t> </a:t>
            </a:r>
            <a:r>
              <a:rPr altLang="en-US" sz="2400" lang="zh-CN" u="sng">
                <a:solidFill>
                  <a:srgbClr val="FF0000"/>
                </a:solidFill>
                <a:sym typeface="+mn-ea"/>
              </a:rPr>
              <a:t>曰：</a:t>
            </a:r>
            <a:r>
              <a:rPr altLang="zh-CN" sz="2400" lang="en-US" u="sng">
                <a:solidFill>
                  <a:srgbClr val="FF0000"/>
                </a:solidFill>
                <a:sym typeface="+mn-ea"/>
              </a:rPr>
              <a:t>“</a:t>
            </a:r>
            <a:r>
              <a:rPr altLang="en-US" sz="2400" lang="zh-CN" u="sng">
                <a:solidFill>
                  <a:srgbClr val="FF0000"/>
                </a:solidFill>
                <a:sym typeface="+mn-ea"/>
              </a:rPr>
              <a:t>彼哉！</a:t>
            </a:r>
            <a:r>
              <a:rPr altLang="zh-CN" sz="2400" lang="en-US" u="sng">
                <a:solidFill>
                  <a:srgbClr val="FF0000"/>
                </a:solidFill>
                <a:sym typeface="+mn-ea"/>
              </a:rPr>
              <a:t> </a:t>
            </a:r>
            <a:r>
              <a:rPr altLang="en-US" sz="2400" lang="zh-CN" u="sng">
                <a:solidFill>
                  <a:srgbClr val="FF0000"/>
                </a:solidFill>
                <a:sym typeface="+mn-ea"/>
              </a:rPr>
              <a:t>彼哉！</a:t>
            </a:r>
            <a:r>
              <a:rPr altLang="zh-CN" sz="2400" lang="en-US">
                <a:sym typeface="+mn-ea"/>
              </a:rPr>
              <a:t>”</a:t>
            </a:r>
            <a:r>
              <a:rPr altLang="en-US" sz="2400" lang="zh-CN" u="sng">
                <a:solidFill>
                  <a:srgbClr val="FF0000"/>
                </a:solidFill>
                <a:sym typeface="+mn-ea"/>
              </a:rPr>
              <a:t>问管仲。</a:t>
            </a:r>
            <a:r>
              <a:rPr altLang="zh-CN" sz="2400" lang="en-US" u="sng">
                <a:solidFill>
                  <a:srgbClr val="FF0000"/>
                </a:solidFill>
                <a:sym typeface="+mn-ea"/>
              </a:rPr>
              <a:t> </a:t>
            </a:r>
            <a:r>
              <a:rPr altLang="en-US" sz="2400" lang="zh-CN" u="sng">
                <a:solidFill>
                  <a:srgbClr val="FF0000"/>
                </a:solidFill>
                <a:sym typeface="+mn-ea"/>
              </a:rPr>
              <a:t>曰：</a:t>
            </a:r>
            <a:r>
              <a:rPr altLang="zh-CN" sz="2400" lang="en-US" u="sng">
                <a:solidFill>
                  <a:srgbClr val="FF0000"/>
                </a:solidFill>
                <a:sym typeface="+mn-ea"/>
              </a:rPr>
              <a:t>“</a:t>
            </a:r>
            <a:r>
              <a:rPr altLang="en-US" sz="2400" lang="zh-CN" u="sng">
                <a:solidFill>
                  <a:srgbClr val="FF0000"/>
                </a:solidFill>
                <a:sym typeface="+mn-ea"/>
              </a:rPr>
              <a:t>夺伯氏胼邑三百，饭疏食，没齿无怨言。</a:t>
            </a:r>
            <a:r>
              <a:rPr altLang="zh-CN" sz="2400" lang="en-US" u="sng">
                <a:solidFill>
                  <a:srgbClr val="FF0000"/>
                </a:solidFill>
                <a:sym typeface="+mn-ea"/>
              </a:rPr>
              <a:t>”</a:t>
            </a:r>
            <a:endParaRPr altLang="zh-CN" sz="2400" lang="en-US" u="sng">
              <a:solidFill>
                <a:srgbClr val="FF0000"/>
              </a:solidFill>
              <a:sym typeface="+mn-ea"/>
            </a:endParaRPr>
          </a:p>
          <a:p>
            <a:pPr algn="l" defTabSz="266700" fontAlgn="auto" indent="457200">
              <a:lnSpc>
                <a:spcPct val="120000"/>
              </a:lnSpc>
              <a:spcAft>
                <a:spcPct val="0"/>
              </a:spcAft>
            </a:pPr>
            <a:r>
              <a:rPr altLang="en-US" sz="2400" lang="zh-CN">
                <a:sym typeface="+mn-ea"/>
              </a:rPr>
              <a:t>子路曰：</a:t>
            </a:r>
            <a:r>
              <a:rPr altLang="zh-CN" sz="2400" lang="en-US">
                <a:sym typeface="+mn-ea"/>
              </a:rPr>
              <a:t>“</a:t>
            </a:r>
            <a:r>
              <a:rPr altLang="en-US" sz="2400" lang="zh-CN">
                <a:sym typeface="+mn-ea"/>
              </a:rPr>
              <a:t>桓公杀公子纠，召忽</a:t>
            </a:r>
            <a:r>
              <a:rPr altLang="en-US" sz="2400" lang="en-US">
                <a:sym typeface="+mn-ea"/>
              </a:rPr>
              <a:t>③</a:t>
            </a:r>
            <a:r>
              <a:rPr altLang="en-US" sz="2400" lang="zh-CN">
                <a:sym typeface="+mn-ea"/>
              </a:rPr>
              <a:t>死之，管仲不死，未仁乎</a:t>
            </a:r>
            <a:r>
              <a:rPr altLang="zh-CN" sz="2400" lang="en-US">
                <a:sym typeface="+mn-ea"/>
              </a:rPr>
              <a:t>?”</a:t>
            </a:r>
            <a:r>
              <a:rPr altLang="en-US" sz="2400" lang="zh-CN">
                <a:sym typeface="+mn-ea"/>
              </a:rPr>
              <a:t>子曰：</a:t>
            </a:r>
            <a:r>
              <a:rPr altLang="zh-CN" sz="2400" lang="en-US">
                <a:sym typeface="+mn-ea"/>
              </a:rPr>
              <a:t>“</a:t>
            </a:r>
            <a:r>
              <a:rPr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a:t>
            </a:r>
            <a:r>
              <a:rPr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4</a:t>
            </a:r>
            <a:r>
              <a:rPr altLang="en-US"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②</a:t>
            </a:r>
            <a:r>
              <a:rPr altLang="en-US" sz="2400" lang="zh-CN" u="sng">
                <a:solidFill>
                  <a:srgbClr val="FF0000"/>
                </a:solidFill>
                <a:sym typeface="+mn-ea"/>
              </a:rPr>
              <a:t>桓公九合诸侯，不以兵车，管仲之力也。如其仁，如其仁！</a:t>
            </a:r>
            <a:r>
              <a:rPr altLang="zh-CN" sz="2400" lang="en-US">
                <a:sym typeface="+mn-ea"/>
              </a:rPr>
              <a:t>”</a:t>
            </a:r>
            <a:endParaRPr altLang="zh-CN" sz="2400" lang="en-US">
              <a:sym typeface="+mn-ea"/>
            </a:endParaRPr>
          </a:p>
          <a:p>
            <a:pPr algn="l" defTabSz="266700" fontAlgn="auto" indent="457200">
              <a:lnSpc>
                <a:spcPct val="120000"/>
              </a:lnSpc>
              <a:spcAft>
                <a:spcPct val="0"/>
              </a:spcAft>
            </a:pPr>
            <a:r>
              <a:rPr altLang="en-US" sz="2400" lang="zh-CN">
                <a:sym typeface="+mn-ea"/>
              </a:rPr>
              <a:t>子贡曰：</a:t>
            </a:r>
            <a:r>
              <a:rPr altLang="zh-CN" sz="2400" lang="en-US">
                <a:sym typeface="+mn-ea"/>
              </a:rPr>
              <a:t>“</a:t>
            </a:r>
            <a:r>
              <a:rPr altLang="en-US" sz="2400" lang="zh-CN">
                <a:sym typeface="+mn-ea"/>
              </a:rPr>
              <a:t>管仲非仁者与</a:t>
            </a:r>
            <a:r>
              <a:rPr altLang="zh-CN" sz="2400" lang="en-US">
                <a:sym typeface="+mn-ea"/>
              </a:rPr>
              <a:t>? </a:t>
            </a:r>
            <a:r>
              <a:rPr altLang="en-US" sz="2400" lang="zh-CN">
                <a:sym typeface="+mn-ea"/>
              </a:rPr>
              <a:t>桓公杀公子纠，不能死，又相之。</a:t>
            </a:r>
            <a:r>
              <a:rPr altLang="zh-CN" sz="2400" lang="en-US">
                <a:sym typeface="+mn-ea"/>
              </a:rPr>
              <a:t>”</a:t>
            </a:r>
            <a:r>
              <a:rPr altLang="en-US" sz="2400" lang="zh-CN">
                <a:sym typeface="+mn-ea"/>
              </a:rPr>
              <a:t>子曰：</a:t>
            </a:r>
            <a:r>
              <a:rPr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14</a:t>
            </a:r>
            <a:r>
              <a:rPr altLang="en-US"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②</a:t>
            </a:r>
            <a:r>
              <a:rPr altLang="zh-CN" sz="2400" lang="en-US">
                <a:sym typeface="+mn-ea"/>
              </a:rPr>
              <a:t>“</a:t>
            </a:r>
            <a:r>
              <a:rPr altLang="en-US" sz="2400" lang="zh-CN" u="sng">
                <a:solidFill>
                  <a:srgbClr val="FF0000"/>
                </a:solidFill>
                <a:sym typeface="+mn-ea"/>
              </a:rPr>
              <a:t>管仲相桓公，霸诸侯，一匡天下，民到于今受其赐。</a:t>
            </a:r>
            <a:r>
              <a:rPr altLang="en-US" sz="2400" lang="zh-CN">
                <a:sym typeface="+mn-ea"/>
              </a:rPr>
              <a:t>微管仲，吾其被发左衽</a:t>
            </a:r>
            <a:r>
              <a:rPr altLang="en-US" sz="2400" lang="en-US">
                <a:sym typeface="+mn-ea"/>
              </a:rPr>
              <a:t>④</a:t>
            </a:r>
            <a:r>
              <a:rPr altLang="en-US" sz="2400" lang="zh-CN">
                <a:sym typeface="+mn-ea"/>
              </a:rPr>
              <a:t>矣。</a:t>
            </a:r>
            <a:r>
              <a:rPr altLang="zh-CN" sz="2400" lang="en-US">
                <a:sym typeface="+mn-ea"/>
              </a:rPr>
              <a:t> </a:t>
            </a:r>
            <a:r>
              <a:rPr altLang="en-US" sz="2400" lang="zh-CN">
                <a:sym typeface="+mn-ea"/>
              </a:rPr>
              <a:t>岂若匹夫匹妇之为信也，自经于沟渎，而莫之知也</a:t>
            </a:r>
            <a:r>
              <a:rPr altLang="zh-CN" sz="2400" lang="en-US">
                <a:sym typeface="+mn-ea"/>
              </a:rPr>
              <a:t>?”</a:t>
            </a:r>
            <a:endParaRPr altLang="zh-CN" sz="2400" lang="en-US">
              <a:sym typeface="+mn-ea"/>
            </a:endParaRPr>
          </a:p>
          <a:p>
            <a:pPr algn="l" defTabSz="266700" fontAlgn="auto" indent="457200">
              <a:lnSpc>
                <a:spcPct val="120000"/>
              </a:lnSpc>
              <a:spcAft>
                <a:spcPct val="0"/>
              </a:spcAft>
            </a:pPr>
            <a:r>
              <a:rPr altLang="zh-CN" sz="2400" lang="en-US">
                <a:sym typeface="+mn-ea"/>
              </a:rPr>
              <a:t>(</a:t>
            </a:r>
            <a:r>
              <a:rPr altLang="en-US" sz="2400" lang="zh-CN">
                <a:sym typeface="+mn-ea"/>
              </a:rPr>
              <a:t>节选自《论语</a:t>
            </a:r>
            <a:r>
              <a:rPr altLang="zh-CN" sz="2400" lang="en-US">
                <a:sym typeface="+mn-ea"/>
              </a:rPr>
              <a:t>·</a:t>
            </a:r>
            <a:r>
              <a:rPr altLang="en-US" sz="2400" lang="zh-CN">
                <a:sym typeface="+mn-ea"/>
              </a:rPr>
              <a:t>宪问篇第十四》，有删改</a:t>
            </a:r>
            <a:r>
              <a:rPr altLang="zh-CN" sz="2400" lang="en-US">
                <a:sym typeface="+mn-ea"/>
              </a:rPr>
              <a:t>)</a:t>
            </a:r>
            <a:endParaRPr altLang="en-US" sz="2400" lang="zh-CN">
              <a:sym typeface="+mn-ea"/>
            </a:endParaRPr>
          </a:p>
        </p:txBody>
      </p:sp>
      <p:sp>
        <p:nvSpPr>
          <p:cNvPr id="1048974" name="文本框 2"/>
          <p:cNvSpPr txBox="1"/>
          <p:nvPr/>
        </p:nvSpPr>
        <p:spPr>
          <a:xfrm>
            <a:off x="8335010" y="618490"/>
            <a:ext cx="3569335" cy="5983605"/>
          </a:xfrm>
          <a:prstGeom prst="rect"/>
          <a:ln>
            <a:solidFill>
              <a:schemeClr val="accent1"/>
            </a:solidFill>
          </a:ln>
        </p:spPr>
        <p:txBody>
          <a:bodyPr wrap="square">
            <a:noAutofit/>
          </a:bodyPr>
          <a:p>
            <a:pPr algn="l" defTabSz="266700" indent="0" marL="0">
              <a:lnSpc>
                <a:spcPct val="100000"/>
              </a:lnSpc>
              <a:spcAft>
                <a:spcPct val="0"/>
              </a:spcAft>
            </a:pPr>
            <a:r>
              <a:rPr altLang="en-US" sz="2400" lang="zh-CN">
                <a:latin typeface="Calibri" panose="020F0502020204030204"/>
                <a:ea typeface="宋体" panose="02010600030101010101" pitchFamily="2" charset="-122"/>
                <a:sym typeface="+mn-ea"/>
              </a:rPr>
              <a:t>材料二写管仲是仁者。</a:t>
            </a:r>
            <a:endParaRPr altLang="en-US" sz="2400" lang="zh-CN">
              <a:latin typeface="Calibri" panose="020F0502020204030204"/>
              <a:ea typeface="宋体" panose="02010600030101010101" pitchFamily="2" charset="-122"/>
              <a:sym typeface="+mn-ea"/>
            </a:endParaRPr>
          </a:p>
          <a:p>
            <a:pPr algn="l" defTabSz="266700" indent="0" marL="0">
              <a:lnSpc>
                <a:spcPct val="100000"/>
              </a:lnSpc>
              <a:spcAft>
                <a:spcPct val="0"/>
              </a:spcAft>
            </a:pPr>
            <a:endParaRPr altLang="en-US" sz="2400" lang="zh-CN">
              <a:latin typeface="Calibri" panose="020F0502020204030204"/>
              <a:ea typeface="宋体" panose="02010600030101010101" pitchFamily="2" charset="-122"/>
              <a:sym typeface="+mn-ea"/>
            </a:endParaRPr>
          </a:p>
          <a:p>
            <a:pPr algn="l" defTabSz="266700" indent="0" marL="0">
              <a:lnSpc>
                <a:spcPct val="100000"/>
              </a:lnSpc>
              <a:spcAft>
                <a:spcPct val="0"/>
              </a:spcAft>
            </a:pP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12B.</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《宪问》中孔子肯定了子产和子西的仁惠，但当被问及管仲时，孔子只说虽然管仲夺取了伯氏的封地，却能让伯氏对他没有怨言，此处并没有直接表明自己的态度。</a:t>
            </a:r>
            <a:r>
              <a:rPr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sz="2400" lang="en-US">
                <a:solidFill>
                  <a:schemeClr val="tx1">
                    <a:lumMod val="95000"/>
                    <a:lumOff val="5000"/>
                  </a:schemeClr>
                </a:solidFill>
                <a:latin typeface="Arial" panose="020B0604020202020204" pitchFamily="34" charset="0"/>
                <a:ea typeface="楷体" panose="02010609060101010101" charset="-122"/>
                <a:cs typeface="Arial" panose="020B0604020202020204" pitchFamily="34" charset="0"/>
                <a:sym typeface="+mn-ea"/>
              </a:rPr>
              <a:t>√</a:t>
            </a:r>
            <a:endParaRPr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algn="l" defTabSz="266700" indent="0" marL="0">
              <a:lnSpc>
                <a:spcPct val="100000"/>
              </a:lnSpc>
              <a:spcAft>
                <a:spcPct val="0"/>
              </a:spcAft>
            </a:pPr>
            <a:r>
              <a:rPr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14</a:t>
            </a:r>
            <a:r>
              <a:rPr altLang="en-US"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②</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在材料二中，孔子对管仲主要是肯定的态度，认为他符合</a:t>
            </a: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仁</a:t>
            </a: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的标准，因为管仲在辅佐齐桓公称霸的过程中，不用武力（或国正天下，百姓受益至今）。</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1048975"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979"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80" name="文本框 1"/>
          <p:cNvSpPr txBox="1"/>
          <p:nvPr/>
        </p:nvSpPr>
        <p:spPr>
          <a:xfrm>
            <a:off x="347980" y="701040"/>
            <a:ext cx="8002905" cy="5901055"/>
          </a:xfrm>
          <a:prstGeom prst="rect"/>
          <a:noFill/>
          <a:ln>
            <a:solidFill>
              <a:schemeClr val="accent1"/>
            </a:solidFill>
          </a:ln>
        </p:spPr>
        <p:txBody>
          <a:bodyPr anchor="t" rtlCol="0" wrap="square">
            <a:noAutofit/>
          </a:bodyPr>
          <a:p>
            <a:pPr algn="l" defTabSz="266700" fontAlgn="auto" indent="457200">
              <a:lnSpc>
                <a:spcPct val="120000"/>
              </a:lnSpc>
              <a:spcAft>
                <a:spcPct val="0"/>
              </a:spcAft>
            </a:pPr>
            <a:r>
              <a:rPr altLang="en-US" sz="2400" lang="zh-CN">
                <a:sym typeface="+mn-ea"/>
              </a:rPr>
              <a:t>材料三：</a:t>
            </a:r>
            <a:endParaRPr altLang="en-US" sz="2400" lang="zh-CN">
              <a:sym typeface="+mn-ea"/>
            </a:endParaRPr>
          </a:p>
          <a:p>
            <a:pPr algn="l" defTabSz="266700" fontAlgn="auto" indent="457200">
              <a:lnSpc>
                <a:spcPct val="120000"/>
              </a:lnSpc>
              <a:spcAft>
                <a:spcPct val="0"/>
              </a:spcAft>
            </a:pPr>
            <a:r>
              <a:rPr altLang="zh-CN"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12D</a:t>
            </a:r>
            <a:r>
              <a:rPr altLang="en-US" sz="2400" lang="zh-CN" u="sng">
                <a:solidFill>
                  <a:srgbClr val="FF0000"/>
                </a:solidFill>
                <a:sym typeface="+mn-ea"/>
              </a:rPr>
              <a:t>管仲既任政相齐，以区区之齐在海滨，通货积财，富国强兵，与俗同好恶。</a:t>
            </a:r>
            <a:r>
              <a:rPr altLang="zh-CN" sz="2400" lang="en-US">
                <a:sym typeface="+mn-ea"/>
              </a:rPr>
              <a:t> </a:t>
            </a:r>
            <a:r>
              <a:rPr altLang="en-US" sz="2400" lang="zh-CN">
                <a:sym typeface="+mn-ea"/>
              </a:rPr>
              <a:t>故其称曰：</a:t>
            </a:r>
            <a:r>
              <a:rPr altLang="zh-CN" sz="2400" lang="en-US">
                <a:sym typeface="+mn-ea"/>
              </a:rPr>
              <a:t>“</a:t>
            </a:r>
            <a:r>
              <a:rPr altLang="en-US" sz="2400" lang="zh-CN">
                <a:sym typeface="+mn-ea"/>
              </a:rPr>
              <a:t>仓廪实而知礼节，衣食足而知荣辱，上服度则六亲固。</a:t>
            </a:r>
            <a:r>
              <a:rPr altLang="zh-CN" sz="2400" lang="en-US">
                <a:sym typeface="+mn-ea"/>
              </a:rPr>
              <a:t>”“</a:t>
            </a:r>
            <a:r>
              <a:rPr altLang="en-US" sz="2400" lang="zh-CN">
                <a:sym typeface="+mn-ea"/>
              </a:rPr>
              <a:t>四维不张，国乃灭亡。</a:t>
            </a:r>
            <a:r>
              <a:rPr altLang="zh-CN" sz="2400" lang="en-US">
                <a:sym typeface="+mn-ea"/>
              </a:rPr>
              <a:t>”“</a:t>
            </a:r>
            <a:r>
              <a:rPr altLang="en-US" sz="2400" lang="zh-CN">
                <a:sym typeface="+mn-ea"/>
              </a:rPr>
              <a:t>下令如流水之原，令顺民心。</a:t>
            </a:r>
            <a:r>
              <a:rPr altLang="zh-CN" sz="2400" lang="en-US">
                <a:sym typeface="+mn-ea"/>
              </a:rPr>
              <a:t>”</a:t>
            </a:r>
            <a:r>
              <a:rPr altLang="en-US" sz="2400" lang="zh-CN">
                <a:sym typeface="+mn-ea"/>
              </a:rPr>
              <a:t>故论卑而易行。俗之所欲，因而予之；俗之所否，因而去之。</a:t>
            </a:r>
            <a:endParaRPr altLang="en-US" sz="2400" lang="zh-CN">
              <a:sym typeface="+mn-ea"/>
            </a:endParaRPr>
          </a:p>
          <a:p>
            <a:pPr algn="l" defTabSz="266700" fontAlgn="auto" indent="457200">
              <a:lnSpc>
                <a:spcPct val="120000"/>
              </a:lnSpc>
              <a:spcAft>
                <a:spcPct val="0"/>
              </a:spcAft>
            </a:pPr>
            <a:r>
              <a:rPr altLang="zh-CN"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12C</a:t>
            </a:r>
            <a:r>
              <a:rPr altLang="en-US" sz="2400" lang="zh-CN" u="sng">
                <a:solidFill>
                  <a:srgbClr val="FF0000"/>
                </a:solidFill>
                <a:sym typeface="+mn-ea"/>
              </a:rPr>
              <a:t>其为政也，善因祸而为福，转败而为功。</a:t>
            </a:r>
            <a:r>
              <a:rPr altLang="en-US" sz="2400" lang="zh-CN">
                <a:sym typeface="+mn-ea"/>
              </a:rPr>
              <a:t>贵轻重，慎权衡。桓公实怒少姬南袭蔡管仲因而伐楚责包茅不入贡于周室。桓公实北征山戎，而管仲因而令燕修召公之政。</a:t>
            </a:r>
            <a:r>
              <a:rPr altLang="zh-CN" sz="2400" lang="en-US" u="sng">
                <a:solidFill>
                  <a:srgbClr val="FF0000"/>
                </a:solidFill>
                <a:sym typeface="+mn-ea"/>
              </a:rPr>
              <a:t> </a:t>
            </a:r>
            <a:r>
              <a:rPr altLang="zh-CN"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12C</a:t>
            </a:r>
            <a:r>
              <a:rPr altLang="en-US" sz="2400" lang="zh-CN" u="sng">
                <a:solidFill>
                  <a:srgbClr val="FF0000"/>
                </a:solidFill>
                <a:sym typeface="+mn-ea"/>
              </a:rPr>
              <a:t>于柯之会，桓公欲背曹沫之约，管仲固而信之，诸侯由是归齐。</a:t>
            </a:r>
            <a:r>
              <a:rPr altLang="zh-CN" sz="2400" lang="en-US" u="sng">
                <a:solidFill>
                  <a:srgbClr val="FF0000"/>
                </a:solidFill>
                <a:sym typeface="+mn-ea"/>
              </a:rPr>
              <a:t> </a:t>
            </a:r>
            <a:r>
              <a:rPr altLang="en-US" sz="2400" lang="zh-CN" u="sng">
                <a:solidFill>
                  <a:srgbClr val="FF0000"/>
                </a:solidFill>
                <a:sym typeface="+mn-ea"/>
              </a:rPr>
              <a:t>故曰：</a:t>
            </a:r>
            <a:r>
              <a:rPr altLang="zh-CN" sz="2400" lang="en-US" u="sng">
                <a:solidFill>
                  <a:srgbClr val="FF0000"/>
                </a:solidFill>
                <a:sym typeface="+mn-ea"/>
              </a:rPr>
              <a:t>“</a:t>
            </a:r>
            <a:r>
              <a:rPr altLang="en-US" sz="2400" lang="zh-CN" u="sng">
                <a:solidFill>
                  <a:srgbClr val="FF0000"/>
                </a:solidFill>
                <a:sym typeface="+mn-ea"/>
              </a:rPr>
              <a:t>知与之为取，政之宝也。</a:t>
            </a:r>
            <a:r>
              <a:rPr altLang="zh-CN" sz="2400" lang="en-US" u="sng">
                <a:solidFill>
                  <a:srgbClr val="FF0000"/>
                </a:solidFill>
                <a:sym typeface="+mn-ea"/>
              </a:rPr>
              <a:t>” </a:t>
            </a:r>
            <a:endParaRPr altLang="zh-CN" sz="2400" lang="en-US" u="sng">
              <a:solidFill>
                <a:srgbClr val="FF0000"/>
              </a:solidFill>
              <a:sym typeface="+mn-ea"/>
            </a:endParaRPr>
          </a:p>
        </p:txBody>
      </p:sp>
      <p:sp>
        <p:nvSpPr>
          <p:cNvPr id="1048981" name="文本框 2"/>
          <p:cNvSpPr txBox="1"/>
          <p:nvPr/>
        </p:nvSpPr>
        <p:spPr>
          <a:xfrm>
            <a:off x="8675370" y="618490"/>
            <a:ext cx="3349625" cy="5984240"/>
          </a:xfrm>
          <a:prstGeom prst="rect"/>
          <a:ln>
            <a:solidFill>
              <a:schemeClr val="accent1"/>
            </a:solidFill>
          </a:ln>
        </p:spPr>
        <p:txBody>
          <a:bodyPr wrap="square">
            <a:noAutofit/>
          </a:bodyPr>
          <a:p>
            <a:pPr algn="l" defTabSz="266700" indent="0" marL="0">
              <a:lnSpc>
                <a:spcPts val="2340"/>
              </a:lnSpc>
              <a:spcAft>
                <a:spcPct val="0"/>
              </a:spcAft>
            </a:pPr>
            <a:r>
              <a:rPr altLang="en-US" sz="2400" lang="zh-CN">
                <a:latin typeface="Calibri" panose="020F0502020204030204"/>
                <a:ea typeface="宋体" panose="02010600030101010101" pitchFamily="2" charset="-122"/>
                <a:sym typeface="+mn-ea"/>
              </a:rPr>
              <a:t>材料三写管仲在国家管理政治文化上的措施和影响。</a:t>
            </a:r>
            <a:endParaRPr altLang="en-US" sz="2400" lang="zh-CN">
              <a:latin typeface="Calibri" panose="020F0502020204030204"/>
              <a:ea typeface="宋体" panose="02010600030101010101" pitchFamily="2" charset="-122"/>
              <a:sym typeface="+mn-ea"/>
            </a:endParaRPr>
          </a:p>
          <a:p>
            <a:pPr algn="l" defTabSz="266700" indent="0" marL="0">
              <a:lnSpc>
                <a:spcPts val="2340"/>
              </a:lnSpc>
              <a:spcAft>
                <a:spcPct val="0"/>
              </a:spcAft>
            </a:pPr>
            <a:endParaRPr altLang="en-US" sz="2400" lang="zh-CN">
              <a:latin typeface="Calibri" panose="020F0502020204030204"/>
              <a:ea typeface="宋体" panose="02010600030101010101" pitchFamily="2" charset="-122"/>
              <a:sym typeface="+mn-ea"/>
            </a:endParaRPr>
          </a:p>
          <a:p>
            <a:pPr algn="l" defTabSz="266700" indent="0" marL="0">
              <a:lnSpc>
                <a:spcPts val="2340"/>
              </a:lnSpc>
              <a:spcAft>
                <a:spcPct val="0"/>
              </a:spcAft>
            </a:pPr>
            <a:r>
              <a:rPr sz="2400" lang="en-US">
                <a:latin typeface="Calibri" panose="020F0502020204030204"/>
                <a:ea typeface="宋体" panose="02010600030101010101" pitchFamily="2" charset="-122"/>
                <a:sym typeface="+mn-ea"/>
              </a:rPr>
              <a:t> </a:t>
            </a:r>
            <a:r>
              <a:rPr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12</a:t>
            </a: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C.</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管仲善于把祸患化为祥福，当桓公想背弃曹沫逼迫他订立的盟约时，管仲就根据当时的形势劝他信守盟约，诸侯们因此归附齐国，</a:t>
            </a:r>
            <a:r>
              <a:rPr altLang="en-US" sz="2400" lang="zh-CN">
                <a:solidFill>
                  <a:srgbClr val="FF0000"/>
                </a:solidFill>
                <a:latin typeface="楷体" panose="02010609060101010101" charset="-122"/>
                <a:ea typeface="楷体" panose="02010609060101010101" charset="-122"/>
                <a:cs typeface="楷体" panose="02010609060101010101" charset="-122"/>
                <a:sym typeface="+mn-ea"/>
              </a:rPr>
              <a:t>并称赞管仲是治理国家的法宝</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sz="2400" lang="zh-CN">
                <a:solidFill>
                  <a:schemeClr val="tx1">
                    <a:lumMod val="95000"/>
                    <a:lumOff val="5000"/>
                  </a:schemeClr>
                </a:solidFill>
                <a:latin typeface="Arial" panose="020B0604020202020204" pitchFamily="34" charset="0"/>
                <a:ea typeface="楷体" panose="02010609060101010101" charset="-122"/>
                <a:cs typeface="楷体" panose="02010609060101010101" charset="-122"/>
                <a:sym typeface="+mn-ea"/>
              </a:rPr>
              <a:t>×</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algn="l" defTabSz="266700" indent="0" marL="0">
              <a:lnSpc>
                <a:spcPts val="2340"/>
              </a:lnSpc>
              <a:spcAft>
                <a:spcPct val="0"/>
              </a:spcAft>
            </a:pPr>
            <a:r>
              <a:rPr altLang="zh-CN"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12D.</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在管仲的治理下，齐国凭借地域优势，积累财富，富国强兵，尽力让百姓过上顺心如意的生活，这也许是管仲富可敌国、奢侈僭越，齐国百姓却不足介意的原因。</a:t>
            </a:r>
            <a:r>
              <a:rPr altLang="en-US" sz="2400" lang="zh-CN">
                <a:solidFill>
                  <a:schemeClr val="tx1">
                    <a:lumMod val="95000"/>
                    <a:lumOff val="5000"/>
                  </a:schemeClr>
                </a:solidFill>
                <a:latin typeface="Arial" panose="020B0604020202020204" pitchFamily="34" charset="0"/>
                <a:ea typeface="楷体" panose="02010609060101010101" charset="-122"/>
                <a:cs typeface="Arial" panose="020B0604020202020204" pitchFamily="34" charset="0"/>
                <a:sym typeface="+mn-ea"/>
              </a:rPr>
              <a:t>√</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algn="l" defTabSz="266700" indent="0" marL="0">
              <a:lnSpc>
                <a:spcPts val="2340"/>
              </a:lnSpc>
              <a:spcAft>
                <a:spcPct val="0"/>
              </a:spcAft>
            </a:pP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1048982"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986" name="文本框 8"/>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87" name="文本框 1"/>
          <p:cNvSpPr txBox="1"/>
          <p:nvPr/>
        </p:nvSpPr>
        <p:spPr>
          <a:xfrm>
            <a:off x="347980" y="701040"/>
            <a:ext cx="7387590" cy="5901055"/>
          </a:xfrm>
          <a:prstGeom prst="rect"/>
          <a:noFill/>
          <a:ln>
            <a:solidFill>
              <a:schemeClr val="accent1"/>
            </a:solidFill>
          </a:ln>
        </p:spPr>
        <p:txBody>
          <a:bodyPr anchor="t" rtlCol="0" wrap="square">
            <a:noAutofit/>
          </a:bodyPr>
          <a:p>
            <a:pPr algn="l" defTabSz="266700" fontAlgn="auto" indent="457200">
              <a:lnSpc>
                <a:spcPct val="120000"/>
              </a:lnSpc>
              <a:spcAft>
                <a:spcPct val="0"/>
              </a:spcAft>
            </a:pPr>
            <a:r>
              <a:rPr altLang="zh-CN"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12D</a:t>
            </a:r>
            <a:r>
              <a:rPr altLang="en-US" sz="2400" lang="zh-CN" u="sng">
                <a:solidFill>
                  <a:srgbClr val="FF0000"/>
                </a:solidFill>
                <a:sym typeface="+mn-ea"/>
              </a:rPr>
              <a:t>管仲富拟于公室，有三归、反培，齐人不以为侈。管仲卒，齐国遵其政，常强于诸侯。</a:t>
            </a:r>
            <a:endParaRPr altLang="en-US" sz="2400" lang="zh-CN" u="sng">
              <a:solidFill>
                <a:srgbClr val="FF0000"/>
              </a:solidFill>
              <a:sym typeface="+mn-ea"/>
            </a:endParaRPr>
          </a:p>
          <a:p>
            <a:pPr algn="l" defTabSz="266700" fontAlgn="auto" indent="457200">
              <a:lnSpc>
                <a:spcPct val="120000"/>
              </a:lnSpc>
              <a:spcAft>
                <a:spcPct val="0"/>
              </a:spcAft>
            </a:pPr>
            <a:r>
              <a:rPr altLang="en-US" sz="2400" lang="zh-CN">
                <a:sym typeface="+mn-ea"/>
              </a:rPr>
              <a:t>太史公曰：</a:t>
            </a:r>
            <a:r>
              <a:rPr altLang="en-US" sz="2400" lang="en-US">
                <a:solidFill>
                  <a:schemeClr val="tx1">
                    <a:lumMod val="95000"/>
                    <a:lumOff val="5000"/>
                  </a:schemeClr>
                </a:solidFill>
                <a:highlight>
                  <a:srgbClr val="FFFF00"/>
                </a:highlight>
                <a:latin typeface="楷体" panose="02010609060101010101" charset="-122"/>
                <a:ea typeface="楷体" panose="02010609060101010101" charset="-122"/>
                <a:cs typeface="楷体" panose="02010609060101010101" charset="-122"/>
                <a:sym typeface="+mn-ea"/>
              </a:rPr>
              <a:t>14③</a:t>
            </a:r>
            <a:r>
              <a:rPr altLang="en-US" sz="2400" lang="zh-CN" u="sng">
                <a:solidFill>
                  <a:srgbClr val="FF0000"/>
                </a:solidFill>
                <a:sym typeface="+mn-ea"/>
              </a:rPr>
              <a:t>管仲世所谓贤臣，然孔子小之，岂以为周道衰微，桓公既贤，而不勉之至王，乃称霸哉</a:t>
            </a:r>
            <a:r>
              <a:rPr altLang="zh-CN" sz="2400" lang="en-US" u="sng">
                <a:solidFill>
                  <a:srgbClr val="FF0000"/>
                </a:solidFill>
                <a:sym typeface="+mn-ea"/>
              </a:rPr>
              <a:t>? </a:t>
            </a:r>
            <a:r>
              <a:rPr altLang="en-US" sz="2400" lang="zh-CN">
                <a:sym typeface="+mn-ea"/>
              </a:rPr>
              <a:t>语曰</a:t>
            </a:r>
            <a:r>
              <a:rPr altLang="zh-CN" sz="2400" lang="en-US">
                <a:sym typeface="+mn-ea"/>
              </a:rPr>
              <a:t>“</a:t>
            </a:r>
            <a:r>
              <a:rPr altLang="en-US" sz="2400" lang="zh-CN">
                <a:sym typeface="+mn-ea"/>
              </a:rPr>
              <a:t>将顺其美，匡救其恶，故上下能相亲也</a:t>
            </a:r>
            <a:r>
              <a:rPr altLang="zh-CN" sz="2400" lang="en-US">
                <a:sym typeface="+mn-ea"/>
              </a:rPr>
              <a:t>”</a:t>
            </a:r>
            <a:r>
              <a:rPr altLang="en-US" sz="2400" lang="zh-CN">
                <a:sym typeface="+mn-ea"/>
              </a:rPr>
              <a:t>，岂管仲之谓乎</a:t>
            </a:r>
            <a:r>
              <a:rPr altLang="zh-CN" sz="2400" lang="en-US">
                <a:sym typeface="+mn-ea"/>
              </a:rPr>
              <a:t>?</a:t>
            </a:r>
            <a:endParaRPr altLang="zh-CN" sz="2400" lang="en-US">
              <a:sym typeface="+mn-ea"/>
            </a:endParaRPr>
          </a:p>
          <a:p>
            <a:pPr algn="l" defTabSz="266700" fontAlgn="auto" indent="457200">
              <a:lnSpc>
                <a:spcPct val="120000"/>
              </a:lnSpc>
              <a:spcAft>
                <a:spcPct val="0"/>
              </a:spcAft>
            </a:pPr>
            <a:r>
              <a:rPr altLang="zh-CN" sz="2400" lang="en-US">
                <a:sym typeface="+mn-ea"/>
              </a:rPr>
              <a:t>(</a:t>
            </a:r>
            <a:r>
              <a:rPr altLang="en-US" sz="2400" lang="zh-CN">
                <a:sym typeface="+mn-ea"/>
              </a:rPr>
              <a:t>节选自《史记</a:t>
            </a:r>
            <a:r>
              <a:rPr altLang="zh-CN" sz="2400" lang="en-US">
                <a:sym typeface="+mn-ea"/>
              </a:rPr>
              <a:t>·</a:t>
            </a:r>
            <a:r>
              <a:rPr altLang="en-US" sz="2400" lang="zh-CN">
                <a:sym typeface="+mn-ea"/>
              </a:rPr>
              <a:t>管仲列传》，有删改</a:t>
            </a:r>
            <a:r>
              <a:rPr altLang="zh-CN" sz="2400" lang="en-US">
                <a:sym typeface="+mn-ea"/>
              </a:rPr>
              <a:t>)</a:t>
            </a:r>
            <a:endParaRPr altLang="en-US" sz="2400" lang="zh-CN">
              <a:sym typeface="+mn-ea"/>
            </a:endParaRPr>
          </a:p>
        </p:txBody>
      </p:sp>
      <p:sp>
        <p:nvSpPr>
          <p:cNvPr id="1048988" name="文本框 2"/>
          <p:cNvSpPr txBox="1"/>
          <p:nvPr/>
        </p:nvSpPr>
        <p:spPr>
          <a:xfrm>
            <a:off x="7994650" y="618490"/>
            <a:ext cx="3909695" cy="5640705"/>
          </a:xfrm>
          <a:prstGeom prst="rect"/>
          <a:ln>
            <a:solidFill>
              <a:schemeClr val="accent1"/>
            </a:solidFill>
          </a:ln>
        </p:spPr>
        <p:txBody>
          <a:bodyPr wrap="square">
            <a:noAutofit/>
          </a:bodyPr>
          <a:p>
            <a:pPr algn="l" defTabSz="266700" indent="0" marL="0">
              <a:lnSpc>
                <a:spcPct val="150000"/>
              </a:lnSpc>
              <a:spcAft>
                <a:spcPct val="0"/>
              </a:spcAft>
            </a:pP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12D.在管仲的治理下，齐国凭借地域优势，积累财富，富国强兵，尽力让百姓过上顺心如意的生活，这也许是管仲富可敌国、奢侈僭越，齐国百姓却不足介意的原因。</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algn="l" defTabSz="266700" indent="0" marL="0">
              <a:lnSpc>
                <a:spcPct val="150000"/>
              </a:lnSpc>
              <a:spcAft>
                <a:spcPct val="0"/>
              </a:spcAft>
            </a:pPr>
            <a:r>
              <a:rPr altLang="en-US" sz="240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14③</a:t>
            </a:r>
            <a:r>
              <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在材料三中，司马迁推测孔子轻视管仲，是因为管种不勉励齐恒公行王道，却辅佐他称霸。</a:t>
            </a:r>
            <a:endParaRPr altLang="en-US"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algn="l" defTabSz="266700" indent="0" marL="0">
              <a:lnSpc>
                <a:spcPts val="2340"/>
              </a:lnSpc>
              <a:spcAft>
                <a:spcPct val="0"/>
              </a:spcAft>
            </a:pPr>
            <a:endParaRPr sz="2400" lang="en-US">
              <a:solidFill>
                <a:srgbClr val="FF0000"/>
              </a:solidFill>
              <a:latin typeface="宋体" panose="02010600030101010101" pitchFamily="2" charset="-122"/>
              <a:ea typeface="宋体" panose="02010600030101010101" pitchFamily="2" charset="-122"/>
              <a:cs typeface="仿宋" panose="02010609060101010101" charset="-122"/>
              <a:sym typeface="+mn-ea"/>
            </a:endParaRPr>
          </a:p>
        </p:txBody>
      </p:sp>
      <p:sp>
        <p:nvSpPr>
          <p:cNvPr id="1048989" name="文本框 7"/>
          <p:cNvSpPr txBox="1"/>
          <p:nvPr>
            <p:custDataLst>
              <p:tags r:id="rId2"/>
            </p:custDataLst>
          </p:nvPr>
        </p:nvSpPr>
        <p:spPr>
          <a:xfrm>
            <a:off x="9236075" y="28130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文本解读</a:t>
            </a:r>
            <a:endParaRPr sz="1600" lang="zh-CN">
              <a:solidFill>
                <a:srgbClr val="000000"/>
              </a:solidFill>
              <a:ea typeface="黑体" panose="02010609060101010101" charset="-122"/>
              <a:sym typeface="+mn-ea"/>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993" name="文本框 28"/>
          <p:cNvSpPr txBox="1"/>
          <p:nvPr>
            <p:custDataLst>
              <p:tags r:id="rId1"/>
            </p:custDataLst>
          </p:nvPr>
        </p:nvSpPr>
        <p:spPr>
          <a:xfrm>
            <a:off x="1814195" y="13398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994" name="文本框 10"/>
          <p:cNvSpPr txBox="1"/>
          <p:nvPr>
            <p:custDataLst>
              <p:tags r:id="rId2"/>
            </p:custDataLst>
          </p:nvPr>
        </p:nvSpPr>
        <p:spPr>
          <a:xfrm>
            <a:off x="495300" y="481901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995"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996" name="文本框 1"/>
          <p:cNvSpPr txBox="1"/>
          <p:nvPr/>
        </p:nvSpPr>
        <p:spPr>
          <a:xfrm>
            <a:off x="347980" y="567690"/>
            <a:ext cx="11537315" cy="4149725"/>
          </a:xfrm>
          <a:prstGeom prst="rect"/>
          <a:ln>
            <a:solidFill>
              <a:schemeClr val="accent1"/>
            </a:solidFill>
          </a:ln>
        </p:spPr>
        <p:txBody>
          <a:bodyPr wrap="square">
            <a:noAutofit/>
          </a:bodyPr>
          <a:p>
            <a:pPr algn="l" defTabSz="266700" fontAlgn="ctr" indent="720090">
              <a:lnSpc>
                <a:spcPct val="100000"/>
              </a:lnSpc>
              <a:spcBef>
                <a:spcPts val="0"/>
              </a:spcBef>
              <a:spcAft>
                <a:spcPts val="0"/>
              </a:spcAft>
            </a:pPr>
            <a:r>
              <a:rPr altLang="en-US" sz="2400" lang="zh-CN">
                <a:sym typeface="+mn-ea"/>
              </a:rPr>
              <a:t>材料一：</a:t>
            </a:r>
            <a:endParaRPr altLang="en-US" sz="2400" lang="zh-CN">
              <a:sym typeface="+mn-ea"/>
            </a:endParaRPr>
          </a:p>
          <a:p>
            <a:pPr algn="l" defTabSz="266700" fontAlgn="ctr" indent="720090">
              <a:lnSpc>
                <a:spcPct val="100000"/>
              </a:lnSpc>
              <a:spcBef>
                <a:spcPts val="0"/>
              </a:spcBef>
              <a:spcAft>
                <a:spcPts val="0"/>
              </a:spcAft>
            </a:pPr>
            <a:r>
              <a:rPr altLang="en-US" sz="2400" lang="zh-CN">
                <a:sym typeface="+mn-ea"/>
              </a:rPr>
              <a:t>子曰：</a:t>
            </a:r>
            <a:r>
              <a:rPr altLang="zh-CN" sz="2400" lang="en-US">
                <a:sym typeface="+mn-ea"/>
              </a:rPr>
              <a:t>“</a:t>
            </a:r>
            <a:r>
              <a:rPr altLang="en-US" sz="2400" lang="zh-CN">
                <a:sym typeface="+mn-ea"/>
              </a:rPr>
              <a:t>管仲之器小哉！</a:t>
            </a:r>
            <a:r>
              <a:rPr altLang="zh-CN" sz="2400" lang="en-US">
                <a:sym typeface="+mn-ea"/>
              </a:rPr>
              <a:t>”</a:t>
            </a:r>
            <a:endParaRPr altLang="zh-CN" sz="2400" lang="en-US">
              <a:sym typeface="+mn-ea"/>
            </a:endParaRPr>
          </a:p>
          <a:p>
            <a:pPr algn="l" defTabSz="266700" fontAlgn="ctr" indent="720090">
              <a:lnSpc>
                <a:spcPct val="100000"/>
              </a:lnSpc>
              <a:spcBef>
                <a:spcPts val="0"/>
              </a:spcBef>
              <a:spcAft>
                <a:spcPts val="0"/>
              </a:spcAft>
            </a:pPr>
            <a:r>
              <a:rPr altLang="en-US" sz="2400" lang="zh-CN">
                <a:sym typeface="+mn-ea"/>
              </a:rPr>
              <a:t>或曰：</a:t>
            </a:r>
            <a:r>
              <a:rPr altLang="zh-CN" sz="2400" lang="en-US">
                <a:sym typeface="+mn-ea"/>
              </a:rPr>
              <a:t>“</a:t>
            </a:r>
            <a:r>
              <a:rPr altLang="en-US" sz="2400" lang="zh-CN">
                <a:sym typeface="+mn-ea"/>
              </a:rPr>
              <a:t>管仲俭乎</a:t>
            </a:r>
            <a:r>
              <a:rPr altLang="zh-CN" sz="2400" lang="en-US">
                <a:sym typeface="+mn-ea"/>
              </a:rPr>
              <a:t>?”</a:t>
            </a:r>
            <a:r>
              <a:rPr altLang="en-US" sz="2400" lang="zh-CN">
                <a:sym typeface="+mn-ea"/>
              </a:rPr>
              <a:t>曰：</a:t>
            </a:r>
            <a:r>
              <a:rPr altLang="zh-CN" sz="2400" lang="en-US">
                <a:sym typeface="+mn-ea"/>
              </a:rPr>
              <a:t>“</a:t>
            </a:r>
            <a:r>
              <a:rPr altLang="en-US" sz="2400" lang="zh-CN">
                <a:sym typeface="+mn-ea"/>
              </a:rPr>
              <a:t>管氏有三归</a:t>
            </a:r>
            <a:r>
              <a:rPr altLang="en-US" sz="2400" lang="en-US">
                <a:sym typeface="+mn-ea"/>
              </a:rPr>
              <a:t>①</a:t>
            </a:r>
            <a:r>
              <a:rPr altLang="en-US" sz="2400" lang="zh-CN">
                <a:sym typeface="+mn-ea"/>
              </a:rPr>
              <a:t>，官事不摄，焉得俭</a:t>
            </a:r>
            <a:r>
              <a:rPr altLang="zh-CN" sz="2400" lang="en-US">
                <a:sym typeface="+mn-ea"/>
              </a:rPr>
              <a:t>?”</a:t>
            </a:r>
            <a:endParaRPr altLang="zh-CN" sz="2400" lang="en-US">
              <a:sym typeface="+mn-ea"/>
            </a:endParaRPr>
          </a:p>
          <a:p>
            <a:pPr algn="l" defTabSz="266700" fontAlgn="ctr" indent="720090">
              <a:lnSpc>
                <a:spcPct val="100000"/>
              </a:lnSpc>
              <a:spcBef>
                <a:spcPts val="0"/>
              </a:spcBef>
              <a:spcAft>
                <a:spcPts val="0"/>
              </a:spcAft>
            </a:pPr>
            <a:r>
              <a:rPr altLang="zh-CN" sz="2400" lang="en-US">
                <a:sym typeface="+mn-ea"/>
              </a:rPr>
              <a:t> </a:t>
            </a:r>
            <a:r>
              <a:rPr altLang="en-US" b="1" sz="2400" lang="zh-CN">
                <a:solidFill>
                  <a:srgbClr val="FF0000"/>
                </a:solidFill>
                <a:sym typeface="+mn-ea"/>
              </a:rPr>
              <a:t>器小</a:t>
            </a:r>
            <a:r>
              <a:rPr altLang="en-US" sz="2400" lang="zh-CN">
                <a:sym typeface="+mn-ea"/>
              </a:rPr>
              <a:t>：器量很小</a:t>
            </a:r>
            <a:r>
              <a:rPr altLang="zh-CN" sz="2400" lang="en-US">
                <a:sym typeface="+mn-ea"/>
              </a:rPr>
              <a:t>    </a:t>
            </a:r>
            <a:r>
              <a:rPr altLang="en-US" b="1" sz="2400" lang="zh-CN">
                <a:solidFill>
                  <a:srgbClr val="FF0000"/>
                </a:solidFill>
                <a:sym typeface="+mn-ea"/>
              </a:rPr>
              <a:t>俭</a:t>
            </a:r>
            <a:r>
              <a:rPr altLang="en-US" sz="2400" lang="zh-CN">
                <a:sym typeface="+mn-ea"/>
              </a:rPr>
              <a:t>：节俭</a:t>
            </a:r>
            <a:r>
              <a:rPr altLang="zh-CN" sz="2400" lang="en-US">
                <a:sym typeface="+mn-ea"/>
              </a:rPr>
              <a:t>   </a:t>
            </a:r>
            <a:r>
              <a:rPr altLang="en-US" b="1" sz="2400" lang="zh-CN">
                <a:solidFill>
                  <a:srgbClr val="FF0000"/>
                </a:solidFill>
                <a:sym typeface="+mn-ea"/>
              </a:rPr>
              <a:t> 不摄</a:t>
            </a:r>
            <a:r>
              <a:rPr altLang="en-US" sz="2400" lang="zh-CN">
                <a:sym typeface="+mn-ea"/>
              </a:rPr>
              <a:t>：不亲自处理</a:t>
            </a:r>
            <a:endParaRPr altLang="en-US" sz="2400" lang="zh-CN">
              <a:sym typeface="+mn-ea"/>
            </a:endParaRPr>
          </a:p>
          <a:p>
            <a:pPr algn="l" defTabSz="266700" fontAlgn="ctr" indent="720090">
              <a:lnSpc>
                <a:spcPct val="100000"/>
              </a:lnSpc>
              <a:spcBef>
                <a:spcPts val="0"/>
              </a:spcBef>
              <a:spcAft>
                <a:spcPts val="0"/>
              </a:spcAft>
            </a:pPr>
            <a:r>
              <a:rPr altLang="zh-CN" sz="2400" lang="en-US">
                <a:sym typeface="+mn-ea"/>
              </a:rPr>
              <a:t> </a:t>
            </a:r>
            <a:r>
              <a:rPr altLang="en-US" b="1" sz="2400" lang="zh-CN">
                <a:solidFill>
                  <a:srgbClr val="FF0000"/>
                </a:solidFill>
                <a:sym typeface="+mn-ea"/>
              </a:rPr>
              <a:t>焉得俭</a:t>
            </a:r>
            <a:r>
              <a:rPr altLang="en-US" sz="2400" lang="zh-CN">
                <a:sym typeface="+mn-ea"/>
              </a:rPr>
              <a:t>：怎么能说是节俭呢</a:t>
            </a:r>
            <a:endParaRPr altLang="en-US" sz="2400" lang="zh-CN">
              <a:sym typeface="+mn-ea"/>
            </a:endParaRPr>
          </a:p>
          <a:p>
            <a:pPr algn="l" defTabSz="266700" fontAlgn="ctr" indent="720090">
              <a:lnSpc>
                <a:spcPct val="100000"/>
              </a:lnSpc>
              <a:spcBef>
                <a:spcPts val="0"/>
              </a:spcBef>
              <a:spcAft>
                <a:spcPts val="0"/>
              </a:spcAft>
            </a:pPr>
            <a:endParaRPr altLang="en-US" sz="2400" lang="zh-CN">
              <a:sym typeface="+mn-ea"/>
            </a:endParaRPr>
          </a:p>
          <a:p>
            <a:pPr algn="l" defTabSz="266700" fontAlgn="ctr" indent="720090">
              <a:lnSpc>
                <a:spcPct val="100000"/>
              </a:lnSpc>
              <a:spcBef>
                <a:spcPts val="0"/>
              </a:spcBef>
              <a:spcAft>
                <a:spcPts val="0"/>
              </a:spcAft>
            </a:pPr>
            <a:r>
              <a:rPr altLang="en-US" b="1" sz="2400" lang="zh-CN">
                <a:solidFill>
                  <a:srgbClr val="FF0000"/>
                </a:solidFill>
                <a:sym typeface="+mn-ea"/>
              </a:rPr>
              <a:t>三归</a:t>
            </a:r>
            <a:r>
              <a:rPr altLang="en-US" sz="2400" lang="zh-CN">
                <a:sym typeface="+mn-ea"/>
              </a:rPr>
              <a:t>：指的是管仲拥有的三处豪华府邸，这表明他的生活非常奢侈。</a:t>
            </a:r>
            <a:endParaRPr altLang="en-US" sz="2400" lang="zh-CN">
              <a:sym typeface="+mn-ea"/>
            </a:endParaRPr>
          </a:p>
          <a:p>
            <a:pPr algn="l" defTabSz="266700" fontAlgn="ctr" indent="720090">
              <a:lnSpc>
                <a:spcPct val="100000"/>
              </a:lnSpc>
              <a:spcBef>
                <a:spcPts val="0"/>
              </a:spcBef>
              <a:spcAft>
                <a:spcPts val="0"/>
              </a:spcAft>
            </a:pPr>
            <a:r>
              <a:rPr altLang="en-US" b="1" sz="2400" lang="zh-CN">
                <a:solidFill>
                  <a:srgbClr val="FF0000"/>
                </a:solidFill>
                <a:sym typeface="+mn-ea"/>
              </a:rPr>
              <a:t>官事不摄</a:t>
            </a:r>
            <a:r>
              <a:rPr altLang="en-US" sz="2400" lang="zh-CN">
                <a:sym typeface="+mn-ea"/>
              </a:rPr>
              <a:t>：指的是管仲不亲自处理政务，这表明他可能在管理上不够严谨和负责。</a:t>
            </a:r>
            <a:endParaRPr altLang="en-US" sz="2400" lang="zh-CN">
              <a:sym typeface="+mn-ea"/>
            </a:endParaRPr>
          </a:p>
          <a:p>
            <a:pPr algn="l" defTabSz="266700" fontAlgn="ctr" indent="720090">
              <a:lnSpc>
                <a:spcPct val="100000"/>
              </a:lnSpc>
              <a:spcBef>
                <a:spcPts val="0"/>
              </a:spcBef>
              <a:spcAft>
                <a:spcPts val="0"/>
              </a:spcAft>
            </a:pPr>
            <a:r>
              <a:rPr altLang="en-US" sz="2400" lang="zh-CN">
                <a:sym typeface="+mn-ea"/>
              </a:rPr>
              <a:t>在孔子的道德观念中，节俭是一种重要的美德。他认为一个贤臣应该节俭，不浪费国家的资源，同时也要勤勉地处理政务，为国家和人民谋福利。</a:t>
            </a:r>
            <a:endParaRPr altLang="en-US" sz="2400" lang="zh-CN">
              <a:sym typeface="+mn-ea"/>
            </a:endParaRPr>
          </a:p>
        </p:txBody>
      </p:sp>
      <p:sp>
        <p:nvSpPr>
          <p:cNvPr id="1048997" name="文本框 2"/>
          <p:cNvSpPr txBox="1"/>
          <p:nvPr/>
        </p:nvSpPr>
        <p:spPr>
          <a:xfrm>
            <a:off x="247015" y="5444490"/>
            <a:ext cx="11779250" cy="1185545"/>
          </a:xfrm>
          <a:prstGeom prst="rect"/>
          <a:ln>
            <a:solidFill>
              <a:schemeClr val="accent1"/>
            </a:solidFill>
          </a:ln>
        </p:spPr>
        <p:txBody>
          <a:bodyPr wrap="square">
            <a:noAutofit/>
          </a:bodyPr>
          <a:p>
            <a:pPr algn="l" defTabSz="266700" fontAlgn="auto" indent="45720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孔子说：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管仲这个人的器量真是狭小呀！</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有人说：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管仲节俭吗？</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（孔子）说：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他有三座诸侯才能享有的华丽的高台，他家里的管事也是一人一职而不兼任，怎么谈得上节俭呢？</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altLang="zh-CN"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8998"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996"/>
                                        </p:tgtEl>
                                        <p:attrNameLst>
                                          <p:attrName>style.visibility</p:attrName>
                                        </p:attrNameLst>
                                      </p:cBhvr>
                                      <p:to>
                                        <p:strVal val="visible"/>
                                      </p:to>
                                    </p:set>
                                    <p:animEffect transition="in" filter="blinds(horizontal)">
                                      <p:cBhvr>
                                        <p:cTn dur="500" id="7"/>
                                        <p:tgtEl>
                                          <p:spTgt spid="104899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8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6" grpId="0" bldLvl="0" animBg="1"/>
      <p:bldP spid="1048997"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9002" name="文本框 28"/>
          <p:cNvSpPr txBox="1"/>
          <p:nvPr>
            <p:custDataLst>
              <p:tags r:id="rId1"/>
            </p:custDataLst>
          </p:nvPr>
        </p:nvSpPr>
        <p:spPr>
          <a:xfrm>
            <a:off x="1814195" y="13398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03" name="文本框 10"/>
          <p:cNvSpPr txBox="1"/>
          <p:nvPr>
            <p:custDataLst>
              <p:tags r:id="rId2"/>
            </p:custDataLst>
          </p:nvPr>
        </p:nvSpPr>
        <p:spPr>
          <a:xfrm>
            <a:off x="247015" y="504634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04"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05" name="文本框 1"/>
          <p:cNvSpPr txBox="1"/>
          <p:nvPr/>
        </p:nvSpPr>
        <p:spPr>
          <a:xfrm>
            <a:off x="236855" y="470535"/>
            <a:ext cx="11537315" cy="4575810"/>
          </a:xfrm>
          <a:prstGeom prst="rect"/>
          <a:ln>
            <a:solidFill>
              <a:schemeClr val="accent1"/>
            </a:solidFill>
          </a:ln>
        </p:spPr>
        <p:txBody>
          <a:bodyPr wrap="square">
            <a:noAutofit/>
          </a:bodyPr>
          <a:p>
            <a:pPr algn="l" defTabSz="266700" fontAlgn="ctr" indent="720090">
              <a:lnSpc>
                <a:spcPct val="100000"/>
              </a:lnSpc>
              <a:spcBef>
                <a:spcPts val="0"/>
              </a:spcBef>
              <a:spcAft>
                <a:spcPts val="0"/>
              </a:spcAft>
            </a:pPr>
            <a:r>
              <a:rPr altLang="zh-CN" sz="2400" lang="en-US">
                <a:sym typeface="+mn-ea"/>
              </a:rPr>
              <a:t>“</a:t>
            </a:r>
            <a:r>
              <a:rPr altLang="en-US" sz="2400" lang="zh-CN">
                <a:sym typeface="+mn-ea"/>
              </a:rPr>
              <a:t>然则管仲知礼乎</a:t>
            </a:r>
            <a:r>
              <a:rPr altLang="zh-CN" sz="2400" lang="en-US">
                <a:sym typeface="+mn-ea"/>
              </a:rPr>
              <a:t>?”</a:t>
            </a:r>
            <a:r>
              <a:rPr altLang="en-US" sz="2400" lang="zh-CN">
                <a:sym typeface="+mn-ea"/>
              </a:rPr>
              <a:t>曰：</a:t>
            </a:r>
            <a:r>
              <a:rPr altLang="zh-CN" sz="2400" lang="en-US">
                <a:sym typeface="+mn-ea"/>
              </a:rPr>
              <a:t>“</a:t>
            </a:r>
            <a:r>
              <a:rPr altLang="en-US" sz="2400" lang="zh-CN">
                <a:sym typeface="+mn-ea"/>
              </a:rPr>
              <a:t>邦君树塞门，管氏亦树塞门；邦君为两君之好有反坫</a:t>
            </a:r>
            <a:r>
              <a:rPr altLang="en-US" sz="2400" lang="en-US">
                <a:sym typeface="+mn-ea"/>
              </a:rPr>
              <a:t>②</a:t>
            </a:r>
            <a:r>
              <a:rPr altLang="en-US" sz="2400" lang="zh-CN">
                <a:sym typeface="+mn-ea"/>
              </a:rPr>
              <a:t>，管氏亦有反坫。管氏而知礼，孰不知礼</a:t>
            </a:r>
            <a:r>
              <a:rPr altLang="zh-CN" sz="2400" lang="en-US">
                <a:sym typeface="+mn-ea"/>
              </a:rPr>
              <a:t>?”</a:t>
            </a:r>
            <a:endParaRPr altLang="zh-CN" sz="2400" lang="en-US">
              <a:sym typeface="+mn-ea"/>
            </a:endParaRPr>
          </a:p>
          <a:p>
            <a:pPr algn="l" defTabSz="266700" fontAlgn="ctr" indent="720090">
              <a:lnSpc>
                <a:spcPct val="100000"/>
              </a:lnSpc>
              <a:spcBef>
                <a:spcPts val="0"/>
              </a:spcBef>
              <a:spcAft>
                <a:spcPts val="0"/>
              </a:spcAft>
            </a:pPr>
            <a:r>
              <a:rPr altLang="en-US" b="1" sz="2400" lang="zh-CN">
                <a:solidFill>
                  <a:srgbClr val="FF0000"/>
                </a:solidFill>
                <a:sym typeface="+mn-ea"/>
              </a:rPr>
              <a:t>然则</a:t>
            </a:r>
            <a:r>
              <a:rPr altLang="en-US" sz="2400" lang="zh-CN">
                <a:sym typeface="+mn-ea"/>
              </a:rPr>
              <a:t>：既然这样，那么</a:t>
            </a:r>
            <a:r>
              <a:rPr altLang="zh-CN" sz="2400" lang="en-US">
                <a:sym typeface="+mn-ea"/>
              </a:rPr>
              <a:t>    </a:t>
            </a:r>
            <a:r>
              <a:rPr altLang="en-US" b="1" sz="2400" lang="zh-CN">
                <a:solidFill>
                  <a:srgbClr val="FF0000"/>
                </a:solidFill>
                <a:sym typeface="+mn-ea"/>
              </a:rPr>
              <a:t> 邦君树塞门</a:t>
            </a:r>
            <a:r>
              <a:rPr altLang="en-US" sz="2400" lang="zh-CN">
                <a:sym typeface="+mn-ea"/>
              </a:rPr>
              <a:t>：国君在门前树立屏风</a:t>
            </a:r>
            <a:endParaRPr altLang="en-US" sz="2400" lang="zh-CN">
              <a:sym typeface="+mn-ea"/>
            </a:endParaRPr>
          </a:p>
          <a:p>
            <a:pPr algn="l" defTabSz="266700" fontAlgn="ctr" indent="720090">
              <a:lnSpc>
                <a:spcPct val="100000"/>
              </a:lnSpc>
              <a:spcBef>
                <a:spcPts val="0"/>
              </a:spcBef>
              <a:spcAft>
                <a:spcPts val="0"/>
              </a:spcAft>
            </a:pPr>
            <a:r>
              <a:rPr altLang="en-US" b="1" sz="2400" lang="zh-CN">
                <a:solidFill>
                  <a:srgbClr val="FF0000"/>
                </a:solidFill>
                <a:sym typeface="+mn-ea"/>
              </a:rPr>
              <a:t>而</a:t>
            </a:r>
            <a:r>
              <a:rPr altLang="en-US" sz="2400" lang="zh-CN">
                <a:sym typeface="+mn-ea"/>
              </a:rPr>
              <a:t>：表假设，如果</a:t>
            </a:r>
            <a:r>
              <a:rPr altLang="zh-CN" sz="2400" lang="en-US">
                <a:sym typeface="+mn-ea"/>
              </a:rPr>
              <a:t>      </a:t>
            </a:r>
            <a:r>
              <a:rPr altLang="en-US" b="1" sz="2400" lang="zh-CN">
                <a:solidFill>
                  <a:srgbClr val="FF0000"/>
                </a:solidFill>
                <a:sym typeface="+mn-ea"/>
              </a:rPr>
              <a:t>孰不知礼</a:t>
            </a:r>
            <a:r>
              <a:rPr altLang="en-US" sz="2400" lang="zh-CN">
                <a:sym typeface="+mn-ea"/>
              </a:rPr>
              <a:t>：谁还不懂得礼呢</a:t>
            </a:r>
            <a:endParaRPr altLang="en-US" sz="2400" lang="zh-CN">
              <a:sym typeface="+mn-ea"/>
            </a:endParaRPr>
          </a:p>
          <a:p>
            <a:pPr algn="l" defTabSz="266700" fontAlgn="ctr" indent="720090">
              <a:lnSpc>
                <a:spcPct val="100000"/>
              </a:lnSpc>
              <a:spcBef>
                <a:spcPts val="0"/>
              </a:spcBef>
              <a:spcAft>
                <a:spcPts val="0"/>
              </a:spcAft>
            </a:pPr>
            <a:endParaRPr altLang="en-US" sz="2400" lang="zh-CN">
              <a:sym typeface="+mn-ea"/>
            </a:endParaRPr>
          </a:p>
          <a:p>
            <a:pPr algn="l" defTabSz="266700" fontAlgn="ctr" indent="720090">
              <a:lnSpc>
                <a:spcPct val="100000"/>
              </a:lnSpc>
              <a:spcBef>
                <a:spcPts val="0"/>
              </a:spcBef>
              <a:spcAft>
                <a:spcPts val="0"/>
              </a:spcAft>
            </a:pPr>
            <a:r>
              <a:rPr altLang="en-US" sz="2400" lang="zh-CN">
                <a:sym typeface="+mn-ea"/>
              </a:rPr>
              <a:t>管仲虽然在政治上取得了显著的成就，但他在个人行为上却表现出了僭越的行为，如在门前树立屏风和设有反坫，这些都是国君的特权。孔子认为这些行为是不符合礼的，因此批评管仲不懂得礼。</a:t>
            </a:r>
            <a:endParaRPr altLang="en-US" sz="2400" lang="zh-CN">
              <a:sym typeface="+mn-ea"/>
            </a:endParaRPr>
          </a:p>
          <a:p>
            <a:pPr algn="l" defTabSz="266700" fontAlgn="ctr" indent="720090">
              <a:lnSpc>
                <a:spcPct val="100000"/>
              </a:lnSpc>
              <a:spcBef>
                <a:spcPts val="0"/>
              </a:spcBef>
              <a:spcAft>
                <a:spcPts val="0"/>
              </a:spcAft>
            </a:pPr>
            <a:r>
              <a:rPr altLang="en-US" sz="2400" lang="zh-CN">
                <a:sym typeface="+mn-ea"/>
              </a:rPr>
              <a:t>孔子非常重视礼，认为礼是维持社会秩序和道德规范的重要手段。礼不仅包括礼仪形式，还涵盖了道德和行为规范。</a:t>
            </a:r>
            <a:endParaRPr altLang="en-US" sz="2400" lang="zh-CN">
              <a:sym typeface="+mn-ea"/>
            </a:endParaRPr>
          </a:p>
          <a:p>
            <a:pPr algn="l" defTabSz="266700" fontAlgn="ctr" indent="720090">
              <a:lnSpc>
                <a:spcPct val="100000"/>
              </a:lnSpc>
              <a:spcBef>
                <a:spcPts val="0"/>
              </a:spcBef>
              <a:spcAft>
                <a:spcPts val="0"/>
              </a:spcAft>
            </a:pPr>
            <a:r>
              <a:rPr altLang="en-US" sz="2400" lang="zh-CN">
                <a:sym typeface="+mn-ea"/>
              </a:rPr>
              <a:t>在孔子看来，一个真正懂得礼的人应该遵守社会的等级制度，不僭越自己的身份。</a:t>
            </a:r>
            <a:endParaRPr altLang="en-US" sz="2400" lang="zh-CN">
              <a:sym typeface="+mn-ea"/>
            </a:endParaRPr>
          </a:p>
          <a:p>
            <a:pPr algn="l" defTabSz="266700" fontAlgn="ctr" indent="720090">
              <a:lnSpc>
                <a:spcPct val="100000"/>
              </a:lnSpc>
              <a:spcBef>
                <a:spcPts val="0"/>
              </a:spcBef>
              <a:spcAft>
                <a:spcPts val="0"/>
              </a:spcAft>
            </a:pPr>
            <a:endParaRPr altLang="en-US" sz="2400" lang="zh-CN">
              <a:sym typeface="+mn-ea"/>
            </a:endParaRPr>
          </a:p>
        </p:txBody>
      </p:sp>
      <p:sp>
        <p:nvSpPr>
          <p:cNvPr id="1049006" name="文本框 2"/>
          <p:cNvSpPr txBox="1"/>
          <p:nvPr/>
        </p:nvSpPr>
        <p:spPr>
          <a:xfrm>
            <a:off x="247015" y="5383530"/>
            <a:ext cx="11779250" cy="1372870"/>
          </a:xfrm>
          <a:prstGeom prst="rect"/>
          <a:ln>
            <a:solidFill>
              <a:schemeClr val="accent1"/>
            </a:solidFill>
          </a:ln>
        </p:spPr>
        <p:txBody>
          <a:bodyPr wrap="square">
            <a:noAutofit/>
          </a:bodyPr>
          <a:p>
            <a:pPr algn="l" defTabSz="266700" fontAlgn="auto" indent="457200">
              <a:lnSpc>
                <a:spcPct val="100000"/>
              </a:lnSpc>
              <a:spcAft>
                <a:spcPct val="0"/>
              </a:spcAft>
            </a:pP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那人又问：</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那么管仲知礼吗？</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（孔子）回答：</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国君大门口设立正对大门的影壁，管仲也设立这个墙壁。国君为了两国君的友好，</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同别国国君举行会见时）在堂上有放空酒杯的设备，管仲也有这样的设备。如果说管仲知礼，那么还有谁不知礼呢？</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altLang="zh-CN"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07"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05"/>
                                        </p:tgtEl>
                                        <p:attrNameLst>
                                          <p:attrName>style.visibility</p:attrName>
                                        </p:attrNameLst>
                                      </p:cBhvr>
                                      <p:to>
                                        <p:strVal val="visible"/>
                                      </p:to>
                                    </p:set>
                                    <p:animEffect transition="in" filter="blinds(horizontal)">
                                      <p:cBhvr>
                                        <p:cTn dur="500" id="7"/>
                                        <p:tgtEl>
                                          <p:spTgt spid="104900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5" grpId="0" bldLvl="0" animBg="1"/>
      <p:bldP spid="1049006"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9011" name="文本框 28"/>
          <p:cNvSpPr txBox="1"/>
          <p:nvPr>
            <p:custDataLst>
              <p:tags r:id="rId1"/>
            </p:custDataLst>
          </p:nvPr>
        </p:nvSpPr>
        <p:spPr>
          <a:xfrm>
            <a:off x="1709420"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12" name="文本框 10"/>
          <p:cNvSpPr txBox="1"/>
          <p:nvPr>
            <p:custDataLst>
              <p:tags r:id="rId2"/>
            </p:custDataLst>
          </p:nvPr>
        </p:nvSpPr>
        <p:spPr>
          <a:xfrm>
            <a:off x="247015" y="541591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13"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14" name="文本框 1"/>
          <p:cNvSpPr txBox="1"/>
          <p:nvPr/>
        </p:nvSpPr>
        <p:spPr>
          <a:xfrm>
            <a:off x="247015" y="336550"/>
            <a:ext cx="11617960" cy="4881245"/>
          </a:xfrm>
          <a:prstGeom prst="rect"/>
          <a:ln>
            <a:solidFill>
              <a:schemeClr val="accent1"/>
            </a:solidFill>
          </a:ln>
        </p:spPr>
        <p:txBody>
          <a:bodyPr wrap="square">
            <a:noAutofit/>
          </a:bodyPr>
          <a:p>
            <a:pPr algn="l" defTabSz="266700" fontAlgn="ctr" indent="626110">
              <a:lnSpc>
                <a:spcPct val="90000"/>
              </a:lnSpc>
              <a:spcBef>
                <a:spcPts val="0"/>
              </a:spcBef>
              <a:spcAft>
                <a:spcPts val="0"/>
              </a:spcAft>
            </a:pPr>
            <a:r>
              <a:rPr altLang="en-US" sz="2400" lang="zh-CN">
                <a:sym typeface="+mn-ea"/>
              </a:rPr>
              <a:t>材料二：</a:t>
            </a:r>
            <a:endParaRPr altLang="en-US" sz="2400" lang="zh-CN">
              <a:sym typeface="+mn-ea"/>
            </a:endParaRPr>
          </a:p>
          <a:p>
            <a:pPr algn="l" defTabSz="266700" fontAlgn="ctr" indent="626110">
              <a:lnSpc>
                <a:spcPct val="100000"/>
              </a:lnSpc>
              <a:spcBef>
                <a:spcPts val="0"/>
              </a:spcBef>
              <a:spcAft>
                <a:spcPts val="0"/>
              </a:spcAft>
            </a:pPr>
            <a:r>
              <a:rPr altLang="en-US" sz="2400" lang="zh-CN">
                <a:sym typeface="+mn-ea"/>
              </a:rPr>
              <a:t>或问郑之子产。子曰：</a:t>
            </a:r>
            <a:r>
              <a:rPr altLang="zh-CN" sz="2400" lang="en-US">
                <a:sym typeface="+mn-ea"/>
              </a:rPr>
              <a:t>“</a:t>
            </a:r>
            <a:r>
              <a:rPr altLang="en-US" sz="2400" lang="zh-CN">
                <a:sym typeface="+mn-ea"/>
              </a:rPr>
              <a:t>惠人也。</a:t>
            </a:r>
            <a:r>
              <a:rPr altLang="zh-CN" sz="2400" lang="en-US">
                <a:sym typeface="+mn-ea"/>
              </a:rPr>
              <a:t>”</a:t>
            </a:r>
            <a:r>
              <a:rPr altLang="en-US" sz="2400" lang="zh-CN">
                <a:sym typeface="+mn-ea"/>
              </a:rPr>
              <a:t>问子西。</a:t>
            </a:r>
            <a:r>
              <a:rPr altLang="zh-CN" sz="2400" lang="en-US">
                <a:sym typeface="+mn-ea"/>
              </a:rPr>
              <a:t> </a:t>
            </a:r>
            <a:r>
              <a:rPr altLang="en-US" sz="2400" lang="zh-CN">
                <a:sym typeface="+mn-ea"/>
              </a:rPr>
              <a:t>曰：</a:t>
            </a:r>
            <a:r>
              <a:rPr altLang="zh-CN" sz="2400" lang="en-US">
                <a:sym typeface="+mn-ea"/>
              </a:rPr>
              <a:t>“</a:t>
            </a:r>
            <a:r>
              <a:rPr altLang="en-US" sz="2400" lang="zh-CN">
                <a:sym typeface="+mn-ea"/>
              </a:rPr>
              <a:t>彼哉！</a:t>
            </a:r>
            <a:r>
              <a:rPr altLang="zh-CN" sz="2400" lang="en-US">
                <a:sym typeface="+mn-ea"/>
              </a:rPr>
              <a:t> </a:t>
            </a:r>
            <a:r>
              <a:rPr altLang="en-US" sz="2400" lang="zh-CN">
                <a:sym typeface="+mn-ea"/>
              </a:rPr>
              <a:t>彼哉！</a:t>
            </a:r>
            <a:r>
              <a:rPr altLang="zh-CN" sz="2400" lang="en-US">
                <a:sym typeface="+mn-ea"/>
              </a:rPr>
              <a:t>”</a:t>
            </a:r>
            <a:r>
              <a:rPr altLang="en-US" sz="2400" lang="zh-CN">
                <a:sym typeface="+mn-ea"/>
              </a:rPr>
              <a:t>问管仲。</a:t>
            </a:r>
            <a:r>
              <a:rPr altLang="zh-CN" sz="2400" lang="en-US">
                <a:sym typeface="+mn-ea"/>
              </a:rPr>
              <a:t> </a:t>
            </a:r>
            <a:r>
              <a:rPr altLang="en-US" sz="2400" lang="zh-CN">
                <a:sym typeface="+mn-ea"/>
              </a:rPr>
              <a:t>曰：</a:t>
            </a:r>
            <a:r>
              <a:rPr altLang="zh-CN" sz="2400" lang="en-US">
                <a:sym typeface="+mn-ea"/>
              </a:rPr>
              <a:t>“</a:t>
            </a:r>
            <a:r>
              <a:rPr altLang="en-US" sz="2400" lang="zh-CN">
                <a:sym typeface="+mn-ea"/>
              </a:rPr>
              <a:t>夺伯氏</a:t>
            </a:r>
            <a:r>
              <a:rPr altLang="en-US" sz="2400" lang="zh-CN">
                <a:sym typeface="+mn-ea"/>
              </a:rPr>
              <a:t>骈</a:t>
            </a:r>
            <a:r>
              <a:rPr altLang="en-US" sz="2400" lang="zh-CN">
                <a:sym typeface="+mn-ea"/>
              </a:rPr>
              <a:t>邑三百，饭疏食，没齿无怨言。</a:t>
            </a:r>
            <a:r>
              <a:rPr altLang="zh-CN" sz="2400" lang="en-US">
                <a:sym typeface="+mn-ea"/>
              </a:rPr>
              <a:t>”</a:t>
            </a:r>
            <a:endParaRPr altLang="zh-CN" sz="2400" lang="en-US">
              <a:sym typeface="+mn-ea"/>
            </a:endParaRPr>
          </a:p>
          <a:p>
            <a:pPr algn="l" defTabSz="266700" fontAlgn="ctr" indent="626110">
              <a:lnSpc>
                <a:spcPct val="100000"/>
              </a:lnSpc>
              <a:spcBef>
                <a:spcPts val="0"/>
              </a:spcBef>
              <a:spcAft>
                <a:spcPts val="0"/>
              </a:spcAft>
            </a:pPr>
            <a:r>
              <a:rPr altLang="zh-CN" sz="2400" lang="en-US">
                <a:sym typeface="+mn-ea"/>
              </a:rPr>
              <a:t> </a:t>
            </a:r>
            <a:r>
              <a:rPr altLang="en-US" b="1" sz="2400" lang="zh-CN">
                <a:solidFill>
                  <a:srgbClr val="FF0000"/>
                </a:solidFill>
                <a:sym typeface="+mn-ea"/>
              </a:rPr>
              <a:t>子产</a:t>
            </a:r>
            <a:r>
              <a:rPr altLang="en-US" sz="2400" lang="zh-CN">
                <a:latin typeface="楷体" panose="02010609060101010101" charset="-122"/>
                <a:ea typeface="楷体" panose="02010609060101010101" charset="-122"/>
                <a:cs typeface="楷体" panose="02010609060101010101" charset="-122"/>
                <a:sym typeface="+mn-ea"/>
              </a:rPr>
              <a:t>：春秋时期郑国的政治家，以仁爱和治理有方著称。</a:t>
            </a:r>
            <a:endParaRPr altLang="en-US" sz="2400" lang="zh-CN">
              <a:latin typeface="楷体" panose="02010609060101010101" charset="-122"/>
              <a:ea typeface="楷体" panose="02010609060101010101" charset="-122"/>
              <a:cs typeface="楷体" panose="02010609060101010101" charset="-122"/>
              <a:sym typeface="+mn-ea"/>
            </a:endParaRPr>
          </a:p>
          <a:p>
            <a:pPr algn="l" defTabSz="266700" fontAlgn="ctr" indent="626110">
              <a:lnSpc>
                <a:spcPct val="100000"/>
              </a:lnSpc>
              <a:spcBef>
                <a:spcPts val="0"/>
              </a:spcBef>
              <a:spcAft>
                <a:spcPts val="0"/>
              </a:spcAft>
            </a:pPr>
            <a:r>
              <a:rPr altLang="en-US" b="1" sz="2400" lang="zh-CN">
                <a:solidFill>
                  <a:srgbClr val="FF0000"/>
                </a:solidFill>
                <a:sym typeface="+mn-ea"/>
              </a:rPr>
              <a:t>惠</a:t>
            </a:r>
            <a:r>
              <a:rPr altLang="en-US" sz="2400" lang="zh-CN">
                <a:latin typeface="楷体" panose="02010609060101010101" charset="-122"/>
                <a:ea typeface="楷体" panose="02010609060101010101" charset="-122"/>
                <a:cs typeface="楷体" panose="02010609060101010101" charset="-122"/>
                <a:sym typeface="+mn-ea"/>
              </a:rPr>
              <a:t>：仁爱，慈爱。</a:t>
            </a:r>
            <a:r>
              <a:rPr altLang="zh-CN" sz="2400" lang="en-US">
                <a:latin typeface="楷体" panose="02010609060101010101" charset="-122"/>
                <a:ea typeface="楷体" panose="02010609060101010101" charset="-122"/>
                <a:cs typeface="楷体" panose="02010609060101010101" charset="-122"/>
                <a:sym typeface="+mn-ea"/>
              </a:rPr>
              <a:t>    </a:t>
            </a:r>
            <a:r>
              <a:rPr altLang="en-US" b="1" sz="2400" lang="zh-CN">
                <a:solidFill>
                  <a:srgbClr val="FF0000"/>
                </a:solidFill>
                <a:sym typeface="+mn-ea"/>
              </a:rPr>
              <a:t>子西</a:t>
            </a:r>
            <a:r>
              <a:rPr altLang="en-US" sz="2400" lang="zh-CN">
                <a:latin typeface="楷体" panose="02010609060101010101" charset="-122"/>
                <a:ea typeface="楷体" panose="02010609060101010101" charset="-122"/>
                <a:cs typeface="楷体" panose="02010609060101010101" charset="-122"/>
                <a:sym typeface="+mn-ea"/>
              </a:rPr>
              <a:t>：春秋时期楚国的大夫。</a:t>
            </a:r>
            <a:r>
              <a:rPr altLang="en-US" b="1" sz="2400" lang="zh-CN">
                <a:solidFill>
                  <a:srgbClr val="FF0000"/>
                </a:solidFill>
                <a:sym typeface="+mn-ea"/>
              </a:rPr>
              <a:t>伯氏</a:t>
            </a:r>
            <a:r>
              <a:rPr altLang="en-US" sz="2400" lang="zh-CN">
                <a:latin typeface="楷体" panose="02010609060101010101" charset="-122"/>
                <a:ea typeface="楷体" panose="02010609060101010101" charset="-122"/>
                <a:cs typeface="楷体" panose="02010609060101010101" charset="-122"/>
                <a:sym typeface="+mn-ea"/>
              </a:rPr>
              <a:t>：春秋时期齐国的大夫。</a:t>
            </a:r>
            <a:r>
              <a:rPr altLang="zh-CN" sz="2400" lang="en-US">
                <a:latin typeface="楷体" panose="02010609060101010101" charset="-122"/>
                <a:ea typeface="楷体" panose="02010609060101010101" charset="-122"/>
                <a:cs typeface="楷体" panose="02010609060101010101" charset="-122"/>
                <a:sym typeface="+mn-ea"/>
              </a:rPr>
              <a:t>   </a:t>
            </a:r>
            <a:r>
              <a:rPr altLang="en-US" b="1" sz="2400" lang="zh-CN">
                <a:solidFill>
                  <a:srgbClr val="FF0000"/>
                </a:solidFill>
                <a:sym typeface="+mn-ea"/>
              </a:rPr>
              <a:t>骈邑</a:t>
            </a:r>
            <a:r>
              <a:rPr altLang="en-US" sz="2400" lang="zh-CN">
                <a:latin typeface="楷体" panose="02010609060101010101" charset="-122"/>
                <a:ea typeface="楷体" panose="02010609060101010101" charset="-122"/>
                <a:cs typeface="楷体" panose="02010609060101010101" charset="-122"/>
                <a:sym typeface="+mn-ea"/>
              </a:rPr>
              <a:t>：地名，伯氏的封地。</a:t>
            </a:r>
            <a:endParaRPr altLang="en-US" sz="2400" lang="zh-CN">
              <a:latin typeface="楷体" panose="02010609060101010101" charset="-122"/>
              <a:ea typeface="楷体" panose="02010609060101010101" charset="-122"/>
              <a:cs typeface="楷体" panose="02010609060101010101" charset="-122"/>
              <a:sym typeface="+mn-ea"/>
            </a:endParaRPr>
          </a:p>
          <a:p>
            <a:pPr algn="l" defTabSz="266700" fontAlgn="ctr" indent="626110">
              <a:lnSpc>
                <a:spcPct val="100000"/>
              </a:lnSpc>
              <a:spcBef>
                <a:spcPts val="0"/>
              </a:spcBef>
              <a:spcAft>
                <a:spcPts val="0"/>
              </a:spcAft>
            </a:pPr>
            <a:r>
              <a:rPr altLang="en-US" b="1" sz="2400" lang="zh-CN">
                <a:solidFill>
                  <a:srgbClr val="FF0000"/>
                </a:solidFill>
                <a:sym typeface="+mn-ea"/>
              </a:rPr>
              <a:t>三百家</a:t>
            </a:r>
            <a:r>
              <a:rPr altLang="en-US" sz="2400" lang="zh-CN">
                <a:latin typeface="楷体" panose="02010609060101010101" charset="-122"/>
                <a:ea typeface="楷体" panose="02010609060101010101" charset="-122"/>
                <a:cs typeface="楷体" panose="02010609060101010101" charset="-122"/>
                <a:sym typeface="+mn-ea"/>
              </a:rPr>
              <a:t>：指伯氏在骈邑有三百户人家。</a:t>
            </a:r>
            <a:endParaRPr altLang="en-US" sz="2400" lang="zh-CN">
              <a:latin typeface="楷体" panose="02010609060101010101" charset="-122"/>
              <a:ea typeface="楷体" panose="02010609060101010101" charset="-122"/>
              <a:cs typeface="楷体" panose="02010609060101010101" charset="-122"/>
              <a:sym typeface="+mn-ea"/>
            </a:endParaRPr>
          </a:p>
          <a:p>
            <a:pPr algn="l" defTabSz="266700" fontAlgn="ctr" indent="626110">
              <a:lnSpc>
                <a:spcPct val="100000"/>
              </a:lnSpc>
              <a:spcBef>
                <a:spcPts val="0"/>
              </a:spcBef>
              <a:spcAft>
                <a:spcPts val="0"/>
              </a:spcAft>
            </a:pPr>
            <a:r>
              <a:rPr altLang="en-US" b="1" sz="2400" lang="zh-CN">
                <a:solidFill>
                  <a:srgbClr val="FF0000"/>
                </a:solidFill>
                <a:sym typeface="+mn-ea"/>
              </a:rPr>
              <a:t>夺之使贫</a:t>
            </a:r>
            <a:r>
              <a:rPr altLang="en-US" sz="2400" lang="zh-CN">
                <a:latin typeface="楷体" panose="02010609060101010101" charset="-122"/>
                <a:ea typeface="楷体" panose="02010609060101010101" charset="-122"/>
                <a:cs typeface="楷体" panose="02010609060101010101" charset="-122"/>
                <a:sym typeface="+mn-ea"/>
              </a:rPr>
              <a:t>：管仲剥夺了伯氏的封地，使他变得贫穷。</a:t>
            </a:r>
            <a:endParaRPr altLang="en-US" sz="2400" lang="zh-CN">
              <a:latin typeface="楷体" panose="02010609060101010101" charset="-122"/>
              <a:ea typeface="楷体" panose="02010609060101010101" charset="-122"/>
              <a:cs typeface="楷体" panose="02010609060101010101" charset="-122"/>
              <a:sym typeface="+mn-ea"/>
            </a:endParaRPr>
          </a:p>
          <a:p>
            <a:pPr algn="l" defTabSz="266700" fontAlgn="ctr" indent="626110">
              <a:lnSpc>
                <a:spcPct val="100000"/>
              </a:lnSpc>
              <a:spcBef>
                <a:spcPts val="0"/>
              </a:spcBef>
              <a:spcAft>
                <a:spcPts val="0"/>
              </a:spcAft>
            </a:pPr>
            <a:r>
              <a:rPr altLang="en-US" b="1" sz="2400" lang="zh-CN">
                <a:solidFill>
                  <a:srgbClr val="FF0000"/>
                </a:solidFill>
                <a:sym typeface="+mn-ea"/>
              </a:rPr>
              <a:t>饭疏食</a:t>
            </a:r>
            <a:r>
              <a:rPr altLang="en-US" sz="2400" lang="zh-CN">
                <a:latin typeface="楷体" panose="02010609060101010101" charset="-122"/>
                <a:ea typeface="楷体" panose="02010609060101010101" charset="-122"/>
                <a:cs typeface="楷体" panose="02010609060101010101" charset="-122"/>
                <a:sym typeface="+mn-ea"/>
              </a:rPr>
              <a:t>：吃粗食。</a:t>
            </a:r>
            <a:r>
              <a:rPr altLang="zh-CN" sz="2400" lang="en-US">
                <a:latin typeface="楷体" panose="02010609060101010101" charset="-122"/>
                <a:ea typeface="楷体" panose="02010609060101010101" charset="-122"/>
                <a:cs typeface="楷体" panose="02010609060101010101" charset="-122"/>
                <a:sym typeface="+mn-ea"/>
              </a:rPr>
              <a:t>    </a:t>
            </a:r>
            <a:r>
              <a:rPr altLang="en-US" b="1" sz="2400" lang="zh-CN">
                <a:solidFill>
                  <a:srgbClr val="FF0000"/>
                </a:solidFill>
                <a:sym typeface="+mn-ea"/>
              </a:rPr>
              <a:t>无怨言</a:t>
            </a:r>
            <a:r>
              <a:rPr altLang="en-US" sz="2400" lang="zh-CN">
                <a:latin typeface="楷体" panose="02010609060101010101" charset="-122"/>
                <a:ea typeface="楷体" panose="02010609060101010101" charset="-122"/>
                <a:cs typeface="楷体" panose="02010609060101010101" charset="-122"/>
                <a:sym typeface="+mn-ea"/>
              </a:rPr>
              <a:t>：没有怨恨的话。</a:t>
            </a:r>
            <a:endParaRPr altLang="en-US" sz="2400" lang="zh-CN">
              <a:latin typeface="楷体" panose="02010609060101010101" charset="-122"/>
              <a:ea typeface="楷体" panose="02010609060101010101" charset="-122"/>
              <a:cs typeface="楷体" panose="02010609060101010101" charset="-122"/>
              <a:sym typeface="+mn-ea"/>
            </a:endParaRPr>
          </a:p>
          <a:p>
            <a:pPr algn="l" defTabSz="266700" fontAlgn="ctr" indent="626110">
              <a:lnSpc>
                <a:spcPct val="100000"/>
              </a:lnSpc>
              <a:spcBef>
                <a:spcPts val="0"/>
              </a:spcBef>
              <a:spcAft>
                <a:spcPts val="0"/>
              </a:spcAft>
            </a:pPr>
            <a:r>
              <a:rPr altLang="en-US" sz="2400" lang="zh-CN">
                <a:sym typeface="+mn-ea"/>
              </a:rPr>
              <a:t>这段文字通过对比子产、子西和伯氏，强调了仁爱、道德和礼节的重要性。子产以仁爱著称，子西则没有值得称道的地方，而伯氏虽然被剥夺了封地，但因为管仲的行为符合礼节，他也没有怨言，表现出了高尚的品德。</a:t>
            </a:r>
            <a:endParaRPr altLang="en-US" sz="2400" lang="zh-CN">
              <a:sym typeface="+mn-ea"/>
            </a:endParaRPr>
          </a:p>
          <a:p>
            <a:pPr algn="l" defTabSz="266700" fontAlgn="ctr" indent="626110">
              <a:lnSpc>
                <a:spcPct val="100000"/>
              </a:lnSpc>
              <a:spcBef>
                <a:spcPts val="0"/>
              </a:spcBef>
              <a:spcAft>
                <a:spcPts val="0"/>
              </a:spcAft>
            </a:pPr>
            <a:r>
              <a:rPr altLang="en-US" sz="2400" lang="zh-CN">
                <a:sym typeface="+mn-ea"/>
              </a:rPr>
              <a:t>　　</a:t>
            </a:r>
            <a:endParaRPr altLang="en-US" sz="2400" lang="zh-CN">
              <a:sym typeface="+mn-ea"/>
            </a:endParaRPr>
          </a:p>
        </p:txBody>
      </p:sp>
      <p:sp>
        <p:nvSpPr>
          <p:cNvPr id="1049015" name="文本框 2"/>
          <p:cNvSpPr txBox="1"/>
          <p:nvPr/>
        </p:nvSpPr>
        <p:spPr>
          <a:xfrm>
            <a:off x="247015" y="5649595"/>
            <a:ext cx="11779250" cy="1119505"/>
          </a:xfrm>
          <a:prstGeom prst="rect"/>
          <a:ln>
            <a:solidFill>
              <a:schemeClr val="accent1"/>
            </a:solidFill>
          </a:ln>
        </p:spPr>
        <p:txBody>
          <a:bodyPr wrap="square">
            <a:noAutofit/>
          </a:bodyPr>
          <a:p>
            <a:pPr algn="l" defTabSz="266700" fontAlgn="auto" indent="457200">
              <a:lnSpc>
                <a:spcPct val="9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有人问郑国的子产是个怎样的人。孔子说：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是个有恩惠于人的人。</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又问子西。孔子说：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他</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也是）呀！他（也是）呀！</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又问管仲。孔子说：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他把伯氏骈邑的三百家夺走，使伯氏终生吃粗粮，直到老死也没有怨言。</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16"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14"/>
                                        </p:tgtEl>
                                        <p:attrNameLst>
                                          <p:attrName>style.visibility</p:attrName>
                                        </p:attrNameLst>
                                      </p:cBhvr>
                                      <p:to>
                                        <p:strVal val="visible"/>
                                      </p:to>
                                    </p:set>
                                    <p:animEffect transition="in" filter="blinds(horizontal)">
                                      <p:cBhvr>
                                        <p:cTn dur="500" id="7"/>
                                        <p:tgtEl>
                                          <p:spTgt spid="1049014"/>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4" grpId="0" bldLvl="0" animBg="1"/>
      <p:bldP spid="10490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p:grpSpPr>
      <p:sp>
        <p:nvSpPr>
          <p:cNvPr id="1048637" name="内容占位符 2"/>
          <p:cNvSpPr>
            <a:spLocks noGrp="1"/>
          </p:cNvSpPr>
          <p:nvPr>
            <p:ph idx="1"/>
          </p:nvPr>
        </p:nvSpPr>
        <p:spPr>
          <a:xfrm>
            <a:off x="608330" y="338455"/>
            <a:ext cx="10968990" cy="5911215"/>
          </a:xfrm>
          <a:ln>
            <a:solidFill>
              <a:schemeClr val="accent1"/>
            </a:solidFill>
          </a:ln>
        </p:spPr>
        <p:txBody>
          <a:bodyPr>
            <a:noAutofit/>
          </a:bodyPr>
          <a:p>
            <a:pPr algn="ctr">
              <a:lnSpc>
                <a:spcPct val="100000"/>
              </a:lnSpc>
            </a:pPr>
            <a:r>
              <a:rPr altLang="zh-CN" b="1" sz="2400" lang="en-US">
                <a:latin typeface="楷体" panose="02010609060101010101" charset="-122"/>
                <a:ea typeface="楷体" panose="02010609060101010101" charset="-122"/>
                <a:cs typeface="楷体" panose="02010609060101010101" charset="-122"/>
                <a:sym typeface="+mn-ea"/>
              </a:rPr>
              <a:t>AI</a:t>
            </a:r>
            <a:r>
              <a:rPr altLang="en-US" b="1" sz="2400" lang="zh-CN">
                <a:latin typeface="楷体" panose="02010609060101010101" charset="-122"/>
                <a:ea typeface="楷体" panose="02010609060101010101" charset="-122"/>
                <a:cs typeface="楷体" panose="02010609060101010101" charset="-122"/>
                <a:sym typeface="+mn-ea"/>
              </a:rPr>
              <a:t>太炎</a:t>
            </a:r>
            <a:endParaRPr altLang="zh-CN" b="1" sz="2400" lang="en-US">
              <a:latin typeface="楷体" panose="02010609060101010101" charset="-122"/>
              <a:ea typeface="楷体" panose="02010609060101010101" charset="-122"/>
              <a:cs typeface="楷体" panose="02010609060101010101" charset="-122"/>
            </a:endParaRPr>
          </a:p>
          <a:p>
            <a:pPr>
              <a:lnSpc>
                <a:spcPct val="100000"/>
              </a:lnSpc>
            </a:pPr>
            <a:r>
              <a:rPr altLang="zh-CN" b="1" sz="2400" lang="en-US">
                <a:latin typeface="楷体" panose="02010609060101010101" charset="-122"/>
                <a:ea typeface="楷体" panose="02010609060101010101" charset="-122"/>
                <a:cs typeface="楷体" panose="02010609060101010101" charset="-122"/>
              </a:rPr>
              <a:t>AI</a:t>
            </a:r>
            <a:r>
              <a:rPr altLang="en-US" b="1" sz="2400" lang="zh-CN">
                <a:latin typeface="楷体" panose="02010609060101010101" charset="-122"/>
                <a:ea typeface="楷体" panose="02010609060101010101" charset="-122"/>
                <a:cs typeface="楷体" panose="02010609060101010101" charset="-122"/>
              </a:rPr>
              <a:t>太炎是北京师范大学科研团队研发的专门适用于古汉语文本理解的大语言模型，属于国家语委重大项目</a:t>
            </a:r>
            <a:r>
              <a:rPr altLang="zh-CN" b="1" sz="2400" lang="en-US">
                <a:latin typeface="楷体" panose="02010609060101010101" charset="-122"/>
                <a:ea typeface="楷体" panose="02010609060101010101" charset="-122"/>
                <a:cs typeface="楷体" panose="02010609060101010101" charset="-122"/>
              </a:rPr>
              <a:t>“</a:t>
            </a:r>
            <a:r>
              <a:rPr altLang="en-US" b="1" sz="2400" lang="zh-CN">
                <a:latin typeface="楷体" panose="02010609060101010101" charset="-122"/>
                <a:ea typeface="楷体" panose="02010609060101010101" charset="-122"/>
                <a:cs typeface="楷体" panose="02010609060101010101" charset="-122"/>
              </a:rPr>
              <a:t>古籍整理智能化关键技术研究</a:t>
            </a:r>
            <a:r>
              <a:rPr altLang="zh-CN" b="1" sz="2400" lang="en-US">
                <a:latin typeface="楷体" panose="02010609060101010101" charset="-122"/>
                <a:ea typeface="楷体" panose="02010609060101010101" charset="-122"/>
                <a:cs typeface="楷体" panose="02010609060101010101" charset="-122"/>
              </a:rPr>
              <a:t>”</a:t>
            </a:r>
            <a:r>
              <a:rPr altLang="en-US" b="1" sz="2400" lang="zh-CN">
                <a:latin typeface="楷体" panose="02010609060101010101" charset="-122"/>
                <a:ea typeface="楷体" panose="02010609060101010101" charset="-122"/>
                <a:cs typeface="楷体" panose="02010609060101010101" charset="-122"/>
              </a:rPr>
              <a:t>（</a:t>
            </a:r>
            <a:r>
              <a:rPr altLang="zh-CN" b="1" sz="2400" lang="en-US">
                <a:latin typeface="楷体" panose="02010609060101010101" charset="-122"/>
                <a:ea typeface="楷体" panose="02010609060101010101" charset="-122"/>
                <a:cs typeface="楷体" panose="02010609060101010101" charset="-122"/>
              </a:rPr>
              <a:t>ZDA145-9</a:t>
            </a:r>
            <a:r>
              <a:rPr altLang="en-US" b="1" sz="2400" lang="zh-CN">
                <a:latin typeface="楷体" panose="02010609060101010101" charset="-122"/>
                <a:ea typeface="楷体" panose="02010609060101010101" charset="-122"/>
                <a:cs typeface="楷体" panose="02010609060101010101" charset="-122"/>
              </a:rPr>
              <a:t>）的阶段性成果。</a:t>
            </a:r>
            <a:endParaRPr altLang="en-US" b="1" sz="2400" lang="zh-CN">
              <a:latin typeface="楷体" panose="02010609060101010101" charset="-122"/>
              <a:ea typeface="楷体" panose="02010609060101010101" charset="-122"/>
              <a:cs typeface="楷体" panose="02010609060101010101" charset="-122"/>
            </a:endParaRPr>
          </a:p>
          <a:p>
            <a:pPr>
              <a:lnSpc>
                <a:spcPct val="100000"/>
              </a:lnSpc>
            </a:pPr>
            <a:r>
              <a:rPr altLang="en-US" b="1" sz="2400" lang="zh-CN">
                <a:highlight>
                  <a:srgbClr val="FFFF00"/>
                </a:highlight>
                <a:latin typeface="楷体" panose="02010609060101010101" charset="-122"/>
                <a:ea typeface="楷体" panose="02010609060101010101" charset="-122"/>
                <a:cs typeface="楷体" panose="02010609060101010101" charset="-122"/>
              </a:rPr>
              <a:t>名称由来</a:t>
            </a:r>
            <a:endParaRPr altLang="en-US" b="1" sz="2400" lang="zh-CN">
              <a:highlight>
                <a:srgbClr val="FFFF00"/>
              </a:highlight>
              <a:latin typeface="楷体" panose="02010609060101010101" charset="-122"/>
              <a:ea typeface="楷体" panose="02010609060101010101" charset="-122"/>
              <a:cs typeface="楷体" panose="02010609060101010101" charset="-122"/>
            </a:endParaRPr>
          </a:p>
          <a:p>
            <a:pPr>
              <a:lnSpc>
                <a:spcPct val="100000"/>
              </a:lnSpc>
            </a:pPr>
            <a:r>
              <a:rPr altLang="en-US" b="1" sz="2400" lang="zh-CN">
                <a:latin typeface="楷体" panose="02010609060101010101" charset="-122"/>
                <a:ea typeface="楷体" panose="02010609060101010101" charset="-122"/>
                <a:cs typeface="楷体" panose="02010609060101010101" charset="-122"/>
              </a:rPr>
              <a:t>为了致敬近代国学大师章太炎先生，秉承章黄学派弘扬中华优秀传统文化的宗旨，该模型命名为</a:t>
            </a:r>
            <a:r>
              <a:rPr altLang="zh-CN" b="1" sz="2400" lang="en-US">
                <a:latin typeface="楷体" panose="02010609060101010101" charset="-122"/>
                <a:ea typeface="楷体" panose="02010609060101010101" charset="-122"/>
                <a:cs typeface="楷体" panose="02010609060101010101" charset="-122"/>
              </a:rPr>
              <a:t>“AI</a:t>
            </a:r>
            <a:r>
              <a:rPr altLang="en-US" b="1" sz="2400" lang="zh-CN">
                <a:latin typeface="楷体" panose="02010609060101010101" charset="-122"/>
                <a:ea typeface="楷体" panose="02010609060101010101" charset="-122"/>
                <a:cs typeface="楷体" panose="02010609060101010101" charset="-122"/>
              </a:rPr>
              <a:t>太炎</a:t>
            </a:r>
            <a:r>
              <a:rPr altLang="zh-CN" b="1" sz="2400" lang="en-US">
                <a:latin typeface="楷体" panose="02010609060101010101" charset="-122"/>
                <a:ea typeface="楷体" panose="02010609060101010101" charset="-122"/>
                <a:cs typeface="楷体" panose="02010609060101010101" charset="-122"/>
              </a:rPr>
              <a:t>”</a:t>
            </a:r>
            <a:r>
              <a:rPr altLang="en-US" b="1" sz="2400" lang="zh-CN">
                <a:latin typeface="楷体" panose="02010609060101010101" charset="-122"/>
                <a:ea typeface="楷体" panose="02010609060101010101" charset="-122"/>
                <a:cs typeface="楷体" panose="02010609060101010101" charset="-122"/>
              </a:rPr>
              <a:t>。</a:t>
            </a:r>
            <a:endParaRPr altLang="en-US" b="1" sz="2400" lang="zh-CN">
              <a:latin typeface="楷体" panose="02010609060101010101" charset="-122"/>
              <a:ea typeface="楷体" panose="02010609060101010101" charset="-122"/>
              <a:cs typeface="楷体" panose="02010609060101010101" charset="-122"/>
            </a:endParaRPr>
          </a:p>
          <a:p>
            <a:pPr algn="l">
              <a:lnSpc>
                <a:spcPct val="100000"/>
              </a:lnSpc>
              <a:buClrTx/>
              <a:buSzTx/>
            </a:pPr>
            <a:r>
              <a:rPr altLang="en-US" b="1" sz="2400" lang="zh-CN">
                <a:highlight>
                  <a:srgbClr val="FFFF00"/>
                </a:highlight>
                <a:latin typeface="楷体" panose="02010609060101010101" charset="-122"/>
                <a:ea typeface="楷体" panose="02010609060101010101" charset="-122"/>
                <a:cs typeface="楷体" panose="02010609060101010101" charset="-122"/>
              </a:rPr>
              <a:t>发展历史</a:t>
            </a:r>
            <a:endParaRPr altLang="en-US" b="1" sz="2400" lang="zh-CN">
              <a:highlight>
                <a:srgbClr val="FFFF00"/>
              </a:highlight>
              <a:latin typeface="楷体" panose="02010609060101010101" charset="-122"/>
              <a:ea typeface="楷体" panose="02010609060101010101" charset="-122"/>
              <a:cs typeface="楷体" panose="02010609060101010101" charset="-122"/>
            </a:endParaRPr>
          </a:p>
          <a:p>
            <a:pPr>
              <a:lnSpc>
                <a:spcPct val="100000"/>
              </a:lnSpc>
            </a:pPr>
            <a:r>
              <a:rPr altLang="zh-CN" b="1" sz="2400" lang="en-US">
                <a:latin typeface="楷体" panose="02010609060101010101" charset="-122"/>
                <a:ea typeface="楷体" panose="02010609060101010101" charset="-122"/>
                <a:cs typeface="楷体" panose="02010609060101010101" charset="-122"/>
              </a:rPr>
              <a:t>2023</a:t>
            </a:r>
            <a:r>
              <a:rPr altLang="en-US" b="1" sz="2400" lang="zh-CN">
                <a:latin typeface="楷体" panose="02010609060101010101" charset="-122"/>
                <a:ea typeface="楷体" panose="02010609060101010101" charset="-122"/>
                <a:cs typeface="楷体" panose="02010609060101010101" charset="-122"/>
              </a:rPr>
              <a:t>年</a:t>
            </a:r>
            <a:r>
              <a:rPr altLang="zh-CN" b="1" sz="2400" lang="en-US">
                <a:latin typeface="楷体" panose="02010609060101010101" charset="-122"/>
                <a:ea typeface="楷体" panose="02010609060101010101" charset="-122"/>
                <a:cs typeface="楷体" panose="02010609060101010101" charset="-122"/>
              </a:rPr>
              <a:t>11</a:t>
            </a:r>
            <a:r>
              <a:rPr altLang="en-US" b="1" sz="2400" lang="zh-CN">
                <a:latin typeface="楷体" panose="02010609060101010101" charset="-122"/>
                <a:ea typeface="楷体" panose="02010609060101010101" charset="-122"/>
                <a:cs typeface="楷体" panose="02010609060101010101" charset="-122"/>
              </a:rPr>
              <a:t>月，</a:t>
            </a:r>
            <a:r>
              <a:rPr altLang="zh-CN" b="1" sz="2400" lang="en-US">
                <a:latin typeface="楷体" panose="02010609060101010101" charset="-122"/>
                <a:ea typeface="楷体" panose="02010609060101010101" charset="-122"/>
                <a:cs typeface="楷体" panose="02010609060101010101" charset="-122"/>
              </a:rPr>
              <a:t>“AI</a:t>
            </a:r>
            <a:r>
              <a:rPr altLang="en-US" b="1" sz="2400" lang="zh-CN">
                <a:latin typeface="楷体" panose="02010609060101010101" charset="-122"/>
                <a:ea typeface="楷体" panose="02010609060101010101" charset="-122"/>
                <a:cs typeface="楷体" panose="02010609060101010101" charset="-122"/>
              </a:rPr>
              <a:t>太炎</a:t>
            </a:r>
            <a:r>
              <a:rPr altLang="zh-CN" b="1" sz="2400" lang="en-US">
                <a:latin typeface="楷体" panose="02010609060101010101" charset="-122"/>
                <a:ea typeface="楷体" panose="02010609060101010101" charset="-122"/>
                <a:cs typeface="楷体" panose="02010609060101010101" charset="-122"/>
              </a:rPr>
              <a:t>1.0”</a:t>
            </a:r>
            <a:r>
              <a:rPr altLang="en-US" b="1" sz="2400" lang="zh-CN">
                <a:latin typeface="楷体" panose="02010609060101010101" charset="-122"/>
                <a:ea typeface="楷体" panose="02010609060101010101" charset="-122"/>
                <a:cs typeface="楷体" panose="02010609060101010101" charset="-122"/>
              </a:rPr>
              <a:t>版进入内测阶段。</a:t>
            </a:r>
            <a:endParaRPr altLang="en-US" b="1" sz="2400" lang="zh-CN">
              <a:latin typeface="楷体" panose="02010609060101010101" charset="-122"/>
              <a:ea typeface="楷体" panose="02010609060101010101" charset="-122"/>
              <a:cs typeface="楷体" panose="02010609060101010101" charset="-122"/>
            </a:endParaRPr>
          </a:p>
          <a:p>
            <a:pPr>
              <a:lnSpc>
                <a:spcPct val="100000"/>
              </a:lnSpc>
            </a:pPr>
            <a:r>
              <a:rPr altLang="zh-CN" b="1" sz="2400" lang="en-US">
                <a:latin typeface="楷体" panose="02010609060101010101" charset="-122"/>
                <a:ea typeface="楷体" panose="02010609060101010101" charset="-122"/>
                <a:cs typeface="楷体" panose="02010609060101010101" charset="-122"/>
              </a:rPr>
              <a:t>2024</a:t>
            </a:r>
            <a:r>
              <a:rPr altLang="en-US" b="1" sz="2400" lang="zh-CN">
                <a:latin typeface="楷体" panose="02010609060101010101" charset="-122"/>
                <a:ea typeface="楷体" panose="02010609060101010101" charset="-122"/>
                <a:cs typeface="楷体" panose="02010609060101010101" charset="-122"/>
              </a:rPr>
              <a:t>年</a:t>
            </a:r>
            <a:r>
              <a:rPr altLang="zh-CN" b="1" sz="2400" lang="en-US">
                <a:latin typeface="楷体" panose="02010609060101010101" charset="-122"/>
                <a:ea typeface="楷体" panose="02010609060101010101" charset="-122"/>
                <a:cs typeface="楷体" panose="02010609060101010101" charset="-122"/>
              </a:rPr>
              <a:t>8</a:t>
            </a:r>
            <a:r>
              <a:rPr altLang="en-US" b="1" sz="2400" lang="zh-CN">
                <a:latin typeface="楷体" panose="02010609060101010101" charset="-122"/>
                <a:ea typeface="楷体" panose="02010609060101010101" charset="-122"/>
                <a:cs typeface="楷体" panose="02010609060101010101" charset="-122"/>
              </a:rPr>
              <a:t>月</a:t>
            </a:r>
            <a:r>
              <a:rPr altLang="zh-CN" b="1" sz="2400" lang="en-US">
                <a:latin typeface="楷体" panose="02010609060101010101" charset="-122"/>
                <a:ea typeface="楷体" panose="02010609060101010101" charset="-122"/>
                <a:cs typeface="楷体" panose="02010609060101010101" charset="-122"/>
              </a:rPr>
              <a:t>27</a:t>
            </a:r>
            <a:r>
              <a:rPr altLang="en-US" b="1" sz="2400" lang="zh-CN">
                <a:latin typeface="楷体" panose="02010609060101010101" charset="-122"/>
                <a:ea typeface="楷体" panose="02010609060101010101" charset="-122"/>
                <a:cs typeface="楷体" panose="02010609060101010101" charset="-122"/>
              </a:rPr>
              <a:t>日，古汉语大语言模型</a:t>
            </a:r>
            <a:r>
              <a:rPr altLang="zh-CN" b="1" sz="2400" lang="en-US">
                <a:latin typeface="楷体" panose="02010609060101010101" charset="-122"/>
                <a:ea typeface="楷体" panose="02010609060101010101" charset="-122"/>
                <a:cs typeface="楷体" panose="02010609060101010101" charset="-122"/>
              </a:rPr>
              <a:t>“AI</a:t>
            </a:r>
            <a:r>
              <a:rPr altLang="en-US" b="1" sz="2400" lang="zh-CN">
                <a:latin typeface="楷体" panose="02010609060101010101" charset="-122"/>
                <a:ea typeface="楷体" panose="02010609060101010101" charset="-122"/>
                <a:cs typeface="楷体" panose="02010609060101010101" charset="-122"/>
              </a:rPr>
              <a:t>太炎</a:t>
            </a:r>
            <a:r>
              <a:rPr altLang="zh-CN" b="1" sz="2400" lang="en-US">
                <a:latin typeface="楷体" panose="02010609060101010101" charset="-122"/>
                <a:ea typeface="楷体" panose="02010609060101010101" charset="-122"/>
                <a:cs typeface="楷体" panose="02010609060101010101" charset="-122"/>
              </a:rPr>
              <a:t> 2.0”</a:t>
            </a:r>
            <a:r>
              <a:rPr altLang="en-US" b="1" sz="2400" lang="zh-CN">
                <a:latin typeface="楷体" panose="02010609060101010101" charset="-122"/>
                <a:ea typeface="楷体" panose="02010609060101010101" charset="-122"/>
                <a:cs typeface="楷体" panose="02010609060101010101" charset="-122"/>
              </a:rPr>
              <a:t>公众版发布。</a:t>
            </a:r>
            <a:r>
              <a:rPr altLang="zh-CN" b="1" sz="2400" lang="en-US">
                <a:latin typeface="楷体" panose="02010609060101010101" charset="-122"/>
                <a:ea typeface="楷体" panose="02010609060101010101" charset="-122"/>
                <a:cs typeface="楷体" panose="02010609060101010101" charset="-122"/>
              </a:rPr>
              <a:t> </a:t>
            </a:r>
            <a:endParaRPr altLang="zh-CN" b="1" sz="2400" lang="en-US">
              <a:latin typeface="楷体" panose="02010609060101010101" charset="-122"/>
              <a:ea typeface="楷体" panose="02010609060101010101" charset="-122"/>
              <a:cs typeface="楷体" panose="02010609060101010101" charset="-122"/>
            </a:endParaRPr>
          </a:p>
          <a:p>
            <a:pPr algn="l">
              <a:lnSpc>
                <a:spcPct val="100000"/>
              </a:lnSpc>
              <a:buClrTx/>
              <a:buSzTx/>
            </a:pPr>
            <a:r>
              <a:rPr altLang="en-US" b="1" sz="2400" lang="zh-CN">
                <a:highlight>
                  <a:srgbClr val="FFFF00"/>
                </a:highlight>
                <a:latin typeface="楷体" panose="02010609060101010101" charset="-122"/>
                <a:ea typeface="楷体" panose="02010609060101010101" charset="-122"/>
                <a:cs typeface="楷体" panose="02010609060101010101" charset="-122"/>
              </a:rPr>
              <a:t>主要功能</a:t>
            </a:r>
            <a:endParaRPr altLang="en-US" b="1" sz="2400" lang="zh-CN">
              <a:highlight>
                <a:srgbClr val="FFFF00"/>
              </a:highlight>
              <a:latin typeface="楷体" panose="02010609060101010101" charset="-122"/>
              <a:ea typeface="楷体" panose="02010609060101010101" charset="-122"/>
              <a:cs typeface="楷体" panose="02010609060101010101" charset="-122"/>
            </a:endParaRPr>
          </a:p>
          <a:p>
            <a:pPr>
              <a:lnSpc>
                <a:spcPct val="100000"/>
              </a:lnSpc>
            </a:pPr>
            <a:r>
              <a:rPr altLang="en-US" b="1" sz="2400" lang="zh-CN">
                <a:latin typeface="楷体" panose="02010609060101010101" charset="-122"/>
                <a:ea typeface="楷体" panose="02010609060101010101" charset="-122"/>
                <a:cs typeface="楷体" panose="02010609060101010101" charset="-122"/>
              </a:rPr>
              <a:t>该模型具有较强的古典文献释读能力，支持字词释义、文白翻译、句读标点、用典分析等多种具有挑战性的文言文理解任务，兼容繁简中文输入。</a:t>
            </a:r>
            <a:endParaRPr altLang="en-US" b="1" sz="2400" lang="zh-CN">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9020" name="文本框 28"/>
          <p:cNvSpPr txBox="1"/>
          <p:nvPr>
            <p:custDataLst>
              <p:tags r:id="rId1"/>
            </p:custDataLst>
          </p:nvPr>
        </p:nvSpPr>
        <p:spPr>
          <a:xfrm>
            <a:off x="1854835" y="6731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21" name="文本框 10"/>
          <p:cNvSpPr txBox="1"/>
          <p:nvPr>
            <p:custDataLst>
              <p:tags r:id="rId2"/>
            </p:custDataLst>
          </p:nvPr>
        </p:nvSpPr>
        <p:spPr>
          <a:xfrm>
            <a:off x="247015" y="4991100"/>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22"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23" name="文本框 1"/>
          <p:cNvSpPr txBox="1"/>
          <p:nvPr/>
        </p:nvSpPr>
        <p:spPr>
          <a:xfrm>
            <a:off x="180975" y="466090"/>
            <a:ext cx="11845290" cy="4248150"/>
          </a:xfrm>
          <a:prstGeom prst="rect"/>
          <a:ln>
            <a:solidFill>
              <a:schemeClr val="accent1"/>
            </a:solidFill>
          </a:ln>
        </p:spPr>
        <p:txBody>
          <a:bodyPr wrap="square">
            <a:noAutofit/>
          </a:bodyPr>
          <a:p>
            <a:pPr algn="l" defTabSz="266700" fontAlgn="ctr" indent="266700" marL="0">
              <a:lnSpc>
                <a:spcPct val="100000"/>
              </a:lnSpc>
              <a:spcBef>
                <a:spcPts val="500"/>
              </a:spcBef>
              <a:spcAft>
                <a:spcPts val="500"/>
              </a:spcAft>
            </a:pPr>
            <a:r>
              <a:rPr altLang="en-US" sz="2400" lang="zh-CN">
                <a:sym typeface="+mn-ea"/>
              </a:rPr>
              <a:t>子路曰：</a:t>
            </a:r>
            <a:r>
              <a:rPr altLang="zh-CN" sz="2400" lang="en-US">
                <a:sym typeface="+mn-ea"/>
              </a:rPr>
              <a:t>“</a:t>
            </a:r>
            <a:r>
              <a:rPr altLang="en-US" sz="2400" lang="zh-CN">
                <a:sym typeface="+mn-ea"/>
              </a:rPr>
              <a:t>桓公杀公子纠，召忽</a:t>
            </a:r>
            <a:r>
              <a:rPr altLang="en-US" sz="2400" lang="en-US">
                <a:sym typeface="+mn-ea"/>
              </a:rPr>
              <a:t>③</a:t>
            </a:r>
            <a:r>
              <a:rPr altLang="en-US" sz="2400" lang="zh-CN">
                <a:sym typeface="+mn-ea"/>
              </a:rPr>
              <a:t>死之，管仲不死，未仁乎</a:t>
            </a:r>
            <a:r>
              <a:rPr altLang="zh-CN" sz="2400" lang="en-US">
                <a:sym typeface="+mn-ea"/>
              </a:rPr>
              <a:t>?”</a:t>
            </a:r>
            <a:endParaRPr altLang="zh-CN" sz="2400" lang="en-US">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子路</a:t>
            </a:r>
            <a:r>
              <a:rPr altLang="en-US" sz="2400" lang="zh-CN">
                <a:sym typeface="+mn-ea"/>
              </a:rPr>
              <a:t>：孔子的学生。</a:t>
            </a:r>
            <a:r>
              <a:rPr altLang="zh-CN" sz="2400" lang="en-US">
                <a:sym typeface="+mn-ea"/>
              </a:rPr>
              <a:t>   </a:t>
            </a:r>
            <a:r>
              <a:rPr altLang="en-US" b="1" sz="2400" lang="zh-CN">
                <a:solidFill>
                  <a:srgbClr val="FF0000"/>
                </a:solidFill>
                <a:sym typeface="+mn-ea"/>
              </a:rPr>
              <a:t>桓公</a:t>
            </a:r>
            <a:r>
              <a:rPr altLang="en-US" sz="2400" lang="zh-CN">
                <a:sym typeface="+mn-ea"/>
              </a:rPr>
              <a:t>：齐桓公，春秋时期的齐国国君，五霸之一。</a:t>
            </a:r>
            <a:endParaRPr altLang="en-US" sz="2400" lang="zh-CN"/>
          </a:p>
          <a:p>
            <a:pPr algn="l" defTabSz="266700" fontAlgn="ctr" indent="266700" marL="0">
              <a:lnSpc>
                <a:spcPct val="100000"/>
              </a:lnSpc>
              <a:spcBef>
                <a:spcPts val="500"/>
              </a:spcBef>
              <a:spcAft>
                <a:spcPts val="500"/>
              </a:spcAft>
            </a:pPr>
            <a:r>
              <a:rPr altLang="zh-CN" sz="2400" lang="en-US">
                <a:sym typeface="+mn-ea"/>
              </a:rPr>
              <a:t>   </a:t>
            </a:r>
            <a:r>
              <a:rPr altLang="en-US" b="1" sz="2400" lang="zh-CN">
                <a:solidFill>
                  <a:srgbClr val="FF0000"/>
                </a:solidFill>
                <a:sym typeface="+mn-ea"/>
              </a:rPr>
              <a:t>公子纠</a:t>
            </a:r>
            <a:r>
              <a:rPr altLang="en-US" sz="2400" lang="zh-CN">
                <a:sym typeface="+mn-ea"/>
              </a:rPr>
              <a:t>：齐桓公的弟弟，曾与齐桓公争夺君位。</a:t>
            </a:r>
            <a:endParaRPr altLang="en-US" sz="2400" lang="zh-CN"/>
          </a:p>
          <a:p>
            <a:pPr algn="l" defTabSz="266700" fontAlgn="ctr" indent="266700" marL="0">
              <a:lnSpc>
                <a:spcPct val="100000"/>
              </a:lnSpc>
              <a:spcBef>
                <a:spcPts val="500"/>
              </a:spcBef>
              <a:spcAft>
                <a:spcPts val="500"/>
              </a:spcAft>
            </a:pPr>
            <a:r>
              <a:rPr altLang="zh-CN" sz="2400" lang="en-US">
                <a:sym typeface="+mn-ea"/>
              </a:rPr>
              <a:t>   </a:t>
            </a:r>
            <a:r>
              <a:rPr altLang="en-US" b="1" sz="2400" lang="zh-CN">
                <a:solidFill>
                  <a:srgbClr val="FF0000"/>
                </a:solidFill>
                <a:sym typeface="+mn-ea"/>
              </a:rPr>
              <a:t>召忽</a:t>
            </a:r>
            <a:r>
              <a:rPr altLang="en-US" sz="2400" lang="zh-CN">
                <a:sym typeface="+mn-ea"/>
              </a:rPr>
              <a:t>：公子纠的忠臣，公子纠失败后自杀。</a:t>
            </a:r>
            <a:endParaRPr altLang="en-US" sz="2400" lang="zh-CN"/>
          </a:p>
          <a:p>
            <a:pPr algn="l" defTabSz="266700" fontAlgn="ctr" indent="266700" marL="0">
              <a:lnSpc>
                <a:spcPct val="100000"/>
              </a:lnSpc>
              <a:spcBef>
                <a:spcPts val="500"/>
              </a:spcBef>
              <a:spcAft>
                <a:spcPts val="500"/>
              </a:spcAft>
            </a:pPr>
            <a:r>
              <a:rPr altLang="zh-CN" sz="2400" lang="en-US">
                <a:sym typeface="+mn-ea"/>
              </a:rPr>
              <a:t>  </a:t>
            </a:r>
            <a:r>
              <a:rPr altLang="en-US" b="1" sz="2400" lang="zh-CN">
                <a:solidFill>
                  <a:srgbClr val="FF0000"/>
                </a:solidFill>
                <a:sym typeface="+mn-ea"/>
              </a:rPr>
              <a:t>未仁乎</a:t>
            </a:r>
            <a:r>
              <a:rPr altLang="en-US" sz="2400" lang="zh-CN">
                <a:sym typeface="+mn-ea"/>
              </a:rPr>
              <a:t>：是不是不仁？</a:t>
            </a:r>
            <a:endParaRPr altLang="zh-CN" sz="2400" lang="en-US"/>
          </a:p>
          <a:p>
            <a:pPr algn="l" defTabSz="266700" fontAlgn="ctr" indent="266700" marL="0">
              <a:lnSpc>
                <a:spcPct val="100000"/>
              </a:lnSpc>
              <a:spcBef>
                <a:spcPts val="500"/>
              </a:spcBef>
              <a:spcAft>
                <a:spcPts val="500"/>
              </a:spcAft>
            </a:pPr>
            <a:r>
              <a:rPr altLang="zh-CN" lang="en-US">
                <a:sym typeface="+mn-ea"/>
              </a:rPr>
              <a:t> </a:t>
            </a:r>
            <a:r>
              <a:rPr altLang="zh-CN" sz="2400" lang="en-US">
                <a:latin typeface="楷体" panose="02010609060101010101" charset="-122"/>
                <a:ea typeface="楷体" panose="02010609060101010101" charset="-122"/>
                <a:cs typeface="楷体" panose="02010609060101010101" charset="-122"/>
                <a:sym typeface="+mn-ea"/>
              </a:rPr>
              <a:t>  </a:t>
            </a:r>
            <a:r>
              <a:rPr altLang="en-US" sz="2400" lang="zh-CN">
                <a:latin typeface="楷体" panose="02010609060101010101" charset="-122"/>
                <a:ea typeface="楷体" panose="02010609060101010101" charset="-122"/>
                <a:cs typeface="楷体" panose="02010609060101010101" charset="-122"/>
                <a:sym typeface="+mn-ea"/>
              </a:rPr>
              <a:t>齐国的两位大夫召忽和管仲，他们都曾侍奉公子纠。然而，当齐桓公杀掉公子纠后，召忽选择以死明志，而管仲却没有选择死亡，反而继续臣服于齐桓公。这一点引起了子路的疑问，他认为管仲未能表现出足够的仁义，因此质疑他是否能被称为</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仁</a:t>
            </a:r>
            <a:r>
              <a:rPr altLang="zh-CN" sz="2400" lang="en-US">
                <a:latin typeface="楷体" panose="02010609060101010101" charset="-122"/>
                <a:ea typeface="楷体" panose="02010609060101010101" charset="-122"/>
                <a:cs typeface="楷体" panose="02010609060101010101" charset="-122"/>
                <a:sym typeface="+mn-ea"/>
              </a:rPr>
              <a:t>”</a:t>
            </a:r>
            <a:r>
              <a:rPr altLang="en-US" sz="2400" lang="zh-CN">
                <a:latin typeface="楷体" panose="02010609060101010101" charset="-122"/>
                <a:ea typeface="楷体" panose="02010609060101010101" charset="-122"/>
                <a:cs typeface="楷体" panose="02010609060101010101" charset="-122"/>
                <a:sym typeface="+mn-ea"/>
              </a:rPr>
              <a:t>。</a:t>
            </a:r>
            <a:endParaRPr altLang="en-US" sz="2400" lang="zh-CN">
              <a:latin typeface="楷体" panose="02010609060101010101" charset="-122"/>
              <a:ea typeface="楷体" panose="02010609060101010101" charset="-122"/>
              <a:cs typeface="楷体" panose="02010609060101010101" charset="-122"/>
              <a:sym typeface="+mn-ea"/>
            </a:endParaRPr>
          </a:p>
        </p:txBody>
      </p:sp>
      <p:sp>
        <p:nvSpPr>
          <p:cNvPr id="1049024" name="文本框 2"/>
          <p:cNvSpPr txBox="1"/>
          <p:nvPr/>
        </p:nvSpPr>
        <p:spPr>
          <a:xfrm>
            <a:off x="247015" y="5408295"/>
            <a:ext cx="11779250" cy="976630"/>
          </a:xfrm>
          <a:prstGeom prst="rect"/>
          <a:ln>
            <a:solidFill>
              <a:schemeClr val="accent1"/>
            </a:solidFill>
          </a:ln>
        </p:spPr>
        <p:txBody>
          <a:bodyPr wrap="square">
            <a:noAutofit/>
          </a:bodyPr>
          <a:p>
            <a:pPr algn="l" defTabSz="266700" fontAlgn="auto" indent="45720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子路说：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齐桓公杀了公子纠，召忽自杀以殉，但管仲却没有自杀。管仲不能算是仁人吧？</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25"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23"/>
                                        </p:tgtEl>
                                        <p:attrNameLst>
                                          <p:attrName>style.visibility</p:attrName>
                                        </p:attrNameLst>
                                      </p:cBhvr>
                                      <p:to>
                                        <p:strVal val="visible"/>
                                      </p:to>
                                    </p:set>
                                    <p:animEffect transition="in" filter="blinds(horizontal)">
                                      <p:cBhvr>
                                        <p:cTn dur="500" id="7"/>
                                        <p:tgtEl>
                                          <p:spTgt spid="104902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3" grpId="0" bldLvl="0" animBg="1"/>
      <p:bldP spid="1049024"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9029"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30" name="文本框 10"/>
          <p:cNvSpPr txBox="1"/>
          <p:nvPr>
            <p:custDataLst>
              <p:tags r:id="rId2"/>
            </p:custDataLst>
          </p:nvPr>
        </p:nvSpPr>
        <p:spPr>
          <a:xfrm>
            <a:off x="247015" y="508952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31"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32" name="文本框 1"/>
          <p:cNvSpPr txBox="1"/>
          <p:nvPr/>
        </p:nvSpPr>
        <p:spPr>
          <a:xfrm>
            <a:off x="247015" y="863600"/>
            <a:ext cx="11617960" cy="3743960"/>
          </a:xfrm>
          <a:prstGeom prst="rect"/>
          <a:ln>
            <a:solidFill>
              <a:schemeClr val="accent1"/>
            </a:solidFill>
          </a:ln>
        </p:spPr>
        <p:txBody>
          <a:bodyPr wrap="square">
            <a:noAutofit/>
          </a:bodyPr>
          <a:p>
            <a:pPr algn="l" defTabSz="266700" fontAlgn="ctr" indent="266700" marL="0">
              <a:lnSpc>
                <a:spcPct val="100000"/>
              </a:lnSpc>
              <a:spcBef>
                <a:spcPts val="500"/>
              </a:spcBef>
              <a:spcAft>
                <a:spcPts val="500"/>
              </a:spcAft>
            </a:pPr>
            <a:r>
              <a:rPr altLang="zh-CN" sz="2400" lang="en-US">
                <a:sym typeface="+mn-ea"/>
              </a:rPr>
              <a:t>  </a:t>
            </a:r>
            <a:r>
              <a:rPr altLang="en-US" sz="2400" lang="zh-CN">
                <a:sym typeface="+mn-ea"/>
              </a:rPr>
              <a:t>子曰：</a:t>
            </a:r>
            <a:r>
              <a:rPr altLang="zh-CN" sz="2400" lang="en-US">
                <a:sym typeface="+mn-ea"/>
              </a:rPr>
              <a:t>“</a:t>
            </a:r>
            <a:r>
              <a:rPr altLang="en-US" sz="2400" lang="zh-CN">
                <a:sym typeface="+mn-ea"/>
              </a:rPr>
              <a:t>桓公九合诸侯，不以兵车，管仲之力也。如其仁，如其仁！</a:t>
            </a:r>
            <a:r>
              <a:rPr altLang="zh-CN" sz="2400" lang="en-US">
                <a:sym typeface="+mn-ea"/>
              </a:rPr>
              <a:t>”</a:t>
            </a:r>
            <a:endParaRPr altLang="zh-CN" sz="2400" lang="en-US"/>
          </a:p>
          <a:p>
            <a:pPr algn="l" defTabSz="266700" fontAlgn="ctr" indent="266700" marL="0">
              <a:lnSpc>
                <a:spcPct val="100000"/>
              </a:lnSpc>
              <a:spcBef>
                <a:spcPts val="500"/>
              </a:spcBef>
              <a:spcAft>
                <a:spcPts val="500"/>
              </a:spcAft>
            </a:pPr>
            <a:r>
              <a:rPr altLang="zh-CN" sz="2400" lang="en-US">
                <a:sym typeface="+mn-ea"/>
              </a:rPr>
              <a:t>   </a:t>
            </a:r>
            <a:r>
              <a:rPr altLang="en-US" b="1" sz="2400" lang="zh-CN">
                <a:solidFill>
                  <a:srgbClr val="FF0000"/>
                </a:solidFill>
                <a:sym typeface="+mn-ea"/>
              </a:rPr>
              <a:t>九合诸侯</a:t>
            </a:r>
            <a:r>
              <a:rPr altLang="en-US" sz="2400" lang="zh-CN">
                <a:sym typeface="+mn-ea"/>
              </a:rPr>
              <a:t>：多次召集诸侯会盟。</a:t>
            </a:r>
            <a:r>
              <a:rPr altLang="zh-CN" sz="2400" lang="en-US">
                <a:sym typeface="+mn-ea"/>
              </a:rPr>
              <a:t>      </a:t>
            </a:r>
            <a:r>
              <a:rPr altLang="en-US" b="1" sz="2400" lang="zh-CN">
                <a:solidFill>
                  <a:srgbClr val="FF0000"/>
                </a:solidFill>
                <a:sym typeface="+mn-ea"/>
              </a:rPr>
              <a:t> 不以兵车</a:t>
            </a:r>
            <a:r>
              <a:rPr altLang="en-US" sz="2400" lang="zh-CN">
                <a:sym typeface="+mn-ea"/>
              </a:rPr>
              <a:t>：不使用武力。</a:t>
            </a:r>
            <a:endParaRPr altLang="en-US" sz="2400" lang="zh-CN"/>
          </a:p>
          <a:p>
            <a:pPr algn="l" defTabSz="266700" fontAlgn="ctr" indent="266700" marL="0">
              <a:lnSpc>
                <a:spcPct val="100000"/>
              </a:lnSpc>
              <a:spcBef>
                <a:spcPts val="500"/>
              </a:spcBef>
              <a:spcAft>
                <a:spcPts val="500"/>
              </a:spcAft>
            </a:pPr>
            <a:r>
              <a:rPr altLang="zh-CN" sz="2400" lang="en-US">
                <a:sym typeface="+mn-ea"/>
              </a:rPr>
              <a:t>   </a:t>
            </a:r>
            <a:r>
              <a:rPr altLang="en-US" b="1" sz="2400" lang="zh-CN">
                <a:solidFill>
                  <a:srgbClr val="FF0000"/>
                </a:solidFill>
                <a:sym typeface="+mn-ea"/>
              </a:rPr>
              <a:t>力</a:t>
            </a:r>
            <a:r>
              <a:rPr altLang="en-US" sz="2400" lang="zh-CN">
                <a:sym typeface="+mn-ea"/>
              </a:rPr>
              <a:t>：功劳。</a:t>
            </a:r>
            <a:r>
              <a:rPr altLang="zh-CN" sz="2400" lang="en-US">
                <a:sym typeface="+mn-ea"/>
              </a:rPr>
              <a:t>       </a:t>
            </a:r>
            <a:r>
              <a:rPr altLang="en-US" b="1" sz="2400" lang="zh-CN">
                <a:solidFill>
                  <a:srgbClr val="FF0000"/>
                </a:solidFill>
                <a:sym typeface="+mn-ea"/>
              </a:rPr>
              <a:t>如其仁，如其仁</a:t>
            </a:r>
            <a:r>
              <a:rPr altLang="en-US" sz="2400" lang="zh-CN">
                <a:sym typeface="+mn-ea"/>
              </a:rPr>
              <a:t>：这就是他的仁德，这就是他的仁德！</a:t>
            </a:r>
            <a:endParaRPr altLang="en-US" sz="2400" lang="zh-CN">
              <a:sym typeface="+mn-ea"/>
            </a:endParaRPr>
          </a:p>
          <a:p>
            <a:pPr algn="l" defTabSz="266700" fontAlgn="ctr" indent="266700" marL="0">
              <a:lnSpc>
                <a:spcPct val="100000"/>
              </a:lnSpc>
              <a:spcBef>
                <a:spcPts val="500"/>
              </a:spcBef>
              <a:spcAft>
                <a:spcPts val="500"/>
              </a:spcAft>
            </a:pPr>
            <a:r>
              <a:rPr altLang="en-US" sz="2400" lang="zh-CN">
                <a:latin typeface="楷体" panose="02010609060101010101" charset="-122"/>
                <a:ea typeface="楷体" panose="02010609060101010101" charset="-122"/>
              </a:rPr>
              <a:t>孔子解释和阐述管仲的仁义之举。孔子提到，齐桓公曾多次召集诸侯会盟，而这些会盟并没有依靠武力或战争，而是通过和平的方式来实现的。这使得中原地区的局势得以安定。孔子认为，这些都是管仲的功劳，足以证明他具备仁德。</a:t>
            </a:r>
            <a:endParaRPr altLang="zh-CN" sz="2400" lang="en-US">
              <a:latin typeface="楷体" panose="02010609060101010101" charset="-122"/>
              <a:ea typeface="楷体" panose="02010609060101010101" charset="-122"/>
            </a:endParaRPr>
          </a:p>
          <a:p>
            <a:pPr algn="l" defTabSz="266700" fontAlgn="ctr" indent="266700" marL="0">
              <a:lnSpc>
                <a:spcPct val="100000"/>
              </a:lnSpc>
              <a:spcBef>
                <a:spcPts val="500"/>
              </a:spcBef>
              <a:spcAft>
                <a:spcPts val="500"/>
              </a:spcAft>
            </a:pPr>
            <a:r>
              <a:rPr altLang="en-US" sz="2400" lang="zh-CN">
                <a:latin typeface="楷体" panose="02010609060101010101" charset="-122"/>
                <a:ea typeface="楷体" panose="02010609060101010101" charset="-122"/>
              </a:rPr>
              <a:t>最后，孔子再次强调，像管仲这样具备仁德的人，还有谁能比得上呢？他之所以反复强调这一点，是为了反驳子路的疑问，并深刻赞美管仲的仁义之举。</a:t>
            </a:r>
            <a:endParaRPr altLang="en-US" sz="2400" lang="zh-CN">
              <a:latin typeface="楷体" panose="02010609060101010101" charset="-122"/>
              <a:ea typeface="楷体" panose="02010609060101010101" charset="-122"/>
            </a:endParaRPr>
          </a:p>
          <a:p>
            <a:pPr algn="l" defTabSz="266700" fontAlgn="ctr" indent="266700" marL="0">
              <a:lnSpc>
                <a:spcPct val="100000"/>
              </a:lnSpc>
              <a:spcBef>
                <a:spcPts val="500"/>
              </a:spcBef>
              <a:spcAft>
                <a:spcPts val="500"/>
              </a:spcAft>
            </a:pPr>
            <a:r>
              <a:rPr altLang="zh-CN" sz="2400" lang="en-US">
                <a:sym typeface="+mn-ea"/>
              </a:rPr>
              <a:t>   </a:t>
            </a:r>
            <a:endParaRPr altLang="zh-CN" sz="2400" lang="en-US">
              <a:sym typeface="+mn-ea"/>
            </a:endParaRPr>
          </a:p>
        </p:txBody>
      </p:sp>
      <p:sp>
        <p:nvSpPr>
          <p:cNvPr id="1049033" name="文本框 2"/>
          <p:cNvSpPr txBox="1"/>
          <p:nvPr/>
        </p:nvSpPr>
        <p:spPr>
          <a:xfrm>
            <a:off x="247015" y="5495925"/>
            <a:ext cx="11779250" cy="889000"/>
          </a:xfrm>
          <a:prstGeom prst="rect"/>
          <a:ln>
            <a:solidFill>
              <a:schemeClr val="accent1"/>
            </a:solidFill>
          </a:ln>
        </p:spPr>
        <p:txBody>
          <a:bodyPr wrap="square">
            <a:noAutofit/>
          </a:bodyPr>
          <a:p>
            <a:pPr algn="l" defTabSz="266700" fontAlgn="auto" indent="45720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孔子说：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齐桓公多次召集各诸侯国的盟会，不用武力，都是管仲的力量啊。这就是他的仁德！这就是他的仁德！</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34"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32"/>
                                        </p:tgtEl>
                                        <p:attrNameLst>
                                          <p:attrName>style.visibility</p:attrName>
                                        </p:attrNameLst>
                                      </p:cBhvr>
                                      <p:to>
                                        <p:strVal val="visible"/>
                                      </p:to>
                                    </p:set>
                                    <p:animEffect transition="in" filter="blinds(horizontal)">
                                      <p:cBhvr>
                                        <p:cTn dur="500" id="7"/>
                                        <p:tgtEl>
                                          <p:spTgt spid="1049032"/>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2" grpId="0" bldLvl="0" animBg="1"/>
      <p:bldP spid="1049033"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p:grpSpPr>
      <p:sp>
        <p:nvSpPr>
          <p:cNvPr id="1049038" name="文本框 1"/>
          <p:cNvSpPr txBox="1"/>
          <p:nvPr/>
        </p:nvSpPr>
        <p:spPr>
          <a:xfrm>
            <a:off x="260985" y="775335"/>
            <a:ext cx="11670030" cy="5817235"/>
          </a:xfrm>
          <a:prstGeom prst="rect"/>
          <a:noFill/>
          <a:ln>
            <a:solidFill>
              <a:schemeClr val="tx2">
                <a:lumMod val="50000"/>
                <a:lumOff val="50000"/>
              </a:schemeClr>
            </a:solidFill>
          </a:ln>
        </p:spPr>
        <p:txBody>
          <a:bodyPr anchor="t" rtlCol="0" wrap="square">
            <a:noAutofit/>
          </a:bodyPr>
          <a:p>
            <a:r>
              <a:rPr altLang="zh-CN" sz="2800" lang="en-US"/>
              <a:t>1. </a:t>
            </a:r>
            <a:r>
              <a:rPr altLang="en-US" sz="2800" lang="zh-CN"/>
              <a:t>背景：</a:t>
            </a:r>
            <a:endParaRPr altLang="en-US" sz="2800" lang="zh-CN"/>
          </a:p>
          <a:p>
            <a:r>
              <a:rPr altLang="zh-CN" sz="2800" lang="en-US"/>
              <a:t>   </a:t>
            </a:r>
            <a:r>
              <a:rPr altLang="en-US" sz="2800" lang="zh-CN"/>
              <a:t>齐桓公与公子纠争夺君位，最终齐桓公获胜。公子纠的忠臣召忽自杀，而管仲没有为公子纠而死，反而投靠了齐桓公，并成为齐国的名相，辅佐齐桓公成就霸业。</a:t>
            </a:r>
            <a:endParaRPr altLang="zh-CN" sz="2800" lang="en-US"/>
          </a:p>
          <a:p>
            <a:r>
              <a:rPr altLang="zh-CN" sz="2800" lang="en-US"/>
              <a:t>2.</a:t>
            </a:r>
            <a:r>
              <a:rPr altLang="en-US" sz="2800" lang="zh-CN"/>
              <a:t>它主要讨论了齐国大夫管仲的行为和品德，特别是与子路对管仲是否能被称为</a:t>
            </a:r>
            <a:r>
              <a:rPr altLang="zh-CN" sz="2800" lang="en-US"/>
              <a:t>“</a:t>
            </a:r>
            <a:r>
              <a:rPr altLang="en-US" sz="2800" lang="zh-CN"/>
              <a:t>仁</a:t>
            </a:r>
            <a:r>
              <a:rPr altLang="zh-CN" sz="2800" lang="en-US"/>
              <a:t>”</a:t>
            </a:r>
            <a:r>
              <a:rPr altLang="en-US" sz="2800" lang="zh-CN"/>
              <a:t>的疑问有关。</a:t>
            </a:r>
            <a:endParaRPr altLang="en-US" sz="2800" lang="zh-CN"/>
          </a:p>
          <a:p>
            <a:r>
              <a:rPr altLang="en-US" sz="2800" lang="zh-CN"/>
              <a:t>意义</a:t>
            </a:r>
            <a:endParaRPr altLang="zh-CN" sz="2800" lang="en-US"/>
          </a:p>
          <a:p>
            <a:r>
              <a:rPr altLang="en-US" sz="2800" lang="zh-CN"/>
              <a:t>孔子的这一回答体现了他对仁德的深刻理解。在他看来，仁德不仅仅体现在个人的忠诚和牺牲上，更重要的是体现在对社会和国家的贡献上。管仲虽然没有为公子纠而死，但他通过辅佐齐桓公，使国家和人民受益，这是更大的仁德。这种观点强调了仁德的社会和历史意义，而不仅仅是个人道德的层面。</a:t>
            </a:r>
            <a:endParaRPr altLang="en-US" sz="2800" lang="zh-CN"/>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9039"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40" name="文本框 10"/>
          <p:cNvSpPr txBox="1"/>
          <p:nvPr>
            <p:custDataLst>
              <p:tags r:id="rId2"/>
            </p:custDataLst>
          </p:nvPr>
        </p:nvSpPr>
        <p:spPr>
          <a:xfrm>
            <a:off x="347980" y="5012690"/>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41"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42" name="文本框 1"/>
          <p:cNvSpPr txBox="1"/>
          <p:nvPr/>
        </p:nvSpPr>
        <p:spPr>
          <a:xfrm>
            <a:off x="247015" y="923925"/>
            <a:ext cx="11535410" cy="3481070"/>
          </a:xfrm>
          <a:prstGeom prst="rect"/>
          <a:ln>
            <a:solidFill>
              <a:schemeClr val="accent1"/>
            </a:solidFill>
          </a:ln>
        </p:spPr>
        <p:txBody>
          <a:bodyPr wrap="square">
            <a:noAutofit/>
          </a:bodyPr>
          <a:p>
            <a:pPr algn="l" defTabSz="266700" fontAlgn="ctr" indent="266700" marL="0">
              <a:lnSpc>
                <a:spcPct val="100000"/>
              </a:lnSpc>
              <a:spcBef>
                <a:spcPts val="500"/>
              </a:spcBef>
              <a:spcAft>
                <a:spcPts val="500"/>
              </a:spcAft>
            </a:pPr>
            <a:r>
              <a:rPr altLang="en-US" sz="2400" lang="zh-CN">
                <a:sym typeface="+mn-ea"/>
              </a:rPr>
              <a:t>子贡曰：</a:t>
            </a:r>
            <a:r>
              <a:rPr altLang="zh-CN" sz="2400" lang="en-US">
                <a:sym typeface="+mn-ea"/>
              </a:rPr>
              <a:t>“</a:t>
            </a:r>
            <a:r>
              <a:rPr altLang="en-US" sz="2400" lang="zh-CN">
                <a:sym typeface="+mn-ea"/>
              </a:rPr>
              <a:t>管仲非仁者与</a:t>
            </a:r>
            <a:r>
              <a:rPr altLang="zh-CN" sz="2400" lang="en-US">
                <a:sym typeface="+mn-ea"/>
              </a:rPr>
              <a:t>? </a:t>
            </a:r>
            <a:r>
              <a:rPr altLang="en-US" sz="2400" lang="zh-CN">
                <a:sym typeface="+mn-ea"/>
              </a:rPr>
              <a:t>桓公杀公子纠，不能死，又相之。</a:t>
            </a:r>
            <a:r>
              <a:rPr altLang="zh-CN" sz="2400" lang="en-US">
                <a:sym typeface="+mn-ea"/>
              </a:rPr>
              <a:t>”</a:t>
            </a:r>
            <a:endParaRPr altLang="zh-CN" sz="2400" lang="en-US">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仁者</a:t>
            </a:r>
            <a:r>
              <a:rPr altLang="en-US" sz="2400" lang="zh-CN">
                <a:sym typeface="+mn-ea"/>
              </a:rPr>
              <a:t>：仁德的人</a:t>
            </a:r>
            <a:r>
              <a:rPr altLang="zh-CN" sz="2400" lang="en-US">
                <a:sym typeface="+mn-ea"/>
              </a:rPr>
              <a:t>       </a:t>
            </a:r>
            <a:r>
              <a:rPr altLang="en-US" b="1" sz="2400" lang="zh-CN">
                <a:solidFill>
                  <a:srgbClr val="FF0000"/>
                </a:solidFill>
                <a:sym typeface="+mn-ea"/>
              </a:rPr>
              <a:t>与</a:t>
            </a:r>
            <a:r>
              <a:rPr altLang="en-US" sz="2400" lang="zh-CN">
                <a:sym typeface="+mn-ea"/>
              </a:rPr>
              <a:t>：相当于</a:t>
            </a:r>
            <a:r>
              <a:rPr altLang="zh-CN" sz="2400" lang="en-US">
                <a:sym typeface="+mn-ea"/>
              </a:rPr>
              <a:t>“</a:t>
            </a:r>
            <a:r>
              <a:rPr altLang="en-US" sz="2400" lang="zh-CN">
                <a:sym typeface="+mn-ea"/>
              </a:rPr>
              <a:t>欤</a:t>
            </a:r>
            <a:r>
              <a:rPr altLang="zh-CN" sz="2400" lang="en-US">
                <a:sym typeface="+mn-ea"/>
              </a:rPr>
              <a:t>”</a:t>
            </a:r>
            <a:r>
              <a:rPr altLang="en-US" sz="2400" lang="zh-CN">
                <a:sym typeface="+mn-ea"/>
              </a:rPr>
              <a:t>，吗（疑问语气词）</a:t>
            </a:r>
            <a:endParaRPr altLang="en-US" sz="2400" lang="zh-CN">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死</a:t>
            </a:r>
            <a:r>
              <a:rPr altLang="en-US" sz="2400" lang="zh-CN">
                <a:sym typeface="+mn-ea"/>
              </a:rPr>
              <a:t>：为</a:t>
            </a:r>
            <a:r>
              <a:rPr altLang="zh-CN" sz="2400" lang="en-US">
                <a:sym typeface="+mn-ea"/>
              </a:rPr>
              <a:t>……</a:t>
            </a:r>
            <a:r>
              <a:rPr altLang="en-US" sz="2400" lang="zh-CN">
                <a:sym typeface="+mn-ea"/>
              </a:rPr>
              <a:t>而死</a:t>
            </a:r>
            <a:r>
              <a:rPr altLang="zh-CN" sz="2400" lang="en-US">
                <a:sym typeface="+mn-ea"/>
              </a:rPr>
              <a:t>       </a:t>
            </a:r>
            <a:r>
              <a:rPr altLang="en-US" b="1" sz="2400" lang="zh-CN">
                <a:solidFill>
                  <a:srgbClr val="FF0000"/>
                </a:solidFill>
                <a:sym typeface="+mn-ea"/>
              </a:rPr>
              <a:t>相</a:t>
            </a:r>
            <a:r>
              <a:rPr altLang="en-US" sz="2400" lang="zh-CN">
                <a:sym typeface="+mn-ea"/>
              </a:rPr>
              <a:t>：辅佐</a:t>
            </a:r>
            <a:r>
              <a:rPr altLang="zh-CN" sz="2400" lang="en-US">
                <a:sym typeface="+mn-ea"/>
              </a:rPr>
              <a:t>      </a:t>
            </a:r>
            <a:r>
              <a:rPr altLang="en-US" b="1" sz="2400" lang="zh-CN">
                <a:solidFill>
                  <a:srgbClr val="FF0000"/>
                </a:solidFill>
                <a:sym typeface="+mn-ea"/>
              </a:rPr>
              <a:t> 之</a:t>
            </a:r>
            <a:r>
              <a:rPr altLang="en-US" sz="2400" lang="zh-CN">
                <a:sym typeface="+mn-ea"/>
              </a:rPr>
              <a:t>：他（指齐桓公）</a:t>
            </a:r>
            <a:endParaRPr altLang="en-US" sz="2400" lang="zh-CN">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子曰</a:t>
            </a:r>
            <a:r>
              <a:rPr altLang="en-US" sz="2400" lang="zh-CN">
                <a:sym typeface="+mn-ea"/>
              </a:rPr>
              <a:t>：</a:t>
            </a:r>
            <a:r>
              <a:rPr altLang="zh-CN" sz="2400" lang="en-US">
                <a:sym typeface="+mn-ea"/>
              </a:rPr>
              <a:t>“</a:t>
            </a:r>
            <a:r>
              <a:rPr altLang="en-US" sz="2400" lang="zh-CN">
                <a:sym typeface="+mn-ea"/>
              </a:rPr>
              <a:t>管仲相桓公，霸诸侯，一匡天下，</a:t>
            </a:r>
            <a:endParaRPr altLang="en-US" sz="2400" lang="zh-CN">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霸</a:t>
            </a:r>
            <a:r>
              <a:rPr altLang="en-US" sz="2400" lang="zh-CN">
                <a:sym typeface="+mn-ea"/>
              </a:rPr>
              <a:t>：称霸</a:t>
            </a:r>
            <a:r>
              <a:rPr altLang="zh-CN" sz="2400" lang="en-US">
                <a:sym typeface="+mn-ea"/>
              </a:rPr>
              <a:t>    </a:t>
            </a:r>
            <a:r>
              <a:rPr altLang="en-US" b="1" sz="2400" lang="zh-CN">
                <a:solidFill>
                  <a:srgbClr val="FF0000"/>
                </a:solidFill>
                <a:sym typeface="+mn-ea"/>
              </a:rPr>
              <a:t> 一</a:t>
            </a:r>
            <a:r>
              <a:rPr altLang="en-US" sz="2400" lang="zh-CN">
                <a:sym typeface="+mn-ea"/>
              </a:rPr>
              <a:t>：使</a:t>
            </a:r>
            <a:r>
              <a:rPr altLang="zh-CN" sz="2400" lang="en-US">
                <a:sym typeface="+mn-ea"/>
              </a:rPr>
              <a:t>……</a:t>
            </a:r>
            <a:r>
              <a:rPr altLang="en-US" sz="2400" lang="zh-CN">
                <a:sym typeface="+mn-ea"/>
              </a:rPr>
              <a:t>统一</a:t>
            </a:r>
            <a:r>
              <a:rPr altLang="zh-CN" sz="2400" lang="en-US">
                <a:sym typeface="+mn-ea"/>
              </a:rPr>
              <a:t>     </a:t>
            </a:r>
            <a:r>
              <a:rPr altLang="en-US" b="1" sz="2400" lang="zh-CN">
                <a:solidFill>
                  <a:srgbClr val="FF0000"/>
                </a:solidFill>
                <a:sym typeface="+mn-ea"/>
              </a:rPr>
              <a:t>匡</a:t>
            </a:r>
            <a:r>
              <a:rPr altLang="en-US" sz="2400" lang="zh-CN">
                <a:sym typeface="+mn-ea"/>
              </a:rPr>
              <a:t>：匡正，使</a:t>
            </a:r>
            <a:r>
              <a:rPr altLang="zh-CN" sz="2400" lang="en-US">
                <a:sym typeface="+mn-ea"/>
              </a:rPr>
              <a:t>……</a:t>
            </a:r>
            <a:r>
              <a:rPr altLang="en-US" sz="2400" lang="zh-CN">
                <a:sym typeface="+mn-ea"/>
              </a:rPr>
              <a:t>归于正道</a:t>
            </a:r>
            <a:endParaRPr altLang="en-US" sz="2400" lang="zh-CN">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天下</a:t>
            </a:r>
            <a:r>
              <a:rPr altLang="en-US" sz="2400" lang="zh-CN">
                <a:sym typeface="+mn-ea"/>
              </a:rPr>
              <a:t>：天下，指整个国家</a:t>
            </a:r>
            <a:endParaRPr altLang="en-US" sz="2400" lang="zh-CN">
              <a:sym typeface="+mn-ea"/>
            </a:endParaRPr>
          </a:p>
        </p:txBody>
      </p:sp>
      <p:sp>
        <p:nvSpPr>
          <p:cNvPr id="1049043" name="文本框 2"/>
          <p:cNvSpPr txBox="1"/>
          <p:nvPr/>
        </p:nvSpPr>
        <p:spPr>
          <a:xfrm>
            <a:off x="247015" y="5451475"/>
            <a:ext cx="11779250" cy="933450"/>
          </a:xfrm>
          <a:prstGeom prst="rect"/>
          <a:ln>
            <a:solidFill>
              <a:schemeClr val="accent1"/>
            </a:solidFill>
          </a:ln>
        </p:spPr>
        <p:txBody>
          <a:bodyPr wrap="square">
            <a:noAutofit/>
          </a:bodyPr>
          <a:p>
            <a:pPr algn="l" defTabSz="266700" fontAlgn="auto" indent="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子贡说：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管仲不是仁人吧？齐桓公杀了公子纠，</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管仲）没自杀，却又做了齐桓公的相。</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孔子说：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管仲辅佐齐桓公，</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使齐国）在诸侯中称霸，匡正了天下，</a:t>
            </a:r>
            <a:endParaRPr altLang="en-US" sz="2400" lang="zh-CN">
              <a:solidFill>
                <a:srgbClr val="000000"/>
              </a:solidFill>
              <a:latin typeface="楷体" panose="02010609060101010101" charset="-122"/>
              <a:ea typeface="楷体" panose="02010609060101010101" charset="-122"/>
              <a:cs typeface="楷体" panose="02010609060101010101" charset="-122"/>
            </a:endParaRPr>
          </a:p>
        </p:txBody>
      </p:sp>
      <p:sp>
        <p:nvSpPr>
          <p:cNvPr id="1049044"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42"/>
                                        </p:tgtEl>
                                        <p:attrNameLst>
                                          <p:attrName>style.visibility</p:attrName>
                                        </p:attrNameLst>
                                      </p:cBhvr>
                                      <p:to>
                                        <p:strVal val="visible"/>
                                      </p:to>
                                    </p:set>
                                    <p:animEffect transition="in" filter="blinds(horizontal)">
                                      <p:cBhvr>
                                        <p:cTn dur="500" id="7"/>
                                        <p:tgtEl>
                                          <p:spTgt spid="1049042"/>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2" grpId="0" bldLvl="0" animBg="1"/>
      <p:bldP spid="1049043"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9048" name="文本框 28"/>
          <p:cNvSpPr txBox="1"/>
          <p:nvPr>
            <p:custDataLst>
              <p:tags r:id="rId1"/>
            </p:custDataLst>
          </p:nvPr>
        </p:nvSpPr>
        <p:spPr>
          <a:xfrm>
            <a:off x="1822450" y="6731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49" name="文本框 10"/>
          <p:cNvSpPr txBox="1"/>
          <p:nvPr>
            <p:custDataLst>
              <p:tags r:id="rId2"/>
            </p:custDataLst>
          </p:nvPr>
        </p:nvSpPr>
        <p:spPr>
          <a:xfrm>
            <a:off x="414020" y="4739640"/>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50"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51" name="文本框 1"/>
          <p:cNvSpPr txBox="1"/>
          <p:nvPr/>
        </p:nvSpPr>
        <p:spPr>
          <a:xfrm>
            <a:off x="205740" y="466090"/>
            <a:ext cx="11779250" cy="4114165"/>
          </a:xfrm>
          <a:prstGeom prst="rect"/>
          <a:ln>
            <a:solidFill>
              <a:schemeClr val="accent1"/>
            </a:solidFill>
          </a:ln>
        </p:spPr>
        <p:txBody>
          <a:bodyPr wrap="square">
            <a:noAutofit/>
          </a:bodyPr>
          <a:p>
            <a:pPr algn="l" defTabSz="266700" fontAlgn="ctr" indent="266700">
              <a:lnSpc>
                <a:spcPct val="100000"/>
              </a:lnSpc>
              <a:spcBef>
                <a:spcPts val="500"/>
              </a:spcBef>
              <a:spcAft>
                <a:spcPts val="500"/>
              </a:spcAft>
            </a:pPr>
            <a:r>
              <a:rPr altLang="en-US" sz="2400" lang="zh-CN">
                <a:sym typeface="+mn-ea"/>
              </a:rPr>
              <a:t>民到于今受其</a:t>
            </a:r>
            <a:r>
              <a:rPr altLang="en-US" sz="2400" lang="zh-CN">
                <a:sym typeface="+mn-ea"/>
              </a:rPr>
              <a:t>赐。微管仲，吾其被发左衽</a:t>
            </a:r>
            <a:r>
              <a:rPr altLang="en-US" sz="2400" lang="en-US">
                <a:sym typeface="+mn-ea"/>
              </a:rPr>
              <a:t>④</a:t>
            </a:r>
            <a:r>
              <a:rPr altLang="en-US" sz="2400" lang="zh-CN">
                <a:sym typeface="+mn-ea"/>
              </a:rPr>
              <a:t>矣。</a:t>
            </a:r>
            <a:r>
              <a:rPr altLang="zh-CN" sz="2400" lang="en-US">
                <a:sym typeface="+mn-ea"/>
              </a:rPr>
              <a:t> </a:t>
            </a:r>
            <a:r>
              <a:rPr altLang="en-US" sz="2400" lang="zh-CN">
                <a:sym typeface="+mn-ea"/>
              </a:rPr>
              <a:t>岂若匹夫匹妇之为信也，自经于沟渎，而莫之知也</a:t>
            </a:r>
            <a:r>
              <a:rPr altLang="zh-CN" sz="2400" lang="en-US">
                <a:sym typeface="+mn-ea"/>
              </a:rPr>
              <a:t>?”</a:t>
            </a:r>
            <a:endParaRPr altLang="zh-CN" sz="2400" lang="en-US">
              <a:sym typeface="+mn-ea"/>
            </a:endParaRPr>
          </a:p>
          <a:p>
            <a:pPr algn="l" defTabSz="266700" fontAlgn="ctr" indent="266700">
              <a:lnSpc>
                <a:spcPct val="100000"/>
              </a:lnSpc>
              <a:spcBef>
                <a:spcPts val="500"/>
              </a:spcBef>
              <a:spcAft>
                <a:spcPts val="500"/>
              </a:spcAft>
            </a:pPr>
            <a:r>
              <a:rPr altLang="en-US" b="1" sz="2400" lang="zh-CN">
                <a:solidFill>
                  <a:srgbClr val="FF0000"/>
                </a:solidFill>
                <a:sym typeface="+mn-ea"/>
              </a:rPr>
              <a:t>民</a:t>
            </a:r>
            <a:r>
              <a:rPr altLang="en-US" sz="2400" lang="zh-CN">
                <a:sym typeface="+mn-ea"/>
              </a:rPr>
              <a:t>：人民</a:t>
            </a:r>
            <a:r>
              <a:rPr altLang="zh-CN" sz="2400" lang="en-US">
                <a:sym typeface="+mn-ea"/>
              </a:rPr>
              <a:t>   </a:t>
            </a:r>
            <a:r>
              <a:rPr altLang="en-US" b="1" sz="2400" lang="zh-CN">
                <a:solidFill>
                  <a:srgbClr val="FF0000"/>
                </a:solidFill>
                <a:sym typeface="+mn-ea"/>
              </a:rPr>
              <a:t>其</a:t>
            </a:r>
            <a:r>
              <a:rPr altLang="en-US" sz="2400" lang="zh-CN">
                <a:sym typeface="+mn-ea"/>
              </a:rPr>
              <a:t>：他的</a:t>
            </a:r>
            <a:r>
              <a:rPr altLang="zh-CN" sz="2400" lang="en-US">
                <a:sym typeface="+mn-ea"/>
              </a:rPr>
              <a:t> </a:t>
            </a:r>
            <a:r>
              <a:rPr altLang="en-US" b="1" sz="2400" lang="zh-CN">
                <a:solidFill>
                  <a:srgbClr val="FF0000"/>
                </a:solidFill>
                <a:sym typeface="+mn-ea"/>
              </a:rPr>
              <a:t>  </a:t>
            </a:r>
            <a:r>
              <a:rPr altLang="en-US" b="1" sz="2400" lang="zh-CN">
                <a:solidFill>
                  <a:srgbClr val="FF0000"/>
                </a:solidFill>
                <a:sym typeface="+mn-ea"/>
              </a:rPr>
              <a:t>赐</a:t>
            </a:r>
            <a:r>
              <a:rPr altLang="en-US" sz="2400" lang="zh-CN">
                <a:sym typeface="+mn-ea"/>
              </a:rPr>
              <a:t>：恩惠</a:t>
            </a:r>
            <a:r>
              <a:rPr altLang="zh-CN" sz="2400" lang="en-US">
                <a:sym typeface="+mn-ea"/>
              </a:rPr>
              <a:t>  </a:t>
            </a:r>
            <a:r>
              <a:rPr altLang="en-US" b="1" sz="2400" lang="zh-CN">
                <a:solidFill>
                  <a:srgbClr val="FF0000"/>
                </a:solidFill>
                <a:sym typeface="+mn-ea"/>
              </a:rPr>
              <a:t> 微</a:t>
            </a:r>
            <a:r>
              <a:rPr altLang="en-US" sz="2400" lang="zh-CN">
                <a:sym typeface="+mn-ea"/>
              </a:rPr>
              <a:t>：如果没有</a:t>
            </a:r>
            <a:r>
              <a:rPr altLang="zh-CN" sz="2400" lang="en-US">
                <a:sym typeface="+mn-ea"/>
              </a:rPr>
              <a:t>    </a:t>
            </a:r>
            <a:r>
              <a:rPr altLang="en-US" b="1" sz="2400" lang="zh-CN">
                <a:solidFill>
                  <a:srgbClr val="FF0000"/>
                </a:solidFill>
                <a:sym typeface="+mn-ea"/>
              </a:rPr>
              <a:t>其</a:t>
            </a:r>
            <a:r>
              <a:rPr altLang="en-US" sz="2400" lang="zh-CN">
                <a:sym typeface="+mn-ea"/>
              </a:rPr>
              <a:t>：大概</a:t>
            </a:r>
            <a:r>
              <a:rPr altLang="zh-CN" sz="2400" lang="en-US">
                <a:sym typeface="+mn-ea"/>
              </a:rPr>
              <a:t>    </a:t>
            </a:r>
            <a:r>
              <a:rPr altLang="en-US" b="1" sz="2400" lang="zh-CN">
                <a:solidFill>
                  <a:srgbClr val="FF0000"/>
                </a:solidFill>
                <a:sym typeface="+mn-ea"/>
              </a:rPr>
              <a:t>被发</a:t>
            </a:r>
            <a:r>
              <a:rPr altLang="en-US" sz="2400" lang="zh-CN">
                <a:sym typeface="+mn-ea"/>
              </a:rPr>
              <a:t>：头发散乱</a:t>
            </a:r>
            <a:endParaRPr altLang="en-US" sz="2400" lang="zh-CN">
              <a:sym typeface="+mn-ea"/>
            </a:endParaRPr>
          </a:p>
          <a:p>
            <a:pPr algn="l" defTabSz="266700" fontAlgn="ctr" indent="266700">
              <a:lnSpc>
                <a:spcPct val="100000"/>
              </a:lnSpc>
              <a:spcBef>
                <a:spcPts val="500"/>
              </a:spcBef>
              <a:spcAft>
                <a:spcPts val="500"/>
              </a:spcAft>
            </a:pPr>
            <a:r>
              <a:rPr altLang="zh-CN" sz="2400" lang="en-US">
                <a:sym typeface="+mn-ea"/>
              </a:rPr>
              <a:t> </a:t>
            </a:r>
            <a:r>
              <a:rPr altLang="en-US" b="1" sz="2400" lang="zh-CN">
                <a:solidFill>
                  <a:srgbClr val="FF0000"/>
                </a:solidFill>
                <a:sym typeface="+mn-ea"/>
              </a:rPr>
              <a:t>左衽</a:t>
            </a:r>
            <a:r>
              <a:rPr altLang="en-US" sz="2400" lang="zh-CN">
                <a:sym typeface="+mn-ea"/>
              </a:rPr>
              <a:t>：衣襟向左</a:t>
            </a:r>
            <a:r>
              <a:rPr altLang="zh-CN" sz="2400" lang="en-US">
                <a:sym typeface="+mn-ea"/>
              </a:rPr>
              <a:t>  </a:t>
            </a:r>
            <a:r>
              <a:rPr altLang="en-US" b="1" sz="2400" lang="zh-CN">
                <a:solidFill>
                  <a:srgbClr val="FF0000"/>
                </a:solidFill>
                <a:sym typeface="+mn-ea"/>
              </a:rPr>
              <a:t> 岂：</a:t>
            </a:r>
            <a:r>
              <a:rPr altLang="en-US" sz="2400" lang="zh-CN">
                <a:sym typeface="+mn-ea"/>
              </a:rPr>
              <a:t>哪里</a:t>
            </a:r>
            <a:r>
              <a:rPr altLang="zh-CN" sz="2400" lang="en-US">
                <a:sym typeface="+mn-ea"/>
              </a:rPr>
              <a:t>   </a:t>
            </a:r>
            <a:r>
              <a:rPr altLang="en-US" b="1" sz="2400" lang="zh-CN">
                <a:solidFill>
                  <a:srgbClr val="FF0000"/>
                </a:solidFill>
                <a:sym typeface="+mn-ea"/>
              </a:rPr>
              <a:t> 若</a:t>
            </a:r>
            <a:r>
              <a:rPr altLang="en-US" sz="2400" lang="zh-CN">
                <a:sym typeface="+mn-ea"/>
              </a:rPr>
              <a:t>：像</a:t>
            </a:r>
            <a:r>
              <a:rPr altLang="zh-CN" sz="2400" lang="en-US">
                <a:sym typeface="+mn-ea"/>
              </a:rPr>
              <a:t>   </a:t>
            </a:r>
            <a:r>
              <a:rPr altLang="en-US" b="1" sz="2400" lang="zh-CN">
                <a:solidFill>
                  <a:srgbClr val="FF0000"/>
                </a:solidFill>
                <a:sym typeface="+mn-ea"/>
              </a:rPr>
              <a:t> 匹夫</a:t>
            </a:r>
            <a:r>
              <a:rPr altLang="en-US" sz="2400" lang="zh-CN">
                <a:sym typeface="+mn-ea"/>
              </a:rPr>
              <a:t>：普通男子</a:t>
            </a:r>
            <a:r>
              <a:rPr altLang="zh-CN" sz="2400" lang="en-US">
                <a:sym typeface="+mn-ea"/>
              </a:rPr>
              <a:t>     </a:t>
            </a:r>
            <a:r>
              <a:rPr altLang="en-US" b="1" sz="2400" lang="zh-CN">
                <a:solidFill>
                  <a:srgbClr val="FF0000"/>
                </a:solidFill>
                <a:sym typeface="+mn-ea"/>
              </a:rPr>
              <a:t> 匹妇</a:t>
            </a:r>
            <a:r>
              <a:rPr altLang="en-US" sz="2400" lang="zh-CN">
                <a:sym typeface="+mn-ea"/>
              </a:rPr>
              <a:t>：普通女子</a:t>
            </a:r>
            <a:endParaRPr altLang="en-US" sz="2400" lang="zh-CN">
              <a:sym typeface="+mn-ea"/>
            </a:endParaRPr>
          </a:p>
          <a:p>
            <a:pPr algn="l" defTabSz="266700" fontAlgn="ctr" indent="266700">
              <a:lnSpc>
                <a:spcPct val="100000"/>
              </a:lnSpc>
              <a:spcBef>
                <a:spcPts val="500"/>
              </a:spcBef>
              <a:spcAft>
                <a:spcPts val="500"/>
              </a:spcAft>
            </a:pPr>
            <a:r>
              <a:rPr altLang="en-US" b="1" sz="2400" lang="zh-CN">
                <a:solidFill>
                  <a:srgbClr val="FF0000"/>
                </a:solidFill>
                <a:sym typeface="+mn-ea"/>
              </a:rPr>
              <a:t>为</a:t>
            </a:r>
            <a:r>
              <a:rPr altLang="en-US" sz="2400" lang="zh-CN">
                <a:sym typeface="+mn-ea"/>
              </a:rPr>
              <a:t>：讲求</a:t>
            </a:r>
            <a:r>
              <a:rPr altLang="zh-CN" sz="2400" lang="en-US">
                <a:sym typeface="+mn-ea"/>
              </a:rPr>
              <a:t>   </a:t>
            </a:r>
            <a:r>
              <a:rPr altLang="en-US" b="1" sz="2400" lang="zh-CN">
                <a:solidFill>
                  <a:srgbClr val="FF0000"/>
                </a:solidFill>
                <a:sym typeface="+mn-ea"/>
              </a:rPr>
              <a:t>信</a:t>
            </a:r>
            <a:r>
              <a:rPr altLang="en-US" sz="2400" lang="zh-CN">
                <a:sym typeface="+mn-ea"/>
              </a:rPr>
              <a:t>：信义</a:t>
            </a:r>
            <a:r>
              <a:rPr altLang="zh-CN" sz="2400" lang="en-US">
                <a:sym typeface="+mn-ea"/>
              </a:rPr>
              <a:t>   </a:t>
            </a:r>
            <a:r>
              <a:rPr altLang="en-US" b="1" sz="2400" lang="zh-CN">
                <a:solidFill>
                  <a:srgbClr val="FF0000"/>
                </a:solidFill>
                <a:sym typeface="+mn-ea"/>
              </a:rPr>
              <a:t>自经</a:t>
            </a:r>
            <a:r>
              <a:rPr altLang="en-US" sz="2400" lang="zh-CN">
                <a:sym typeface="+mn-ea"/>
              </a:rPr>
              <a:t>：自己吊死</a:t>
            </a:r>
            <a:r>
              <a:rPr altLang="zh-CN" sz="2400" lang="en-US">
                <a:sym typeface="+mn-ea"/>
              </a:rPr>
              <a:t>   </a:t>
            </a:r>
            <a:r>
              <a:rPr altLang="en-US" b="1" sz="2400" lang="zh-CN">
                <a:solidFill>
                  <a:srgbClr val="FF0000"/>
                </a:solidFill>
                <a:sym typeface="+mn-ea"/>
              </a:rPr>
              <a:t>沟渎</a:t>
            </a:r>
            <a:r>
              <a:rPr altLang="en-US" sz="2400" lang="zh-CN">
                <a:sym typeface="+mn-ea"/>
              </a:rPr>
              <a:t>：沟渠</a:t>
            </a:r>
            <a:r>
              <a:rPr altLang="zh-CN" sz="2400" lang="en-US">
                <a:sym typeface="+mn-ea"/>
              </a:rPr>
              <a:t>   </a:t>
            </a:r>
            <a:r>
              <a:rPr altLang="en-US" b="1" sz="2400" lang="zh-CN">
                <a:solidFill>
                  <a:srgbClr val="FF0000"/>
                </a:solidFill>
                <a:sym typeface="+mn-ea"/>
              </a:rPr>
              <a:t>莫</a:t>
            </a:r>
            <a:r>
              <a:rPr altLang="en-US" sz="2400" lang="zh-CN">
                <a:sym typeface="+mn-ea"/>
              </a:rPr>
              <a:t>：没有</a:t>
            </a:r>
            <a:endParaRPr altLang="zh-CN" sz="2400" lang="en-US">
              <a:sym typeface="+mn-ea"/>
            </a:endParaRPr>
          </a:p>
          <a:p>
            <a:pPr algn="l" defTabSz="266700" fontAlgn="ctr" indent="266700">
              <a:lnSpc>
                <a:spcPct val="100000"/>
              </a:lnSpc>
              <a:spcBef>
                <a:spcPts val="500"/>
              </a:spcBef>
              <a:spcAft>
                <a:spcPts val="500"/>
              </a:spcAft>
            </a:pPr>
            <a:r>
              <a:rPr altLang="en-US" sz="2400" lang="zh-CN">
                <a:sym typeface="+mn-ea"/>
              </a:rPr>
              <a:t>这段话强调了管仲对国家和人民的贡献，以及他在历史上的重要性。孔子认为，管仲虽然没有为公子纠而死，但他通过辅佐齐桓公，使国家强盛，避免了被夷狄统治的命运，这是更大的仁德。</a:t>
            </a:r>
            <a:endParaRPr altLang="en-US" sz="2400" lang="zh-CN">
              <a:sym typeface="+mn-ea"/>
            </a:endParaRPr>
          </a:p>
          <a:p>
            <a:pPr algn="l" defTabSz="266700" fontAlgn="ctr" indent="266700">
              <a:lnSpc>
                <a:spcPct val="100000"/>
              </a:lnSpc>
              <a:spcBef>
                <a:spcPts val="500"/>
              </a:spcBef>
              <a:spcAft>
                <a:spcPts val="500"/>
              </a:spcAft>
            </a:pPr>
            <a:endParaRPr altLang="zh-CN" sz="2400" lang="en-US">
              <a:sym typeface="+mn-ea"/>
            </a:endParaRPr>
          </a:p>
        </p:txBody>
      </p:sp>
      <p:sp>
        <p:nvSpPr>
          <p:cNvPr id="1049052" name="文本框 2"/>
          <p:cNvSpPr txBox="1"/>
          <p:nvPr/>
        </p:nvSpPr>
        <p:spPr>
          <a:xfrm>
            <a:off x="205740" y="5177790"/>
            <a:ext cx="11779250" cy="1151255"/>
          </a:xfrm>
          <a:prstGeom prst="rect"/>
          <a:ln>
            <a:solidFill>
              <a:schemeClr val="accent1"/>
            </a:solidFill>
          </a:ln>
        </p:spPr>
        <p:txBody>
          <a:bodyPr wrap="square">
            <a:noAutofit/>
          </a:bodyPr>
          <a:p>
            <a:pPr algn="l" defTabSz="266700" fontAlgn="auto" indent="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人民到如今还受到他给的好处。如果没有管仲，我们恐怕已经沦为披头散发、衣襟在左边开的落后民族了。难道要（管仲）像一般的平庸男女那样，为了守信用的（小节）</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在小山沟里上吊自杀，而没有人知道吗？</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53"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51"/>
                                        </p:tgtEl>
                                        <p:attrNameLst>
                                          <p:attrName>style.visibility</p:attrName>
                                        </p:attrNameLst>
                                      </p:cBhvr>
                                      <p:to>
                                        <p:strVal val="visible"/>
                                      </p:to>
                                    </p:set>
                                    <p:animEffect transition="in" filter="blinds(horizontal)">
                                      <p:cBhvr>
                                        <p:cTn dur="500" id="7"/>
                                        <p:tgtEl>
                                          <p:spTgt spid="104905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1" grpId="0" bldLvl="0" animBg="1"/>
      <p:bldP spid="1049052"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p:grpSpPr>
      <p:sp>
        <p:nvSpPr>
          <p:cNvPr id="1049057" name="文本框 1"/>
          <p:cNvSpPr txBox="1"/>
          <p:nvPr/>
        </p:nvSpPr>
        <p:spPr>
          <a:xfrm>
            <a:off x="179070" y="131445"/>
            <a:ext cx="11899265" cy="6595110"/>
          </a:xfrm>
          <a:prstGeom prst="rect"/>
          <a:noFill/>
          <a:ln w="28575" cmpd="sng">
            <a:solidFill>
              <a:schemeClr val="accent1">
                <a:shade val="50000"/>
              </a:schemeClr>
            </a:solidFill>
            <a:prstDash val="solid"/>
          </a:ln>
        </p:spPr>
        <p:txBody>
          <a:bodyPr anchor="t" rtlCol="0" wrap="square">
            <a:noAutofit/>
          </a:bodyPr>
          <a:p>
            <a:pPr fontAlgn="auto" indent="457200"/>
            <a:r>
              <a:rPr altLang="en-US" sz="2400" lang="zh-CN">
                <a:latin typeface="楷体" panose="02010609060101010101" charset="-122"/>
                <a:ea typeface="楷体" panose="02010609060101010101" charset="-122"/>
                <a:cs typeface="楷体" panose="02010609060101010101" charset="-122"/>
                <a:sym typeface="+mn-ea"/>
              </a:rPr>
              <a:t>孔子的观点：</a:t>
            </a:r>
            <a:endParaRPr altLang="zh-CN" sz="2400" lang="en-US">
              <a:latin typeface="楷体" panose="02010609060101010101" charset="-122"/>
              <a:ea typeface="楷体" panose="02010609060101010101" charset="-122"/>
              <a:cs typeface="楷体" panose="02010609060101010101" charset="-122"/>
            </a:endParaRPr>
          </a:p>
          <a:p>
            <a:pPr fontAlgn="auto" indent="457200"/>
            <a:r>
              <a:rPr altLang="zh-CN" b="1" sz="2400" lang="en-US">
                <a:solidFill>
                  <a:srgbClr val="FF0000"/>
                </a:solidFill>
                <a:latin typeface="楷体" panose="02010609060101010101" charset="-122"/>
                <a:ea typeface="楷体" panose="02010609060101010101" charset="-122"/>
                <a:cs typeface="楷体" panose="02010609060101010101" charset="-122"/>
              </a:rPr>
              <a:t>“</a:t>
            </a:r>
            <a:r>
              <a:rPr altLang="en-US" b="1" sz="2400" lang="zh-CN">
                <a:solidFill>
                  <a:srgbClr val="FF0000"/>
                </a:solidFill>
                <a:latin typeface="楷体" panose="02010609060101010101" charset="-122"/>
                <a:ea typeface="楷体" panose="02010609060101010101" charset="-122"/>
                <a:cs typeface="楷体" panose="02010609060101010101" charset="-122"/>
              </a:rPr>
              <a:t>一匡天下</a:t>
            </a:r>
            <a:r>
              <a:rPr altLang="zh-CN" b="1" sz="2400" lang="en-US">
                <a:solidFill>
                  <a:srgbClr val="FF0000"/>
                </a:solidFill>
                <a:latin typeface="楷体" panose="02010609060101010101" charset="-122"/>
                <a:ea typeface="楷体" panose="02010609060101010101" charset="-122"/>
                <a:cs typeface="楷体" panose="02010609060101010101" charset="-122"/>
              </a:rPr>
              <a:t>”</a:t>
            </a:r>
            <a:r>
              <a:rPr altLang="en-US" sz="2400" lang="zh-CN">
                <a:latin typeface="楷体" panose="02010609060101010101" charset="-122"/>
                <a:ea typeface="楷体" panose="02010609060101010101" charset="-122"/>
                <a:cs typeface="楷体" panose="02010609060101010101" charset="-122"/>
              </a:rPr>
              <a:t>，具体指的是：当时周王室衰微，天下诸侯都不去朝拜进贡，而齐桓公称霸后，率领各路诸侯仍然向周王室朝拜进贡。因为周王室虽然衰微，但后人还是认为周王室是正统，所以将齐桓公的这种行为看作匡正了天下。</a:t>
            </a:r>
            <a:endParaRPr altLang="zh-CN" sz="2400" lang="en-US">
              <a:latin typeface="楷体" panose="02010609060101010101" charset="-122"/>
              <a:ea typeface="楷体" panose="02010609060101010101" charset="-122"/>
              <a:cs typeface="楷体" panose="02010609060101010101" charset="-122"/>
            </a:endParaRPr>
          </a:p>
          <a:p>
            <a:pPr fontAlgn="auto" indent="457200"/>
            <a:r>
              <a:rPr altLang="en-US" sz="2400" lang="zh-CN">
                <a:latin typeface="楷体" panose="02010609060101010101" charset="-122"/>
                <a:ea typeface="楷体" panose="02010609060101010101" charset="-122"/>
                <a:cs typeface="楷体" panose="02010609060101010101" charset="-122"/>
              </a:rPr>
              <a:t>管仲作为齐国的相国，他辅佐齐桓公进行了一系列改革，包括积极改革内政、发展生产，改革军制、组建强大的军队，以及以</a:t>
            </a:r>
            <a:r>
              <a:rPr altLang="zh-CN" sz="2400" lang="en-US">
                <a:latin typeface="楷体" panose="02010609060101010101" charset="-122"/>
                <a:ea typeface="楷体" panose="02010609060101010101" charset="-122"/>
                <a:cs typeface="楷体" panose="02010609060101010101" charset="-122"/>
              </a:rPr>
              <a:t>“</a:t>
            </a:r>
            <a:r>
              <a:rPr altLang="en-US" sz="2400" lang="zh-CN">
                <a:latin typeface="楷体" panose="02010609060101010101" charset="-122"/>
                <a:ea typeface="楷体" panose="02010609060101010101" charset="-122"/>
                <a:cs typeface="楷体" panose="02010609060101010101" charset="-122"/>
              </a:rPr>
              <a:t>尊王攘夷</a:t>
            </a:r>
            <a:r>
              <a:rPr altLang="zh-CN" sz="2400" lang="en-US">
                <a:latin typeface="楷体" panose="02010609060101010101" charset="-122"/>
                <a:ea typeface="楷体" panose="02010609060101010101" charset="-122"/>
                <a:cs typeface="楷体" panose="02010609060101010101" charset="-122"/>
              </a:rPr>
              <a:t>”</a:t>
            </a:r>
            <a:r>
              <a:rPr altLang="en-US" sz="2400" lang="zh-CN">
                <a:latin typeface="楷体" panose="02010609060101010101" charset="-122"/>
                <a:ea typeface="楷体" panose="02010609060101010101" charset="-122"/>
                <a:cs typeface="楷体" panose="02010609060101010101" charset="-122"/>
              </a:rPr>
              <a:t>为号召，扩充疆界等。这些措施使得齐国逐渐强盛，齐桓公也成为了春秋时期第一个霸主。</a:t>
            </a:r>
            <a:endParaRPr altLang="en-US" sz="2400" lang="zh-CN">
              <a:latin typeface="楷体" panose="02010609060101010101" charset="-122"/>
              <a:ea typeface="楷体" panose="02010609060101010101" charset="-122"/>
              <a:cs typeface="楷体" panose="02010609060101010101" charset="-122"/>
            </a:endParaRPr>
          </a:p>
          <a:p>
            <a:pPr fontAlgn="auto" indent="457200"/>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大局观</a:t>
            </a:r>
            <a:r>
              <a:rPr altLang="en-US" sz="2400" lang="zh-CN">
                <a:latin typeface="楷体" panose="02010609060101010101" charset="-122"/>
                <a:ea typeface="楷体" panose="02010609060101010101" charset="-122"/>
                <a:cs typeface="楷体" panose="02010609060101010101" charset="-122"/>
                <a:sym typeface="+mn-ea"/>
              </a:rPr>
              <a:t>：孔子认为，管仲的行为虽然表面上看似不忠，但他的贡献在于维护了更大的利益，即天下的稳定和秩序。</a:t>
            </a:r>
            <a:endParaRPr altLang="en-US" sz="2400" lang="zh-CN">
              <a:latin typeface="楷体" panose="02010609060101010101" charset="-122"/>
              <a:ea typeface="楷体" panose="02010609060101010101" charset="-122"/>
              <a:cs typeface="楷体" panose="02010609060101010101" charset="-122"/>
            </a:endParaRPr>
          </a:p>
          <a:p>
            <a:pPr fontAlgn="auto" indent="457200"/>
            <a:r>
              <a:rPr altLang="zh-CN" b="1" sz="2400" lang="en-US">
                <a:solidFill>
                  <a:srgbClr val="FF0000"/>
                </a:solidFill>
                <a:latin typeface="楷体" panose="02010609060101010101" charset="-122"/>
                <a:ea typeface="楷体" panose="02010609060101010101" charset="-122"/>
                <a:cs typeface="楷体" panose="02010609060101010101" charset="-122"/>
                <a:sym typeface="+mn-ea"/>
              </a:rPr>
              <a:t>仁德的标准</a:t>
            </a:r>
            <a:r>
              <a:rPr altLang="en-US" sz="2400" lang="zh-CN">
                <a:latin typeface="楷体" panose="02010609060101010101" charset="-122"/>
                <a:ea typeface="楷体" panose="02010609060101010101" charset="-122"/>
                <a:cs typeface="楷体" panose="02010609060101010101" charset="-122"/>
                <a:sym typeface="+mn-ea"/>
              </a:rPr>
              <a:t>：孔子认为，仁德不仅体现在个人的忠诚和牺牲，更体现在对社会和国家的贡献。管仲的功绩使中国免受夷狄的统治，这是更大的仁德。</a:t>
            </a:r>
            <a:endParaRPr altLang="zh-CN" sz="2400" lang="en-US">
              <a:latin typeface="楷体" panose="02010609060101010101" charset="-122"/>
              <a:ea typeface="楷体" panose="02010609060101010101" charset="-122"/>
              <a:cs typeface="楷体" panose="02010609060101010101" charset="-122"/>
            </a:endParaRPr>
          </a:p>
          <a:p>
            <a:pPr fontAlgn="auto" indent="457200"/>
            <a:r>
              <a:rPr altLang="en-US" sz="2400" lang="zh-CN">
                <a:latin typeface="楷体" panose="02010609060101010101" charset="-122"/>
                <a:ea typeface="楷体" panose="02010609060101010101" charset="-122"/>
                <a:cs typeface="楷体" panose="02010609060101010101" charset="-122"/>
              </a:rPr>
              <a:t>孔子对于管仲的评价，</a:t>
            </a:r>
            <a:r>
              <a:rPr altLang="en-US" b="1" sz="2400" lang="zh-CN">
                <a:solidFill>
                  <a:srgbClr val="FF0000"/>
                </a:solidFill>
                <a:latin typeface="楷体" panose="02010609060101010101" charset="-122"/>
                <a:ea typeface="楷体" panose="02010609060101010101" charset="-122"/>
                <a:cs typeface="楷体" panose="02010609060101010101" charset="-122"/>
              </a:rPr>
              <a:t>主要是从他对于国家和社会的贡献出发的。</a:t>
            </a:r>
            <a:r>
              <a:rPr altLang="en-US" sz="2400" lang="zh-CN">
                <a:latin typeface="楷体" panose="02010609060101010101" charset="-122"/>
                <a:ea typeface="楷体" panose="02010609060101010101" charset="-122"/>
                <a:cs typeface="楷体" panose="02010609060101010101" charset="-122"/>
              </a:rPr>
              <a:t>虽然管仲在公子纠被杀后没有选择殉命，但是他在辅佐齐桓公的过程中，通过一系列的政治和军事手段，实现了齐国的强盛和诸侯的安定，这对于当时的社会来说是一种巨大的贡献。</a:t>
            </a:r>
            <a:endParaRPr altLang="en-US" sz="2400" lang="zh-CN">
              <a:latin typeface="楷体" panose="02010609060101010101" charset="-122"/>
              <a:ea typeface="楷体" panose="02010609060101010101" charset="-122"/>
              <a:cs typeface="楷体" panose="02010609060101010101" charset="-122"/>
            </a:endParaRPr>
          </a:p>
          <a:p>
            <a:pPr fontAlgn="auto" indent="457200"/>
            <a:r>
              <a:rPr altLang="en-US" sz="2400" lang="zh-CN">
                <a:latin typeface="楷体" panose="02010609060101010101" charset="-122"/>
                <a:ea typeface="楷体" panose="02010609060101010101" charset="-122"/>
                <a:cs typeface="楷体" panose="02010609060101010101" charset="-122"/>
              </a:rPr>
              <a:t>总结</a:t>
            </a:r>
            <a:endParaRPr altLang="en-US" sz="2400" lang="zh-CN">
              <a:latin typeface="楷体" panose="02010609060101010101" charset="-122"/>
              <a:ea typeface="楷体" panose="02010609060101010101" charset="-122"/>
              <a:cs typeface="楷体" panose="02010609060101010101" charset="-122"/>
            </a:endParaRPr>
          </a:p>
          <a:p>
            <a:pPr fontAlgn="auto" indent="457200"/>
            <a:r>
              <a:rPr altLang="en-US" sz="2400" lang="zh-CN">
                <a:latin typeface="楷体" panose="02010609060101010101" charset="-122"/>
                <a:ea typeface="楷体" panose="02010609060101010101" charset="-122"/>
                <a:cs typeface="楷体" panose="02010609060101010101" charset="-122"/>
              </a:rPr>
              <a:t>孔子通过这段回答，</a:t>
            </a:r>
            <a:r>
              <a:rPr altLang="en-US" b="1" sz="2400" lang="zh-CN">
                <a:solidFill>
                  <a:srgbClr val="FF0000"/>
                </a:solidFill>
                <a:latin typeface="楷体" panose="02010609060101010101" charset="-122"/>
                <a:ea typeface="楷体" panose="02010609060101010101" charset="-122"/>
                <a:cs typeface="楷体" panose="02010609060101010101" charset="-122"/>
              </a:rPr>
              <a:t>强调了仁德的多重维度</a:t>
            </a:r>
            <a:r>
              <a:rPr altLang="en-US" sz="2400" lang="zh-CN">
                <a:latin typeface="楷体" panose="02010609060101010101" charset="-122"/>
                <a:ea typeface="楷体" panose="02010609060101010101" charset="-122"/>
                <a:cs typeface="楷体" panose="02010609060101010101" charset="-122"/>
              </a:rPr>
              <a:t>。他认为，管仲虽然没有为公子纠而死，但</a:t>
            </a:r>
            <a:r>
              <a:rPr altLang="en-US" b="1" sz="2400" lang="zh-CN">
                <a:solidFill>
                  <a:srgbClr val="FF0000"/>
                </a:solidFill>
                <a:latin typeface="楷体" panose="02010609060101010101" charset="-122"/>
                <a:ea typeface="楷体" panose="02010609060101010101" charset="-122"/>
                <a:cs typeface="楷体" panose="02010609060101010101" charset="-122"/>
              </a:rPr>
              <a:t>他的行为对整个国家和社会产生了积极的影响，因此他是一个仁者</a:t>
            </a:r>
            <a:r>
              <a:rPr altLang="en-US" sz="2400" lang="zh-CN">
                <a:latin typeface="楷体" panose="02010609060101010101" charset="-122"/>
                <a:ea typeface="楷体" panose="02010609060101010101" charset="-122"/>
                <a:cs typeface="楷体" panose="02010609060101010101" charset="-122"/>
              </a:rPr>
              <a:t>。孔子的这一观点体现了他对仁德的深刻理解和对大局的把握。</a:t>
            </a:r>
            <a:endParaRPr altLang="en-US" sz="2400" lang="zh-CN">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9058" name="文本框 28"/>
          <p:cNvSpPr txBox="1"/>
          <p:nvPr>
            <p:custDataLst>
              <p:tags r:id="rId1"/>
            </p:custDataLst>
          </p:nvPr>
        </p:nvSpPr>
        <p:spPr>
          <a:xfrm>
            <a:off x="1844040" y="6731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59" name="文本框 10"/>
          <p:cNvSpPr txBox="1"/>
          <p:nvPr>
            <p:custDataLst>
              <p:tags r:id="rId2"/>
            </p:custDataLst>
          </p:nvPr>
        </p:nvSpPr>
        <p:spPr>
          <a:xfrm>
            <a:off x="347980" y="509333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60"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61" name="文本框 1"/>
          <p:cNvSpPr txBox="1"/>
          <p:nvPr/>
        </p:nvSpPr>
        <p:spPr>
          <a:xfrm>
            <a:off x="247015" y="539750"/>
            <a:ext cx="11944350" cy="4323715"/>
          </a:xfrm>
          <a:prstGeom prst="rect"/>
          <a:ln>
            <a:solidFill>
              <a:schemeClr val="accent1"/>
            </a:solidFill>
          </a:ln>
        </p:spPr>
        <p:txBody>
          <a:bodyPr wrap="square">
            <a:noAutofit/>
          </a:bodyPr>
          <a:p>
            <a:pPr algn="l" defTabSz="266700" fontAlgn="ctr" indent="266700" marL="0">
              <a:lnSpc>
                <a:spcPct val="100000"/>
              </a:lnSpc>
              <a:spcBef>
                <a:spcPts val="500"/>
              </a:spcBef>
              <a:spcAft>
                <a:spcPts val="500"/>
              </a:spcAft>
            </a:pPr>
            <a:r>
              <a:rPr altLang="en-US" sz="2400" lang="zh-CN">
                <a:sym typeface="+mn-ea"/>
              </a:rPr>
              <a:t>材料三：</a:t>
            </a:r>
            <a:endParaRPr altLang="en-US" sz="2400" lang="zh-CN">
              <a:sym typeface="+mn-ea"/>
            </a:endParaRPr>
          </a:p>
          <a:p>
            <a:pPr algn="l" defTabSz="266700" fontAlgn="ctr" indent="266700" marL="0">
              <a:lnSpc>
                <a:spcPct val="120000"/>
              </a:lnSpc>
              <a:spcBef>
                <a:spcPts val="500"/>
              </a:spcBef>
              <a:spcAft>
                <a:spcPts val="500"/>
              </a:spcAft>
            </a:pPr>
            <a:r>
              <a:rPr altLang="en-US" sz="2800" lang="zh-CN">
                <a:sym typeface="+mn-ea"/>
              </a:rPr>
              <a:t>管仲既任政相齐，以区区之齐在海滨，通货积财，富国强兵，与俗同好恶。</a:t>
            </a:r>
            <a:endParaRPr altLang="en-US" sz="2800" lang="zh-CN">
              <a:sym typeface="+mn-ea"/>
            </a:endParaRPr>
          </a:p>
          <a:p>
            <a:pPr algn="l" defTabSz="266700" fontAlgn="ctr" indent="266700" marL="0">
              <a:lnSpc>
                <a:spcPct val="120000"/>
              </a:lnSpc>
              <a:spcBef>
                <a:spcPts val="500"/>
              </a:spcBef>
              <a:spcAft>
                <a:spcPts val="500"/>
              </a:spcAft>
            </a:pPr>
            <a:r>
              <a:rPr altLang="en-US" b="1" sz="2400" lang="zh-CN">
                <a:solidFill>
                  <a:srgbClr val="FF0000"/>
                </a:solidFill>
                <a:sym typeface="+mn-ea"/>
              </a:rPr>
              <a:t>既</a:t>
            </a:r>
            <a:r>
              <a:rPr altLang="en-US" sz="2800" lang="zh-CN">
                <a:sym typeface="+mn-ea"/>
              </a:rPr>
              <a:t>：已经</a:t>
            </a:r>
            <a:r>
              <a:rPr altLang="zh-CN" sz="2800" lang="en-US">
                <a:sym typeface="+mn-ea"/>
              </a:rPr>
              <a:t>   </a:t>
            </a:r>
            <a:r>
              <a:rPr altLang="en-US" sz="2800" lang="zh-CN">
                <a:sym typeface="+mn-ea"/>
              </a:rPr>
              <a:t>任政：担任宰相</a:t>
            </a:r>
            <a:r>
              <a:rPr altLang="zh-CN" sz="2800" lang="en-US">
                <a:sym typeface="+mn-ea"/>
              </a:rPr>
              <a:t>     </a:t>
            </a:r>
            <a:r>
              <a:rPr altLang="en-US" b="1" sz="2400" lang="zh-CN">
                <a:solidFill>
                  <a:srgbClr val="FF0000"/>
                </a:solidFill>
                <a:sym typeface="+mn-ea"/>
              </a:rPr>
              <a:t>以</a:t>
            </a:r>
            <a:r>
              <a:rPr altLang="en-US" sz="2800" lang="zh-CN">
                <a:sym typeface="+mn-ea"/>
              </a:rPr>
              <a:t>：凭借</a:t>
            </a:r>
            <a:r>
              <a:rPr altLang="zh-CN" sz="2800" lang="en-US">
                <a:sym typeface="+mn-ea"/>
              </a:rPr>
              <a:t>      </a:t>
            </a:r>
            <a:r>
              <a:rPr altLang="en-US" b="1" sz="2400" lang="zh-CN">
                <a:solidFill>
                  <a:srgbClr val="FF0000"/>
                </a:solidFill>
                <a:sym typeface="+mn-ea"/>
              </a:rPr>
              <a:t>区区之齐</a:t>
            </a:r>
            <a:r>
              <a:rPr altLang="en-US" sz="2800" lang="zh-CN">
                <a:sym typeface="+mn-ea"/>
              </a:rPr>
              <a:t>：小小的齐国</a:t>
            </a:r>
            <a:endParaRPr altLang="en-US" sz="2800" lang="zh-CN">
              <a:sym typeface="+mn-ea"/>
            </a:endParaRPr>
          </a:p>
          <a:p>
            <a:pPr algn="l" defTabSz="266700" fontAlgn="ctr" indent="266700" marL="0">
              <a:lnSpc>
                <a:spcPct val="120000"/>
              </a:lnSpc>
              <a:spcBef>
                <a:spcPts val="500"/>
              </a:spcBef>
              <a:spcAft>
                <a:spcPts val="500"/>
              </a:spcAft>
            </a:pPr>
            <a:r>
              <a:rPr altLang="en-US" b="1" sz="2400" lang="zh-CN">
                <a:solidFill>
                  <a:srgbClr val="FF0000"/>
                </a:solidFill>
                <a:sym typeface="+mn-ea"/>
              </a:rPr>
              <a:t>海滨</a:t>
            </a:r>
            <a:r>
              <a:rPr altLang="en-US" sz="2800" lang="zh-CN">
                <a:sym typeface="+mn-ea"/>
              </a:rPr>
              <a:t>：海边</a:t>
            </a:r>
            <a:r>
              <a:rPr altLang="zh-CN" sz="2800" lang="en-US">
                <a:sym typeface="+mn-ea"/>
              </a:rPr>
              <a:t>     </a:t>
            </a:r>
            <a:r>
              <a:rPr altLang="en-US" b="1" sz="2400" lang="zh-CN">
                <a:solidFill>
                  <a:srgbClr val="FF0000"/>
                </a:solidFill>
                <a:sym typeface="+mn-ea"/>
              </a:rPr>
              <a:t>通货</a:t>
            </a:r>
            <a:r>
              <a:rPr altLang="en-US" sz="2800" lang="zh-CN">
                <a:sym typeface="+mn-ea"/>
              </a:rPr>
              <a:t>：流通货物</a:t>
            </a:r>
            <a:r>
              <a:rPr altLang="zh-CN" sz="2800" lang="en-US">
                <a:sym typeface="+mn-ea"/>
              </a:rPr>
              <a:t>     </a:t>
            </a:r>
            <a:r>
              <a:rPr altLang="en-US" b="1" sz="2400" lang="zh-CN">
                <a:solidFill>
                  <a:srgbClr val="FF0000"/>
                </a:solidFill>
                <a:sym typeface="+mn-ea"/>
              </a:rPr>
              <a:t>积财</a:t>
            </a:r>
            <a:r>
              <a:rPr altLang="en-US" sz="2800" lang="zh-CN">
                <a:sym typeface="+mn-ea"/>
              </a:rPr>
              <a:t>：积累财富</a:t>
            </a:r>
            <a:r>
              <a:rPr altLang="zh-CN" sz="2800" lang="en-US">
                <a:sym typeface="+mn-ea"/>
              </a:rPr>
              <a:t>    </a:t>
            </a:r>
            <a:r>
              <a:rPr altLang="en-US" b="1" sz="2400" lang="zh-CN">
                <a:solidFill>
                  <a:srgbClr val="FF0000"/>
                </a:solidFill>
                <a:sym typeface="+mn-ea"/>
              </a:rPr>
              <a:t> 富国</a:t>
            </a:r>
            <a:r>
              <a:rPr altLang="en-US" sz="2800" lang="zh-CN">
                <a:sym typeface="+mn-ea"/>
              </a:rPr>
              <a:t>：使国家富裕</a:t>
            </a:r>
            <a:endParaRPr altLang="en-US" sz="2800" lang="zh-CN">
              <a:sym typeface="+mn-ea"/>
            </a:endParaRPr>
          </a:p>
          <a:p>
            <a:pPr algn="l" defTabSz="266700" fontAlgn="ctr" indent="266700" marL="0">
              <a:lnSpc>
                <a:spcPct val="120000"/>
              </a:lnSpc>
              <a:spcBef>
                <a:spcPts val="500"/>
              </a:spcBef>
              <a:spcAft>
                <a:spcPts val="500"/>
              </a:spcAft>
            </a:pPr>
            <a:r>
              <a:rPr altLang="en-US" b="1" sz="2400" lang="zh-CN">
                <a:solidFill>
                  <a:srgbClr val="FF0000"/>
                </a:solidFill>
                <a:sym typeface="+mn-ea"/>
              </a:rPr>
              <a:t>强兵</a:t>
            </a:r>
            <a:r>
              <a:rPr altLang="en-US" sz="2800" lang="zh-CN">
                <a:sym typeface="+mn-ea"/>
              </a:rPr>
              <a:t>：使军队强大</a:t>
            </a:r>
            <a:r>
              <a:rPr altLang="en-US" b="1" sz="2400" lang="zh-CN">
                <a:solidFill>
                  <a:srgbClr val="FF0000"/>
                </a:solidFill>
                <a:sym typeface="+mn-ea"/>
              </a:rPr>
              <a:t>与俗同好恶</a:t>
            </a:r>
            <a:r>
              <a:rPr altLang="en-US" sz="2800" lang="zh-CN">
                <a:sym typeface="+mn-ea"/>
              </a:rPr>
              <a:t>：顺应百姓的好恶</a:t>
            </a:r>
            <a:endParaRPr altLang="en-US" sz="2800" lang="zh-CN">
              <a:sym typeface="+mn-ea"/>
            </a:endParaRPr>
          </a:p>
          <a:p>
            <a:pPr algn="l" defTabSz="266700" fontAlgn="ctr" indent="266700" marL="0">
              <a:lnSpc>
                <a:spcPct val="120000"/>
              </a:lnSpc>
              <a:spcBef>
                <a:spcPts val="500"/>
              </a:spcBef>
              <a:spcAft>
                <a:spcPts val="500"/>
              </a:spcAft>
            </a:pPr>
            <a:r>
              <a:rPr altLang="en-US" sz="2800" lang="zh-CN">
                <a:sym typeface="+mn-ea"/>
              </a:rPr>
              <a:t>这段话强调了管仲在齐国的治理能力，通过发展经济和军事，使齐国变得富强，并且能够顺应百姓的需求和愿望。</a:t>
            </a:r>
            <a:r>
              <a:rPr altLang="zh-CN" sz="2800" lang="en-US">
                <a:sym typeface="+mn-ea"/>
              </a:rPr>
              <a:t> </a:t>
            </a:r>
            <a:endParaRPr altLang="zh-CN" sz="2800" lang="en-US">
              <a:sym typeface="+mn-ea"/>
            </a:endParaRPr>
          </a:p>
        </p:txBody>
      </p:sp>
      <p:sp>
        <p:nvSpPr>
          <p:cNvPr id="1049062" name="文本框 2"/>
          <p:cNvSpPr txBox="1"/>
          <p:nvPr/>
        </p:nvSpPr>
        <p:spPr>
          <a:xfrm>
            <a:off x="247015" y="5760085"/>
            <a:ext cx="11779250" cy="921385"/>
          </a:xfrm>
          <a:prstGeom prst="rect"/>
          <a:ln>
            <a:solidFill>
              <a:schemeClr val="accent1"/>
            </a:solidFill>
          </a:ln>
        </p:spPr>
        <p:txBody>
          <a:bodyPr wrap="square">
            <a:noAutofit/>
          </a:bodyPr>
          <a:p>
            <a:pPr algn="l" defTabSz="266700" fontAlgn="auto" indent="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管仲在齐国当宰相执政以后，凭借着小小的齐国处在海边的条件，流通货物，积累财富，富国强兵，与百姓同好恶。</a:t>
            </a:r>
            <a:endParaRPr altLang="en-US" sz="2400" lang="zh-CN">
              <a:solidFill>
                <a:srgbClr val="000000"/>
              </a:solidFill>
              <a:latin typeface="楷体" panose="02010609060101010101" charset="-122"/>
              <a:ea typeface="楷体" panose="02010609060101010101" charset="-122"/>
              <a:cs typeface="楷体" panose="02010609060101010101" charset="-122"/>
            </a:endParaRPr>
          </a:p>
        </p:txBody>
      </p:sp>
      <p:sp>
        <p:nvSpPr>
          <p:cNvPr id="1049063"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61"/>
                                        </p:tgtEl>
                                        <p:attrNameLst>
                                          <p:attrName>style.visibility</p:attrName>
                                        </p:attrNameLst>
                                      </p:cBhvr>
                                      <p:to>
                                        <p:strVal val="visible"/>
                                      </p:to>
                                    </p:set>
                                    <p:animEffect transition="in" filter="blinds(horizontal)">
                                      <p:cBhvr>
                                        <p:cTn dur="500" id="7"/>
                                        <p:tgtEl>
                                          <p:spTgt spid="104906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1" grpId="0" bldLvl="0" animBg="1"/>
      <p:bldP spid="1049062"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9067" name="文本框 28"/>
          <p:cNvSpPr txBox="1"/>
          <p:nvPr>
            <p:custDataLst>
              <p:tags r:id="rId1"/>
            </p:custDataLst>
          </p:nvPr>
        </p:nvSpPr>
        <p:spPr>
          <a:xfrm>
            <a:off x="1844040" y="6731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68" name="文本框 10"/>
          <p:cNvSpPr txBox="1"/>
          <p:nvPr>
            <p:custDataLst>
              <p:tags r:id="rId2"/>
            </p:custDataLst>
          </p:nvPr>
        </p:nvSpPr>
        <p:spPr>
          <a:xfrm>
            <a:off x="247015" y="524700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69"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70" name="文本框 1"/>
          <p:cNvSpPr txBox="1"/>
          <p:nvPr/>
        </p:nvSpPr>
        <p:spPr>
          <a:xfrm>
            <a:off x="247015" y="539750"/>
            <a:ext cx="11779885" cy="4417695"/>
          </a:xfrm>
          <a:prstGeom prst="rect"/>
          <a:ln>
            <a:solidFill>
              <a:schemeClr val="accent1"/>
            </a:solidFill>
          </a:ln>
        </p:spPr>
        <p:txBody>
          <a:bodyPr wrap="square">
            <a:noAutofit/>
          </a:bodyPr>
          <a:p>
            <a:pPr algn="l" defTabSz="266700" fontAlgn="ctr" indent="266700">
              <a:lnSpc>
                <a:spcPct val="100000"/>
              </a:lnSpc>
              <a:spcBef>
                <a:spcPts val="500"/>
              </a:spcBef>
              <a:spcAft>
                <a:spcPts val="500"/>
              </a:spcAft>
            </a:pPr>
            <a:r>
              <a:rPr altLang="zh-CN" sz="2400" lang="en-US">
                <a:sym typeface="+mn-ea"/>
              </a:rPr>
              <a:t> </a:t>
            </a:r>
            <a:r>
              <a:rPr altLang="en-US" sz="2400" lang="zh-CN">
                <a:sym typeface="+mn-ea"/>
              </a:rPr>
              <a:t>故其称曰：</a:t>
            </a:r>
            <a:r>
              <a:rPr altLang="zh-CN" sz="2400" lang="en-US">
                <a:sym typeface="+mn-ea"/>
              </a:rPr>
              <a:t>“</a:t>
            </a:r>
            <a:r>
              <a:rPr altLang="en-US" sz="2400" lang="zh-CN">
                <a:sym typeface="+mn-ea"/>
              </a:rPr>
              <a:t>仓廪实而知礼节，衣食足而知荣辱，上服度则六亲固。</a:t>
            </a:r>
            <a:r>
              <a:rPr altLang="zh-CN" sz="2400" lang="en-US">
                <a:sym typeface="+mn-ea"/>
              </a:rPr>
              <a:t>”</a:t>
            </a:r>
            <a:endParaRPr altLang="zh-CN" sz="2400" lang="en-US">
              <a:sym typeface="+mn-ea"/>
            </a:endParaRPr>
          </a:p>
          <a:p>
            <a:pPr algn="l" defTabSz="266700" fontAlgn="ctr" indent="266700">
              <a:lnSpc>
                <a:spcPct val="100000"/>
              </a:lnSpc>
              <a:spcBef>
                <a:spcPts val="500"/>
              </a:spcBef>
              <a:spcAft>
                <a:spcPts val="500"/>
              </a:spcAft>
            </a:pPr>
            <a:r>
              <a:rPr altLang="en-US" b="1" sz="2400" lang="zh-CN">
                <a:solidFill>
                  <a:srgbClr val="FF0000"/>
                </a:solidFill>
                <a:sym typeface="+mn-ea"/>
              </a:rPr>
              <a:t>故</a:t>
            </a:r>
            <a:r>
              <a:rPr altLang="en-US" sz="2800" lang="zh-CN">
                <a:sym typeface="+mn-ea"/>
              </a:rPr>
              <a:t>：因此</a:t>
            </a:r>
            <a:r>
              <a:rPr altLang="zh-CN" sz="2800" lang="en-US">
                <a:sym typeface="+mn-ea"/>
              </a:rPr>
              <a:t>   </a:t>
            </a:r>
            <a:r>
              <a:rPr altLang="en-US" b="1" sz="2400" lang="zh-CN">
                <a:solidFill>
                  <a:srgbClr val="FF0000"/>
                </a:solidFill>
                <a:sym typeface="+mn-ea"/>
              </a:rPr>
              <a:t>其</a:t>
            </a:r>
            <a:r>
              <a:rPr altLang="en-US" sz="2800" lang="zh-CN">
                <a:sym typeface="+mn-ea"/>
              </a:rPr>
              <a:t>：他（指管仲）</a:t>
            </a:r>
            <a:r>
              <a:rPr altLang="zh-CN" sz="2800" lang="en-US">
                <a:sym typeface="+mn-ea"/>
              </a:rPr>
              <a:t>  </a:t>
            </a:r>
            <a:r>
              <a:rPr altLang="en-US" b="1" sz="2400" lang="zh-CN">
                <a:solidFill>
                  <a:srgbClr val="FF0000"/>
                </a:solidFill>
                <a:sym typeface="+mn-ea"/>
              </a:rPr>
              <a:t>  称</a:t>
            </a:r>
            <a:r>
              <a:rPr altLang="en-US" sz="2800" lang="zh-CN">
                <a:sym typeface="+mn-ea"/>
              </a:rPr>
              <a:t>：说</a:t>
            </a:r>
            <a:r>
              <a:rPr altLang="zh-CN" sz="2800" lang="en-US">
                <a:sym typeface="+mn-ea"/>
              </a:rPr>
              <a:t>   </a:t>
            </a:r>
            <a:r>
              <a:rPr altLang="en-US" b="1" sz="2400" lang="zh-CN">
                <a:solidFill>
                  <a:srgbClr val="FF0000"/>
                </a:solidFill>
                <a:sym typeface="+mn-ea"/>
              </a:rPr>
              <a:t>仓廪</a:t>
            </a:r>
            <a:r>
              <a:rPr altLang="en-US" sz="2800" lang="zh-CN">
                <a:sym typeface="+mn-ea"/>
              </a:rPr>
              <a:t>：粮仓</a:t>
            </a:r>
            <a:r>
              <a:rPr altLang="zh-CN" sz="2800" lang="en-US">
                <a:sym typeface="+mn-ea"/>
              </a:rPr>
              <a:t>   </a:t>
            </a:r>
            <a:r>
              <a:rPr altLang="en-US" b="1" sz="2400" lang="zh-CN">
                <a:solidFill>
                  <a:srgbClr val="FF0000"/>
                </a:solidFill>
                <a:sym typeface="+mn-ea"/>
              </a:rPr>
              <a:t> 实</a:t>
            </a:r>
            <a:r>
              <a:rPr altLang="en-US" sz="2800" lang="zh-CN">
                <a:sym typeface="+mn-ea"/>
              </a:rPr>
              <a:t>：充实</a:t>
            </a:r>
            <a:r>
              <a:rPr altLang="zh-CN" sz="2800" lang="en-US">
                <a:sym typeface="+mn-ea"/>
              </a:rPr>
              <a:t>    </a:t>
            </a:r>
            <a:r>
              <a:rPr altLang="en-US" b="1" sz="2400" lang="zh-CN">
                <a:solidFill>
                  <a:srgbClr val="FF0000"/>
                </a:solidFill>
                <a:sym typeface="+mn-ea"/>
              </a:rPr>
              <a:t> 足</a:t>
            </a:r>
            <a:r>
              <a:rPr altLang="en-US" sz="2800" lang="zh-CN">
                <a:sym typeface="+mn-ea"/>
              </a:rPr>
              <a:t>：充足</a:t>
            </a:r>
            <a:endParaRPr altLang="en-US" sz="2800" lang="zh-CN">
              <a:sym typeface="+mn-ea"/>
            </a:endParaRPr>
          </a:p>
          <a:p>
            <a:pPr algn="l" defTabSz="266700" fontAlgn="ctr" indent="266700">
              <a:lnSpc>
                <a:spcPct val="100000"/>
              </a:lnSpc>
              <a:spcBef>
                <a:spcPts val="500"/>
              </a:spcBef>
              <a:spcAft>
                <a:spcPts val="500"/>
              </a:spcAft>
            </a:pPr>
            <a:r>
              <a:rPr altLang="en-US" b="1" sz="2400" lang="zh-CN">
                <a:solidFill>
                  <a:srgbClr val="FF0000"/>
                </a:solidFill>
                <a:sym typeface="+mn-ea"/>
              </a:rPr>
              <a:t>荣辱</a:t>
            </a:r>
            <a:r>
              <a:rPr altLang="en-US" sz="2800" lang="zh-CN">
                <a:sym typeface="+mn-ea"/>
              </a:rPr>
              <a:t>：荣耀和耻辱</a:t>
            </a:r>
            <a:r>
              <a:rPr altLang="zh-CN" sz="2800" lang="en-US">
                <a:sym typeface="+mn-ea"/>
              </a:rPr>
              <a:t>   </a:t>
            </a:r>
            <a:r>
              <a:rPr altLang="en-US" b="1" sz="2400" lang="zh-CN">
                <a:solidFill>
                  <a:srgbClr val="FF0000"/>
                </a:solidFill>
                <a:sym typeface="+mn-ea"/>
              </a:rPr>
              <a:t>上</a:t>
            </a:r>
            <a:r>
              <a:rPr altLang="en-US" sz="2800" lang="zh-CN">
                <a:sym typeface="+mn-ea"/>
              </a:rPr>
              <a:t>：君主</a:t>
            </a:r>
            <a:r>
              <a:rPr altLang="zh-CN" sz="2800" lang="en-US">
                <a:sym typeface="+mn-ea"/>
              </a:rPr>
              <a:t>     </a:t>
            </a:r>
            <a:r>
              <a:rPr altLang="en-US" b="1" sz="2400" lang="zh-CN">
                <a:solidFill>
                  <a:srgbClr val="FF0000"/>
                </a:solidFill>
                <a:sym typeface="+mn-ea"/>
              </a:rPr>
              <a:t>服</a:t>
            </a:r>
            <a:r>
              <a:rPr altLang="en-US" sz="2800" lang="zh-CN">
                <a:sym typeface="+mn-ea"/>
              </a:rPr>
              <a:t>：遵循</a:t>
            </a:r>
            <a:r>
              <a:rPr altLang="zh-CN" sz="2800" lang="en-US">
                <a:sym typeface="+mn-ea"/>
              </a:rPr>
              <a:t>    </a:t>
            </a:r>
            <a:r>
              <a:rPr altLang="en-US" b="1" sz="2400" lang="zh-CN">
                <a:solidFill>
                  <a:srgbClr val="FF0000"/>
                </a:solidFill>
                <a:sym typeface="+mn-ea"/>
              </a:rPr>
              <a:t> </a:t>
            </a:r>
            <a:r>
              <a:rPr altLang="en-US" b="1" sz="2400" lang="zh-CN">
                <a:solidFill>
                  <a:srgbClr val="FF0000"/>
                </a:solidFill>
                <a:sym typeface="+mn-ea"/>
              </a:rPr>
              <a:t>度</a:t>
            </a:r>
            <a:r>
              <a:rPr altLang="en-US" sz="2800" lang="zh-CN">
                <a:sym typeface="+mn-ea"/>
              </a:rPr>
              <a:t>：法度</a:t>
            </a:r>
            <a:r>
              <a:rPr altLang="zh-CN" sz="2800" lang="en-US">
                <a:sym typeface="+mn-ea"/>
              </a:rPr>
              <a:t>    </a:t>
            </a:r>
            <a:r>
              <a:rPr altLang="en-US" b="1" sz="2400" lang="zh-CN">
                <a:solidFill>
                  <a:srgbClr val="FF0000"/>
                </a:solidFill>
                <a:sym typeface="+mn-ea"/>
              </a:rPr>
              <a:t>则</a:t>
            </a:r>
            <a:r>
              <a:rPr altLang="en-US" sz="2800" lang="zh-CN">
                <a:sym typeface="+mn-ea"/>
              </a:rPr>
              <a:t>：那么</a:t>
            </a:r>
            <a:endParaRPr altLang="en-US" sz="2800" lang="zh-CN">
              <a:sym typeface="+mn-ea"/>
            </a:endParaRPr>
          </a:p>
          <a:p>
            <a:pPr algn="l" defTabSz="266700" fontAlgn="ctr" indent="266700">
              <a:lnSpc>
                <a:spcPct val="100000"/>
              </a:lnSpc>
              <a:spcBef>
                <a:spcPts val="500"/>
              </a:spcBef>
              <a:spcAft>
                <a:spcPts val="500"/>
              </a:spcAft>
            </a:pPr>
            <a:r>
              <a:rPr altLang="en-US" b="1" sz="2400" lang="zh-CN">
                <a:solidFill>
                  <a:srgbClr val="FF0000"/>
                </a:solidFill>
                <a:sym typeface="+mn-ea"/>
              </a:rPr>
              <a:t>六亲</a:t>
            </a:r>
            <a:r>
              <a:rPr altLang="en-US" sz="2800" lang="zh-CN">
                <a:sym typeface="+mn-ea"/>
              </a:rPr>
              <a:t>：六种亲属关系（指父母、兄弟、妻子等）</a:t>
            </a:r>
            <a:r>
              <a:rPr altLang="zh-CN" sz="2800" lang="en-US">
                <a:sym typeface="+mn-ea"/>
              </a:rPr>
              <a:t>    </a:t>
            </a:r>
            <a:r>
              <a:rPr altLang="en-US" b="1" sz="2400" lang="zh-CN">
                <a:solidFill>
                  <a:srgbClr val="FF0000"/>
                </a:solidFill>
                <a:sym typeface="+mn-ea"/>
              </a:rPr>
              <a:t>固</a:t>
            </a:r>
            <a:r>
              <a:rPr altLang="en-US" sz="2800" lang="zh-CN">
                <a:sym typeface="+mn-ea"/>
              </a:rPr>
              <a:t>：稳固</a:t>
            </a:r>
            <a:endParaRPr altLang="en-US" sz="2800" lang="zh-CN">
              <a:sym typeface="+mn-ea"/>
            </a:endParaRPr>
          </a:p>
          <a:p>
            <a:pPr algn="l" defTabSz="266700" fontAlgn="ctr" indent="266700">
              <a:lnSpc>
                <a:spcPct val="100000"/>
              </a:lnSpc>
              <a:spcBef>
                <a:spcPts val="500"/>
              </a:spcBef>
              <a:spcAft>
                <a:spcPts val="500"/>
              </a:spcAft>
            </a:pPr>
            <a:r>
              <a:rPr altLang="en-US" sz="2800" lang="zh-CN">
                <a:sym typeface="+mn-ea"/>
              </a:rPr>
              <a:t>这段话强调了物质基础对社会道德和秩序的重要性。粮仓充实和衣食充足是人们能够遵守礼仪和区分荣辱的基础，而君主遵循法度则是家庭和社会关系稳固的保证。</a:t>
            </a:r>
            <a:endParaRPr altLang="en-US" sz="2800" lang="zh-CN">
              <a:sym typeface="+mn-ea"/>
            </a:endParaRPr>
          </a:p>
          <a:p>
            <a:pPr algn="l" defTabSz="266700" fontAlgn="ctr" indent="266700">
              <a:lnSpc>
                <a:spcPct val="100000"/>
              </a:lnSpc>
              <a:spcBef>
                <a:spcPts val="500"/>
              </a:spcBef>
              <a:spcAft>
                <a:spcPts val="500"/>
              </a:spcAft>
            </a:pPr>
            <a:endParaRPr altLang="en-US" sz="2800" lang="zh-CN">
              <a:sym typeface="+mn-ea"/>
            </a:endParaRPr>
          </a:p>
        </p:txBody>
      </p:sp>
      <p:sp>
        <p:nvSpPr>
          <p:cNvPr id="1049071" name="文本框 2"/>
          <p:cNvSpPr txBox="1"/>
          <p:nvPr/>
        </p:nvSpPr>
        <p:spPr>
          <a:xfrm>
            <a:off x="247015" y="5738495"/>
            <a:ext cx="11779250" cy="942975"/>
          </a:xfrm>
          <a:prstGeom prst="rect"/>
          <a:ln>
            <a:solidFill>
              <a:schemeClr val="accent1"/>
            </a:solidFill>
          </a:ln>
        </p:spPr>
        <p:txBody>
          <a:bodyPr wrap="square">
            <a:noAutofit/>
          </a:bodyPr>
          <a:p>
            <a:pPr algn="l" defTabSz="266700" fontAlgn="auto" indent="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所以说：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仓库储备充实了，百姓才懂得礼节；衣食丰足了，百姓才懂得荣辱；君主遵循法度，</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六亲</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才会稳固</a:t>
            </a:r>
            <a:r>
              <a:rPr altLang="zh-CN" sz="2400" lang="en-US">
                <a:solidFill>
                  <a:srgbClr val="000000"/>
                </a:solidFill>
                <a:latin typeface="楷体" panose="02010609060101010101" charset="-122"/>
                <a:ea typeface="楷体" panose="02010609060101010101" charset="-122"/>
                <a:cs typeface="楷体" panose="02010609060101010101" charset="-122"/>
              </a:rPr>
              <a:t>” </a:t>
            </a:r>
            <a:endParaRPr altLang="zh-CN"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72"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70"/>
                                        </p:tgtEl>
                                        <p:attrNameLst>
                                          <p:attrName>style.visibility</p:attrName>
                                        </p:attrNameLst>
                                      </p:cBhvr>
                                      <p:to>
                                        <p:strVal val="visible"/>
                                      </p:to>
                                    </p:set>
                                    <p:animEffect transition="in" filter="blinds(horizontal)">
                                      <p:cBhvr>
                                        <p:cTn dur="500" id="7"/>
                                        <p:tgtEl>
                                          <p:spTgt spid="104907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0" grpId="0" bldLvl="0" animBg="1"/>
      <p:bldP spid="1049071"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9076" name="文本框 28"/>
          <p:cNvSpPr txBox="1"/>
          <p:nvPr>
            <p:custDataLst>
              <p:tags r:id="rId1"/>
            </p:custDataLst>
          </p:nvPr>
        </p:nvSpPr>
        <p:spPr>
          <a:xfrm>
            <a:off x="1844040" y="6731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77" name="文本框 10"/>
          <p:cNvSpPr txBox="1"/>
          <p:nvPr>
            <p:custDataLst>
              <p:tags r:id="rId2"/>
            </p:custDataLst>
          </p:nvPr>
        </p:nvSpPr>
        <p:spPr>
          <a:xfrm>
            <a:off x="347980" y="509333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78"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79" name="文本框 1"/>
          <p:cNvSpPr txBox="1"/>
          <p:nvPr/>
        </p:nvSpPr>
        <p:spPr>
          <a:xfrm>
            <a:off x="247015" y="539750"/>
            <a:ext cx="11779885" cy="4264025"/>
          </a:xfrm>
          <a:prstGeom prst="rect"/>
          <a:ln>
            <a:solidFill>
              <a:schemeClr val="accent1"/>
            </a:solidFill>
          </a:ln>
        </p:spPr>
        <p:txBody>
          <a:bodyPr wrap="square">
            <a:noAutofit/>
          </a:bodyPr>
          <a:p>
            <a:pPr algn="l" defTabSz="266700" fontAlgn="ctr" indent="266700" marL="0">
              <a:lnSpc>
                <a:spcPct val="100000"/>
              </a:lnSpc>
              <a:spcBef>
                <a:spcPts val="500"/>
              </a:spcBef>
              <a:spcAft>
                <a:spcPts val="500"/>
              </a:spcAft>
            </a:pPr>
            <a:r>
              <a:rPr altLang="zh-CN" sz="2400" lang="en-US">
                <a:sym typeface="+mn-ea"/>
              </a:rPr>
              <a:t>“</a:t>
            </a:r>
            <a:r>
              <a:rPr altLang="en-US" sz="2400" lang="zh-CN">
                <a:sym typeface="+mn-ea"/>
              </a:rPr>
              <a:t>四维不张，国乃灭亡。</a:t>
            </a:r>
            <a:r>
              <a:rPr altLang="zh-CN" sz="2400" lang="en-US">
                <a:sym typeface="+mn-ea"/>
              </a:rPr>
              <a:t>”</a:t>
            </a:r>
            <a:endParaRPr altLang="zh-CN" sz="2400" lang="en-US">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四维</a:t>
            </a:r>
            <a:r>
              <a:rPr altLang="en-US" sz="2400" lang="zh-CN">
                <a:sym typeface="+mn-ea"/>
              </a:rPr>
              <a:t>：指礼、义、廉、耻，是维持社会秩序的四种基本道德规范</a:t>
            </a:r>
            <a:endParaRPr altLang="en-US" sz="2400" lang="zh-CN">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不张</a:t>
            </a:r>
            <a:r>
              <a:rPr altLang="en-US" sz="2400" lang="zh-CN">
                <a:sym typeface="+mn-ea"/>
              </a:rPr>
              <a:t>：不被提倡，不被重视</a:t>
            </a:r>
            <a:r>
              <a:rPr altLang="zh-CN" sz="2400" lang="en-US">
                <a:sym typeface="+mn-ea"/>
              </a:rPr>
              <a:t>   </a:t>
            </a:r>
            <a:r>
              <a:rPr altLang="en-US" b="1" sz="2400" lang="zh-CN">
                <a:solidFill>
                  <a:srgbClr val="FF0000"/>
                </a:solidFill>
                <a:sym typeface="+mn-ea"/>
              </a:rPr>
              <a:t> 国</a:t>
            </a:r>
            <a:r>
              <a:rPr altLang="en-US" sz="2400" lang="zh-CN">
                <a:sym typeface="+mn-ea"/>
              </a:rPr>
              <a:t>：国家</a:t>
            </a:r>
            <a:r>
              <a:rPr altLang="zh-CN" sz="2400" lang="en-US">
                <a:sym typeface="+mn-ea"/>
              </a:rPr>
              <a:t>     </a:t>
            </a:r>
            <a:r>
              <a:rPr altLang="en-US" b="1" sz="2400" lang="zh-CN">
                <a:solidFill>
                  <a:srgbClr val="FF0000"/>
                </a:solidFill>
                <a:sym typeface="+mn-ea"/>
              </a:rPr>
              <a:t>乃</a:t>
            </a:r>
            <a:r>
              <a:rPr altLang="en-US" sz="2400" lang="zh-CN">
                <a:sym typeface="+mn-ea"/>
              </a:rPr>
              <a:t>：就</a:t>
            </a:r>
            <a:r>
              <a:rPr altLang="zh-CN" sz="2400" lang="en-US">
                <a:sym typeface="+mn-ea"/>
              </a:rPr>
              <a:t>      </a:t>
            </a:r>
            <a:r>
              <a:rPr altLang="en-US" b="1" sz="2400" lang="zh-CN">
                <a:solidFill>
                  <a:srgbClr val="FF0000"/>
                </a:solidFill>
                <a:sym typeface="+mn-ea"/>
              </a:rPr>
              <a:t>灭亡</a:t>
            </a:r>
            <a:r>
              <a:rPr altLang="en-US" sz="2400" lang="zh-CN">
                <a:sym typeface="+mn-ea"/>
              </a:rPr>
              <a:t>：灭亡</a:t>
            </a:r>
            <a:endParaRPr altLang="en-US" sz="2400" lang="zh-CN">
              <a:sym typeface="+mn-ea"/>
            </a:endParaRPr>
          </a:p>
          <a:p>
            <a:pPr algn="l" defTabSz="266700" fontAlgn="ctr" indent="266700" marL="0">
              <a:lnSpc>
                <a:spcPct val="100000"/>
              </a:lnSpc>
              <a:spcBef>
                <a:spcPts val="500"/>
              </a:spcBef>
              <a:spcAft>
                <a:spcPts val="500"/>
              </a:spcAft>
            </a:pPr>
            <a:r>
              <a:rPr altLang="zh-CN" sz="2400" lang="en-US">
                <a:sym typeface="+mn-ea"/>
              </a:rPr>
              <a:t>“</a:t>
            </a:r>
            <a:r>
              <a:rPr altLang="en-US" sz="2400" lang="zh-CN">
                <a:sym typeface="+mn-ea"/>
              </a:rPr>
              <a:t>下令如流水之原，令顺民心。</a:t>
            </a:r>
            <a:r>
              <a:rPr altLang="zh-CN" sz="2400" lang="en-US">
                <a:sym typeface="+mn-ea"/>
              </a:rPr>
              <a:t>”</a:t>
            </a:r>
            <a:endParaRPr altLang="en-US" sz="2400" lang="zh-CN">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下令</a:t>
            </a:r>
            <a:r>
              <a:rPr altLang="en-US" sz="2400" lang="zh-CN">
                <a:sym typeface="+mn-ea"/>
              </a:rPr>
              <a:t>：发布命令</a:t>
            </a:r>
            <a:r>
              <a:rPr altLang="zh-CN" sz="2400" lang="en-US">
                <a:sym typeface="+mn-ea"/>
              </a:rPr>
              <a:t>    </a:t>
            </a:r>
            <a:r>
              <a:rPr altLang="en-US" b="1" sz="2400" lang="zh-CN">
                <a:solidFill>
                  <a:srgbClr val="FF0000"/>
                </a:solidFill>
                <a:sym typeface="+mn-ea"/>
              </a:rPr>
              <a:t>如</a:t>
            </a:r>
            <a:r>
              <a:rPr altLang="en-US" sz="2400" lang="zh-CN">
                <a:sym typeface="+mn-ea"/>
              </a:rPr>
              <a:t>：像</a:t>
            </a:r>
            <a:r>
              <a:rPr altLang="zh-CN" sz="2400" lang="en-US">
                <a:sym typeface="+mn-ea"/>
              </a:rPr>
              <a:t>    </a:t>
            </a:r>
            <a:r>
              <a:rPr altLang="en-US" b="1" sz="2400" lang="zh-CN">
                <a:solidFill>
                  <a:srgbClr val="FF0000"/>
                </a:solidFill>
                <a:sym typeface="+mn-ea"/>
              </a:rPr>
              <a:t> 流水之原</a:t>
            </a:r>
            <a:r>
              <a:rPr altLang="en-US" sz="2400" lang="zh-CN">
                <a:sym typeface="+mn-ea"/>
              </a:rPr>
              <a:t>：流水的源头，比喻命令的源头</a:t>
            </a:r>
            <a:endParaRPr altLang="en-US" sz="2400" lang="zh-CN">
              <a:sym typeface="+mn-ea"/>
            </a:endParaRPr>
          </a:p>
          <a:p>
            <a:pPr algn="l" defTabSz="266700" fontAlgn="ctr" indent="266700" marL="0">
              <a:lnSpc>
                <a:spcPct val="100000"/>
              </a:lnSpc>
              <a:spcBef>
                <a:spcPts val="500"/>
              </a:spcBef>
              <a:spcAft>
                <a:spcPts val="500"/>
              </a:spcAft>
            </a:pPr>
            <a:r>
              <a:rPr altLang="en-US" b="1" sz="2400" lang="zh-CN">
                <a:solidFill>
                  <a:srgbClr val="FF0000"/>
                </a:solidFill>
                <a:sym typeface="+mn-ea"/>
              </a:rPr>
              <a:t>令</a:t>
            </a:r>
            <a:r>
              <a:rPr altLang="en-US" sz="2400" lang="zh-CN">
                <a:sym typeface="+mn-ea"/>
              </a:rPr>
              <a:t>：命令</a:t>
            </a:r>
            <a:r>
              <a:rPr altLang="zh-CN" sz="2400" lang="en-US">
                <a:sym typeface="+mn-ea"/>
              </a:rPr>
              <a:t>     </a:t>
            </a:r>
            <a:r>
              <a:rPr altLang="en-US" b="1" sz="2400" lang="zh-CN">
                <a:solidFill>
                  <a:srgbClr val="FF0000"/>
                </a:solidFill>
                <a:sym typeface="+mn-ea"/>
              </a:rPr>
              <a:t>顺</a:t>
            </a:r>
            <a:r>
              <a:rPr altLang="en-US" sz="2400" lang="zh-CN">
                <a:sym typeface="+mn-ea"/>
              </a:rPr>
              <a:t>：顺应</a:t>
            </a:r>
            <a:r>
              <a:rPr altLang="zh-CN" sz="2400" lang="en-US">
                <a:sym typeface="+mn-ea"/>
              </a:rPr>
              <a:t>        </a:t>
            </a:r>
            <a:r>
              <a:rPr altLang="en-US" b="1" sz="2400" lang="zh-CN">
                <a:solidFill>
                  <a:srgbClr val="FF0000"/>
                </a:solidFill>
                <a:sym typeface="+mn-ea"/>
              </a:rPr>
              <a:t>民心</a:t>
            </a:r>
            <a:r>
              <a:rPr altLang="en-US" sz="2400" lang="zh-CN">
                <a:sym typeface="+mn-ea"/>
              </a:rPr>
              <a:t>：民心</a:t>
            </a:r>
            <a:endParaRPr altLang="en-US" sz="2400" lang="zh-CN">
              <a:sym typeface="+mn-ea"/>
            </a:endParaRPr>
          </a:p>
          <a:p>
            <a:pPr algn="l" defTabSz="266700" fontAlgn="ctr" indent="266700" marL="0">
              <a:lnSpc>
                <a:spcPct val="100000"/>
              </a:lnSpc>
              <a:spcBef>
                <a:spcPts val="500"/>
              </a:spcBef>
              <a:spcAft>
                <a:spcPts val="500"/>
              </a:spcAft>
            </a:pPr>
            <a:r>
              <a:rPr altLang="en-US" sz="2400" lang="zh-CN">
                <a:sym typeface="+mn-ea"/>
              </a:rPr>
              <a:t>这两句话共同强调了国家治理中道德规范的重要性以及政策的顺应民心的重要性。</a:t>
            </a:r>
            <a:endParaRPr altLang="en-US" sz="2400" lang="zh-CN">
              <a:sym typeface="+mn-ea"/>
            </a:endParaRPr>
          </a:p>
        </p:txBody>
      </p:sp>
      <p:sp>
        <p:nvSpPr>
          <p:cNvPr id="1049080" name="文本框 2"/>
          <p:cNvSpPr txBox="1"/>
          <p:nvPr/>
        </p:nvSpPr>
        <p:spPr>
          <a:xfrm>
            <a:off x="247015" y="5803265"/>
            <a:ext cx="11779250" cy="878205"/>
          </a:xfrm>
          <a:prstGeom prst="rect"/>
          <a:ln>
            <a:solidFill>
              <a:schemeClr val="accent1"/>
            </a:solidFill>
          </a:ln>
        </p:spPr>
        <p:txBody>
          <a:bodyPr wrap="square">
            <a:noAutofit/>
          </a:bodyPr>
          <a:p>
            <a:pPr algn="l" defTabSz="266700" fontAlgn="auto" indent="0">
              <a:lnSpc>
                <a:spcPct val="100000"/>
              </a:lnSpc>
              <a:spcAft>
                <a:spcPct val="0"/>
              </a:spcAft>
            </a:pP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礼、义、廉、耻不发扬光大，国家就会灭亡</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altLang="zh-CN" sz="2400" lang="en-US">
              <a:solidFill>
                <a:srgbClr val="000000"/>
              </a:solidFill>
              <a:latin typeface="楷体" panose="02010609060101010101" charset="-122"/>
              <a:ea typeface="楷体" panose="02010609060101010101" charset="-122"/>
              <a:cs typeface="楷体" panose="02010609060101010101" charset="-122"/>
            </a:endParaRPr>
          </a:p>
          <a:p>
            <a:pPr algn="l" defTabSz="266700" fontAlgn="auto" indent="0">
              <a:lnSpc>
                <a:spcPct val="100000"/>
              </a:lnSpc>
              <a:spcAft>
                <a:spcPct val="0"/>
              </a:spcAft>
            </a:pP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国家下达政令就像流水的源头，要顺应民心</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a:t>
            </a:r>
            <a:endParaRPr altLang="zh-CN"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81"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79"/>
                                        </p:tgtEl>
                                        <p:attrNameLst>
                                          <p:attrName>style.visibility</p:attrName>
                                        </p:attrNameLst>
                                      </p:cBhvr>
                                      <p:to>
                                        <p:strVal val="visible"/>
                                      </p:to>
                                    </p:set>
                                    <p:animEffect transition="in" filter="blinds(horizontal)">
                                      <p:cBhvr>
                                        <p:cTn dur="500" id="7"/>
                                        <p:tgtEl>
                                          <p:spTgt spid="1049079"/>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9" grpId="0" bldLvl="0" animBg="1"/>
      <p:bldP spid="1049080"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9085"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86" name="文本框 10"/>
          <p:cNvSpPr txBox="1"/>
          <p:nvPr>
            <p:custDataLst>
              <p:tags r:id="rId2"/>
            </p:custDataLst>
          </p:nvPr>
        </p:nvSpPr>
        <p:spPr>
          <a:xfrm>
            <a:off x="495300" y="480377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87" name="文本框 4"/>
          <p:cNvSpPr txBox="1"/>
          <p:nvPr>
            <p:custDataLst>
              <p:tags r:id="rId3"/>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88" name="文本框 1"/>
          <p:cNvSpPr txBox="1"/>
          <p:nvPr/>
        </p:nvSpPr>
        <p:spPr>
          <a:xfrm>
            <a:off x="247015" y="923925"/>
            <a:ext cx="11779885" cy="3558540"/>
          </a:xfrm>
          <a:prstGeom prst="rect"/>
          <a:ln>
            <a:solidFill>
              <a:schemeClr val="accent1"/>
            </a:solidFill>
          </a:ln>
        </p:spPr>
        <p:txBody>
          <a:bodyPr wrap="square">
            <a:noAutofit/>
          </a:bodyPr>
          <a:p>
            <a:pPr algn="l" defTabSz="266700" fontAlgn="ctr" indent="266700">
              <a:lnSpc>
                <a:spcPct val="90000"/>
              </a:lnSpc>
              <a:spcBef>
                <a:spcPts val="500"/>
              </a:spcBef>
              <a:spcAft>
                <a:spcPts val="500"/>
              </a:spcAft>
            </a:pPr>
            <a:r>
              <a:rPr altLang="en-US" sz="2800" lang="zh-CN">
                <a:sym typeface="+mn-ea"/>
              </a:rPr>
              <a:t>故论卑而易行。俗之所欲，因而予之；俗之所否，因而去之。</a:t>
            </a:r>
            <a:endParaRPr altLang="en-US" sz="2800" lang="zh-CN">
              <a:sym typeface="+mn-ea"/>
            </a:endParaRPr>
          </a:p>
          <a:p>
            <a:pPr algn="l" defTabSz="266700" fontAlgn="ctr" indent="266700">
              <a:lnSpc>
                <a:spcPct val="90000"/>
              </a:lnSpc>
              <a:spcBef>
                <a:spcPts val="500"/>
              </a:spcBef>
              <a:spcAft>
                <a:spcPts val="500"/>
              </a:spcAft>
            </a:pPr>
            <a:r>
              <a:rPr altLang="en-US" b="1" sz="2400" lang="zh-CN">
                <a:solidFill>
                  <a:srgbClr val="FF0000"/>
                </a:solidFill>
                <a:sym typeface="+mn-ea"/>
              </a:rPr>
              <a:t>故</a:t>
            </a:r>
            <a:r>
              <a:rPr altLang="en-US" sz="2800" lang="zh-CN">
                <a:sym typeface="+mn-ea"/>
              </a:rPr>
              <a:t>：因此</a:t>
            </a:r>
            <a:r>
              <a:rPr altLang="zh-CN" sz="2800" lang="en-US">
                <a:sym typeface="+mn-ea"/>
              </a:rPr>
              <a:t>   </a:t>
            </a:r>
            <a:r>
              <a:rPr altLang="en-US" b="1" sz="2400" lang="zh-CN">
                <a:solidFill>
                  <a:srgbClr val="FF0000"/>
                </a:solidFill>
                <a:sym typeface="+mn-ea"/>
              </a:rPr>
              <a:t>论</a:t>
            </a:r>
            <a:r>
              <a:rPr altLang="en-US" sz="2800" lang="zh-CN">
                <a:sym typeface="+mn-ea"/>
              </a:rPr>
              <a:t>：论说，政策</a:t>
            </a:r>
            <a:r>
              <a:rPr altLang="zh-CN" sz="2800" lang="en-US">
                <a:sym typeface="+mn-ea"/>
              </a:rPr>
              <a:t>   </a:t>
            </a:r>
            <a:r>
              <a:rPr altLang="en-US" b="1" sz="2400" lang="zh-CN">
                <a:solidFill>
                  <a:srgbClr val="FF0000"/>
                </a:solidFill>
                <a:sym typeface="+mn-ea"/>
              </a:rPr>
              <a:t> 卑</a:t>
            </a:r>
            <a:r>
              <a:rPr altLang="en-US" sz="2800" lang="zh-CN">
                <a:sym typeface="+mn-ea"/>
              </a:rPr>
              <a:t>：低，这里指平易近人</a:t>
            </a:r>
            <a:r>
              <a:rPr altLang="zh-CN" sz="2800" lang="en-US">
                <a:sym typeface="+mn-ea"/>
              </a:rPr>
              <a:t>   </a:t>
            </a:r>
            <a:r>
              <a:rPr altLang="en-US" b="1" sz="2400" lang="zh-CN">
                <a:solidFill>
                  <a:srgbClr val="FF0000"/>
                </a:solidFill>
                <a:sym typeface="+mn-ea"/>
              </a:rPr>
              <a:t> 而</a:t>
            </a:r>
            <a:r>
              <a:rPr altLang="en-US" sz="2800" lang="zh-CN">
                <a:sym typeface="+mn-ea"/>
              </a:rPr>
              <a:t>：并且</a:t>
            </a:r>
            <a:endParaRPr altLang="en-US" sz="2800" lang="zh-CN">
              <a:sym typeface="+mn-ea"/>
            </a:endParaRPr>
          </a:p>
          <a:p>
            <a:pPr algn="l" defTabSz="266700" fontAlgn="ctr" indent="266700">
              <a:lnSpc>
                <a:spcPct val="90000"/>
              </a:lnSpc>
              <a:spcBef>
                <a:spcPts val="500"/>
              </a:spcBef>
              <a:spcAft>
                <a:spcPts val="500"/>
              </a:spcAft>
            </a:pPr>
            <a:r>
              <a:rPr altLang="zh-CN" sz="2800" lang="en-US">
                <a:sym typeface="+mn-ea"/>
              </a:rPr>
              <a:t> </a:t>
            </a:r>
            <a:r>
              <a:rPr altLang="en-US" b="1" sz="2400" lang="zh-CN">
                <a:solidFill>
                  <a:srgbClr val="FF0000"/>
                </a:solidFill>
                <a:sym typeface="+mn-ea"/>
              </a:rPr>
              <a:t>易行</a:t>
            </a:r>
            <a:r>
              <a:rPr altLang="en-US" sz="2800" lang="zh-CN">
                <a:sym typeface="+mn-ea"/>
              </a:rPr>
              <a:t>：容易推行</a:t>
            </a:r>
            <a:r>
              <a:rPr altLang="zh-CN" sz="2800" lang="en-US">
                <a:sym typeface="+mn-ea"/>
              </a:rPr>
              <a:t>    </a:t>
            </a:r>
            <a:r>
              <a:rPr altLang="en-US" b="1" sz="2400" lang="zh-CN">
                <a:solidFill>
                  <a:srgbClr val="FF0000"/>
                </a:solidFill>
                <a:sym typeface="+mn-ea"/>
              </a:rPr>
              <a:t>俗</a:t>
            </a:r>
            <a:r>
              <a:rPr altLang="en-US" sz="2800" lang="zh-CN">
                <a:sym typeface="+mn-ea"/>
              </a:rPr>
              <a:t>：风俗，民众</a:t>
            </a:r>
            <a:r>
              <a:rPr altLang="zh-CN" sz="2800" lang="en-US">
                <a:sym typeface="+mn-ea"/>
              </a:rPr>
              <a:t>    </a:t>
            </a:r>
            <a:r>
              <a:rPr altLang="en-US" b="1" sz="2400" lang="zh-CN">
                <a:solidFill>
                  <a:srgbClr val="FF0000"/>
                </a:solidFill>
                <a:sym typeface="+mn-ea"/>
              </a:rPr>
              <a:t>欲</a:t>
            </a:r>
            <a:r>
              <a:rPr altLang="en-US" sz="2800" lang="zh-CN">
                <a:sym typeface="+mn-ea"/>
              </a:rPr>
              <a:t>：想要</a:t>
            </a:r>
            <a:r>
              <a:rPr altLang="zh-CN" sz="2800" lang="en-US">
                <a:sym typeface="+mn-ea"/>
              </a:rPr>
              <a:t>    </a:t>
            </a:r>
            <a:r>
              <a:rPr altLang="en-US" b="1" sz="2400" lang="zh-CN">
                <a:solidFill>
                  <a:srgbClr val="FF0000"/>
                </a:solidFill>
                <a:sym typeface="+mn-ea"/>
              </a:rPr>
              <a:t>因而</a:t>
            </a:r>
            <a:r>
              <a:rPr altLang="en-US" sz="2800" lang="zh-CN">
                <a:sym typeface="+mn-ea"/>
              </a:rPr>
              <a:t>：因此</a:t>
            </a:r>
            <a:r>
              <a:rPr altLang="zh-CN" sz="2800" lang="en-US">
                <a:sym typeface="+mn-ea"/>
              </a:rPr>
              <a:t>   </a:t>
            </a:r>
            <a:r>
              <a:rPr altLang="en-US" b="1" sz="2400" lang="zh-CN">
                <a:solidFill>
                  <a:srgbClr val="FF0000"/>
                </a:solidFill>
                <a:sym typeface="+mn-ea"/>
              </a:rPr>
              <a:t>  予</a:t>
            </a:r>
            <a:r>
              <a:rPr altLang="en-US" sz="2800" lang="zh-CN">
                <a:sym typeface="+mn-ea"/>
              </a:rPr>
              <a:t>：给予</a:t>
            </a:r>
            <a:endParaRPr altLang="en-US" sz="2800" lang="zh-CN">
              <a:sym typeface="+mn-ea"/>
            </a:endParaRPr>
          </a:p>
          <a:p>
            <a:pPr algn="l" defTabSz="266700" fontAlgn="ctr" indent="266700">
              <a:lnSpc>
                <a:spcPct val="90000"/>
              </a:lnSpc>
              <a:spcBef>
                <a:spcPts val="500"/>
              </a:spcBef>
              <a:spcAft>
                <a:spcPts val="500"/>
              </a:spcAft>
            </a:pPr>
            <a:r>
              <a:rPr altLang="en-US" b="1" sz="2400" lang="zh-CN">
                <a:solidFill>
                  <a:srgbClr val="FF0000"/>
                </a:solidFill>
                <a:sym typeface="+mn-ea"/>
              </a:rPr>
              <a:t>否</a:t>
            </a:r>
            <a:r>
              <a:rPr altLang="en-US" sz="2800" lang="zh-CN">
                <a:sym typeface="+mn-ea"/>
              </a:rPr>
              <a:t>：不想要</a:t>
            </a:r>
            <a:r>
              <a:rPr altLang="zh-CN" sz="2800" lang="en-US">
                <a:sym typeface="+mn-ea"/>
              </a:rPr>
              <a:t>      </a:t>
            </a:r>
            <a:r>
              <a:rPr altLang="en-US" b="1" sz="2400" lang="zh-CN">
                <a:solidFill>
                  <a:srgbClr val="FF0000"/>
                </a:solidFill>
                <a:sym typeface="+mn-ea"/>
              </a:rPr>
              <a:t>去：</a:t>
            </a:r>
            <a:r>
              <a:rPr altLang="en-US" sz="2800" lang="zh-CN">
                <a:sym typeface="+mn-ea"/>
              </a:rPr>
              <a:t>去除</a:t>
            </a:r>
            <a:endParaRPr altLang="en-US" sz="2800" lang="zh-CN">
              <a:sym typeface="+mn-ea"/>
            </a:endParaRPr>
          </a:p>
          <a:p>
            <a:pPr algn="l" defTabSz="266700" fontAlgn="ctr" indent="266700">
              <a:lnSpc>
                <a:spcPct val="90000"/>
              </a:lnSpc>
              <a:spcBef>
                <a:spcPts val="500"/>
              </a:spcBef>
              <a:spcAft>
                <a:spcPts val="500"/>
              </a:spcAft>
            </a:pPr>
            <a:r>
              <a:rPr altLang="en-US" sz="2800" lang="zh-CN">
                <a:sym typeface="+mn-ea"/>
              </a:rPr>
              <a:t>这段话强调了政策制定应顺应民众的意愿，以确保政策的顺利实施。</a:t>
            </a:r>
            <a:endParaRPr altLang="en-US" sz="2800" lang="zh-CN">
              <a:sym typeface="+mn-ea"/>
            </a:endParaRPr>
          </a:p>
        </p:txBody>
      </p:sp>
      <p:sp>
        <p:nvSpPr>
          <p:cNvPr id="1049089" name="文本框 2"/>
          <p:cNvSpPr txBox="1"/>
          <p:nvPr/>
        </p:nvSpPr>
        <p:spPr>
          <a:xfrm>
            <a:off x="247015" y="5452745"/>
            <a:ext cx="11779250" cy="932180"/>
          </a:xfrm>
          <a:prstGeom prst="rect"/>
          <a:ln>
            <a:solidFill>
              <a:schemeClr val="accent1"/>
            </a:solidFill>
          </a:ln>
        </p:spPr>
        <p:txBody>
          <a:bodyPr wrap="square">
            <a:noAutofit/>
          </a:bodyPr>
          <a:p>
            <a:pPr algn="l" defTabSz="266700" fontAlgn="auto" indent="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所以政令符合下情就容易实行。百姓想要得到的，就顺应着给予他们；百姓所反对的，就顺应他们而废止。</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90" name="文本框 5"/>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88"/>
                                        </p:tgtEl>
                                        <p:attrNameLst>
                                          <p:attrName>style.visibility</p:attrName>
                                        </p:attrNameLst>
                                      </p:cBhvr>
                                      <p:to>
                                        <p:strVal val="visible"/>
                                      </p:to>
                                    </p:set>
                                    <p:animEffect transition="in" filter="blinds(horizontal)">
                                      <p:cBhvr>
                                        <p:cTn dur="500" id="7"/>
                                        <p:tgtEl>
                                          <p:spTgt spid="1049088"/>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9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88" grpId="0" bldLvl="0" animBg="1"/>
      <p:bldP spid="104908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641" name="文本框 5"/>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642" name="文本框 7"/>
          <p:cNvSpPr txBox="1"/>
          <p:nvPr>
            <p:custDataLst>
              <p:tags r:id="rId2"/>
            </p:custDataLst>
          </p:nvPr>
        </p:nvSpPr>
        <p:spPr>
          <a:xfrm>
            <a:off x="193675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【试题整体分析】</a:t>
            </a:r>
            <a:endParaRPr altLang="en-US" b="0" sz="2400" lang="zh-CN">
              <a:solidFill>
                <a:schemeClr val="accent1"/>
              </a:solidFill>
              <a:ea typeface="黑体" panose="02010609060101010101" charset="-122"/>
            </a:endParaRPr>
          </a:p>
        </p:txBody>
      </p:sp>
      <p:sp>
        <p:nvSpPr>
          <p:cNvPr id="1048643" name="文本框 2"/>
          <p:cNvSpPr txBox="1"/>
          <p:nvPr/>
        </p:nvSpPr>
        <p:spPr>
          <a:xfrm>
            <a:off x="1264285" y="902970"/>
            <a:ext cx="10906125" cy="829945"/>
          </a:xfrm>
          <a:prstGeom prst="rect"/>
          <a:ln>
            <a:solidFill>
              <a:schemeClr val="tx1"/>
            </a:solidFill>
          </a:ln>
        </p:spPr>
        <p:txBody>
          <a:bodyPr wrap="square">
            <a:spAutoFit/>
          </a:bodyPr>
          <a:p>
            <a:pPr algn="just" defTabSz="266700" indent="0" marL="0">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sym typeface="+mn-ea"/>
              </a:rPr>
              <a:t>材料一：</a:t>
            </a:r>
            <a:r>
              <a:rPr altLang="en-US" sz="2400" lang="zh-CN">
                <a:solidFill>
                  <a:srgbClr val="000000"/>
                </a:solidFill>
                <a:latin typeface="楷体" panose="02010609060101010101" charset="-122"/>
                <a:ea typeface="楷体" panose="02010609060101010101" charset="-122"/>
                <a:cs typeface="楷体" panose="02010609060101010101" charset="-122"/>
              </a:rPr>
              <a:t>摘编自胡韧奋、李绅、诸雨辰《让</a:t>
            </a:r>
            <a:r>
              <a:rPr altLang="zh-CN" sz="2400" lang="en-US">
                <a:solidFill>
                  <a:srgbClr val="000000"/>
                </a:solidFill>
                <a:latin typeface="楷体" panose="02010609060101010101" charset="-122"/>
                <a:ea typeface="楷体" panose="02010609060101010101" charset="-122"/>
                <a:cs typeface="楷体" panose="02010609060101010101" charset="-122"/>
              </a:rPr>
              <a:t>AI</a:t>
            </a:r>
            <a:r>
              <a:rPr altLang="en-US" sz="2400" lang="zh-CN">
                <a:solidFill>
                  <a:srgbClr val="000000"/>
                </a:solidFill>
                <a:latin typeface="楷体" panose="02010609060101010101" charset="-122"/>
                <a:ea typeface="楷体" panose="02010609060101010101" charset="-122"/>
                <a:cs typeface="楷体" panose="02010609060101010101" charset="-122"/>
              </a:rPr>
              <a:t>一口气读完《四库全书》会怎样</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a:t>
            </a:r>
            <a:endParaRPr altLang="en-US" sz="2400" lang="zh-CN">
              <a:solidFill>
                <a:srgbClr val="000000"/>
              </a:solidFill>
              <a:latin typeface="楷体" panose="02010609060101010101" charset="-122"/>
              <a:ea typeface="楷体" panose="02010609060101010101" charset="-122"/>
              <a:cs typeface="楷体" panose="02010609060101010101" charset="-122"/>
            </a:endParaRPr>
          </a:p>
          <a:p>
            <a:pPr algn="just" defTabSz="266700" indent="0" marL="0">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sym typeface="+mn-ea"/>
              </a:rPr>
              <a:t>材料二：</a:t>
            </a:r>
            <a:r>
              <a:rPr altLang="en-US" sz="2400" lang="zh-CN">
                <a:solidFill>
                  <a:srgbClr val="000000"/>
                </a:solidFill>
                <a:latin typeface="楷体" panose="02010609060101010101" charset="-122"/>
                <a:ea typeface="楷体" panose="02010609060101010101" charset="-122"/>
                <a:cs typeface="楷体" panose="02010609060101010101" charset="-122"/>
              </a:rPr>
              <a:t>摘编自中国教育报《古汉语大语言模型</a:t>
            </a:r>
            <a:r>
              <a:rPr altLang="zh-CN" sz="2400" lang="en-US">
                <a:solidFill>
                  <a:srgbClr val="000000"/>
                </a:solidFill>
                <a:latin typeface="楷体" panose="02010609060101010101" charset="-122"/>
                <a:ea typeface="楷体" panose="02010609060101010101" charset="-122"/>
                <a:cs typeface="楷体" panose="02010609060101010101" charset="-122"/>
              </a:rPr>
              <a:t>“AI</a:t>
            </a:r>
            <a:r>
              <a:rPr altLang="en-US" sz="2400" lang="zh-CN">
                <a:solidFill>
                  <a:srgbClr val="000000"/>
                </a:solidFill>
                <a:latin typeface="楷体" panose="02010609060101010101" charset="-122"/>
                <a:ea typeface="楷体" panose="02010609060101010101" charset="-122"/>
                <a:cs typeface="楷体" panose="02010609060101010101" charset="-122"/>
              </a:rPr>
              <a:t>太炎</a:t>
            </a:r>
            <a:r>
              <a:rPr altLang="zh-CN" sz="2400" lang="en-US">
                <a:solidFill>
                  <a:srgbClr val="000000"/>
                </a:solidFill>
                <a:latin typeface="楷体" panose="02010609060101010101" charset="-122"/>
                <a:ea typeface="楷体" panose="02010609060101010101" charset="-122"/>
                <a:cs typeface="楷体" panose="02010609060101010101" charset="-122"/>
              </a:rPr>
              <a:t>2.0”</a:t>
            </a:r>
            <a:r>
              <a:rPr altLang="en-US" sz="2400" lang="zh-CN">
                <a:solidFill>
                  <a:srgbClr val="000000"/>
                </a:solidFill>
                <a:latin typeface="楷体" panose="02010609060101010101" charset="-122"/>
                <a:ea typeface="楷体" panose="02010609060101010101" charset="-122"/>
                <a:cs typeface="楷体" panose="02010609060101010101" charset="-122"/>
              </a:rPr>
              <a:t>发布会在京举行》</a:t>
            </a:r>
            <a:endParaRPr altLang="en-US" sz="2400" lang="zh-CN">
              <a:solidFill>
                <a:srgbClr val="000000"/>
              </a:solidFill>
              <a:latin typeface="楷体" panose="02010609060101010101" charset="-122"/>
              <a:ea typeface="楷体" panose="02010609060101010101" charset="-122"/>
              <a:cs typeface="楷体" panose="02010609060101010101" charset="-122"/>
            </a:endParaRPr>
          </a:p>
        </p:txBody>
      </p:sp>
      <p:sp>
        <p:nvSpPr>
          <p:cNvPr id="1048644" name="右箭头 4"/>
          <p:cNvSpPr/>
          <p:nvPr/>
        </p:nvSpPr>
        <p:spPr>
          <a:xfrm>
            <a:off x="129540" y="952500"/>
            <a:ext cx="1134745"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645" name="文本框 3"/>
          <p:cNvSpPr txBox="1"/>
          <p:nvPr/>
        </p:nvSpPr>
        <p:spPr>
          <a:xfrm>
            <a:off x="129540" y="1217930"/>
            <a:ext cx="1233170" cy="633730"/>
          </a:xfrm>
          <a:prstGeom prst="rect"/>
          <a:noFill/>
        </p:spPr>
        <p:txBody>
          <a:bodyPr rtlCol="0" wrap="square">
            <a:noAutofit/>
          </a:bodyPr>
          <a:p>
            <a:r>
              <a:rPr altLang="en-US" sz="2000" lang="zh-CN"/>
              <a:t>材料出处</a:t>
            </a:r>
            <a:endParaRPr altLang="en-US" sz="2000" lang="zh-CN"/>
          </a:p>
        </p:txBody>
      </p:sp>
      <p:sp>
        <p:nvSpPr>
          <p:cNvPr id="1048646" name="右箭头 9"/>
          <p:cNvSpPr/>
          <p:nvPr/>
        </p:nvSpPr>
        <p:spPr>
          <a:xfrm>
            <a:off x="129540" y="3388995"/>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647" name="文本框 8"/>
          <p:cNvSpPr txBox="1"/>
          <p:nvPr/>
        </p:nvSpPr>
        <p:spPr>
          <a:xfrm>
            <a:off x="227330" y="3654425"/>
            <a:ext cx="1134745" cy="487045"/>
          </a:xfrm>
          <a:prstGeom prst="rect"/>
          <a:noFill/>
        </p:spPr>
        <p:txBody>
          <a:bodyPr rtlCol="0" wrap="square">
            <a:noAutofit/>
          </a:bodyPr>
          <a:p>
            <a:r>
              <a:rPr altLang="en-US" lang="zh-CN"/>
              <a:t>命题设计</a:t>
            </a:r>
            <a:endParaRPr altLang="en-US" lang="zh-CN"/>
          </a:p>
        </p:txBody>
      </p:sp>
      <p:sp>
        <p:nvSpPr>
          <p:cNvPr id="1048648" name="文本框 10"/>
          <p:cNvSpPr txBox="1"/>
          <p:nvPr/>
        </p:nvSpPr>
        <p:spPr>
          <a:xfrm>
            <a:off x="1609090" y="1851660"/>
            <a:ext cx="10315575" cy="4762500"/>
          </a:xfrm>
          <a:prstGeom prst="rect"/>
          <a:ln>
            <a:solidFill>
              <a:schemeClr val="tx1"/>
            </a:solidFill>
          </a:ln>
        </p:spPr>
        <p:txBody>
          <a:bodyPr wrap="square">
            <a:noAutofit/>
          </a:bodyPr>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sym typeface="+mn-ea"/>
              </a:rPr>
              <a:t>1.</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下列对原文相关内容的理解和分析，不正确的一项是</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(3</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分</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a:t>
            </a:r>
            <a:endParaRPr altLang="zh-CN" sz="2800" lang="en-US">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sym typeface="+mn-ea"/>
              </a:rPr>
              <a:t>2.</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根据材料内容，下列说法正确的一项是</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(3</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分</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a:t>
            </a:r>
            <a:endParaRPr altLang="zh-CN" sz="2800" lang="en-US">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sym typeface="+mn-ea"/>
              </a:rPr>
              <a:t>3.</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下列案例中，哪一项最不适合作为论点</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语言模型具有句读三项重要的技能点</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的论据</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(3</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分</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a:t>
            </a:r>
            <a:endParaRPr altLang="zh-CN" sz="2800" lang="en-US">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sym typeface="+mn-ea"/>
              </a:rPr>
              <a:t>4.</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小刚在阅读上述材料后，绘制了一幅思维导图。请结合材料内容，下列对思维导图的解说正确的一项是</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(3</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分</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a:t>
            </a:r>
            <a:endParaRPr altLang="zh-CN" sz="2800" lang="en-US">
              <a:latin typeface="宋体" panose="02010600030101010101" pitchFamily="2" charset="-122"/>
              <a:ea typeface="宋体" panose="02010600030101010101" pitchFamily="2" charset="-122"/>
              <a:cs typeface="宋体" panose="02010600030101010101" pitchFamily="2" charset="-122"/>
              <a:sym typeface="+mn-ea"/>
            </a:endParaRPr>
          </a:p>
          <a:p>
            <a:pPr algn="l" defTabSz="266700" fontAlgn="auto" indent="0">
              <a:lnSpc>
                <a:spcPct val="100000"/>
              </a:lnSpc>
              <a:spcAft>
                <a:spcPct val="0"/>
              </a:spcAft>
            </a:pPr>
            <a:r>
              <a:rPr altLang="zh-CN" sz="2800" lang="en-US">
                <a:latin typeface="宋体" panose="02010600030101010101" pitchFamily="2" charset="-122"/>
                <a:ea typeface="宋体" panose="02010600030101010101" pitchFamily="2" charset="-122"/>
                <a:cs typeface="宋体" panose="02010600030101010101" pitchFamily="2" charset="-122"/>
                <a:sym typeface="+mn-ea"/>
              </a:rPr>
              <a:t>5.</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刘教授是一名已退休的古代汉语教授，近期他正在研读一本冷门的中国古代典籍，但仅靠个人之力十分头疼，你向他推荐</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AI</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模型作为辅助工具，请根据下列交际情境拟写几条推荐要点。</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(6</a:t>
            </a:r>
            <a:r>
              <a:rPr altLang="en-US" sz="2800" lang="zh-CN">
                <a:latin typeface="宋体" panose="02010600030101010101" pitchFamily="2" charset="-122"/>
                <a:ea typeface="宋体" panose="02010600030101010101" pitchFamily="2" charset="-122"/>
                <a:cs typeface="宋体" panose="02010600030101010101" pitchFamily="2" charset="-122"/>
                <a:sym typeface="+mn-ea"/>
              </a:rPr>
              <a:t>分</a:t>
            </a:r>
            <a:r>
              <a:rPr altLang="zh-CN" sz="2800" lang="en-US">
                <a:latin typeface="宋体" panose="02010600030101010101" pitchFamily="2" charset="-122"/>
                <a:ea typeface="宋体" panose="02010600030101010101" pitchFamily="2" charset="-122"/>
                <a:cs typeface="宋体" panose="02010600030101010101" pitchFamily="2" charset="-122"/>
                <a:sym typeface="+mn-ea"/>
              </a:rPr>
              <a:t>)</a:t>
            </a:r>
            <a:endParaRPr altLang="zh-CN" sz="2800" lang="en-US">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9094" name="文本框 28"/>
          <p:cNvSpPr txBox="1"/>
          <p:nvPr>
            <p:custDataLst>
              <p:tags r:id="rId1"/>
            </p:custDataLst>
          </p:nvPr>
        </p:nvSpPr>
        <p:spPr>
          <a:xfrm>
            <a:off x="1965325" y="24828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95" name="文本框 11"/>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096" name="文本框 1"/>
          <p:cNvSpPr txBox="1"/>
          <p:nvPr/>
        </p:nvSpPr>
        <p:spPr>
          <a:xfrm>
            <a:off x="205105" y="385445"/>
            <a:ext cx="11750040" cy="4315460"/>
          </a:xfrm>
          <a:prstGeom prst="rect"/>
          <a:ln>
            <a:solidFill>
              <a:schemeClr val="accent1"/>
            </a:solidFill>
          </a:ln>
        </p:spPr>
        <p:txBody>
          <a:bodyPr wrap="square">
            <a:noAutofit/>
          </a:bodyPr>
          <a:p>
            <a:pPr algn="l" defTabSz="266700" fontAlgn="auto" indent="0">
              <a:lnSpc>
                <a:spcPct val="150000"/>
              </a:lnSpc>
              <a:spcAft>
                <a:spcPct val="0"/>
              </a:spcAft>
            </a:pPr>
            <a:r>
              <a:rPr altLang="en-US" sz="2400" lang="zh-CN"/>
              <a:t>其为政也，善因祸而为福，转败而为功。贵轻重，慎权衡。</a:t>
            </a:r>
            <a:endParaRPr altLang="en-US" sz="2400" lang="zh-CN"/>
          </a:p>
          <a:p>
            <a:pPr algn="l" defTabSz="266700" fontAlgn="auto" indent="0">
              <a:lnSpc>
                <a:spcPct val="150000"/>
              </a:lnSpc>
              <a:spcAft>
                <a:spcPct val="0"/>
              </a:spcAft>
            </a:pPr>
            <a:r>
              <a:rPr altLang="en-US" b="1" sz="2400" lang="zh-CN">
                <a:solidFill>
                  <a:srgbClr val="FF0000"/>
                </a:solidFill>
              </a:rPr>
              <a:t>其</a:t>
            </a:r>
            <a:r>
              <a:rPr altLang="en-US" sz="2400" lang="zh-CN"/>
              <a:t>：他（指管仲）</a:t>
            </a:r>
            <a:r>
              <a:rPr altLang="zh-CN" sz="2400" lang="en-US"/>
              <a:t>   </a:t>
            </a:r>
            <a:r>
              <a:rPr altLang="en-US" b="1" sz="2400" lang="zh-CN">
                <a:solidFill>
                  <a:srgbClr val="FF0000"/>
                </a:solidFill>
              </a:rPr>
              <a:t>为政</a:t>
            </a:r>
            <a:r>
              <a:rPr altLang="en-US" sz="2400" lang="zh-CN"/>
              <a:t>：治理国家</a:t>
            </a:r>
            <a:r>
              <a:rPr altLang="zh-CN" sz="2400" lang="en-US"/>
              <a:t>   </a:t>
            </a:r>
            <a:r>
              <a:rPr altLang="en-US" b="1" sz="2400" lang="zh-CN">
                <a:solidFill>
                  <a:srgbClr val="FF0000"/>
                </a:solidFill>
              </a:rPr>
              <a:t>善</a:t>
            </a:r>
            <a:r>
              <a:rPr altLang="en-US" sz="2400" lang="zh-CN"/>
              <a:t>：善于</a:t>
            </a:r>
            <a:r>
              <a:rPr altLang="zh-CN" sz="2400" lang="en-US"/>
              <a:t>    </a:t>
            </a:r>
            <a:r>
              <a:rPr altLang="en-US" b="1" sz="2400" lang="zh-CN">
                <a:solidFill>
                  <a:srgbClr val="FF0000"/>
                </a:solidFill>
              </a:rPr>
              <a:t>因</a:t>
            </a:r>
            <a:r>
              <a:rPr altLang="en-US" sz="2400" lang="zh-CN"/>
              <a:t>：利用</a:t>
            </a:r>
            <a:r>
              <a:rPr altLang="zh-CN" sz="2400" lang="en-US"/>
              <a:t>     </a:t>
            </a:r>
            <a:r>
              <a:rPr altLang="en-US" sz="2400" lang="zh-CN"/>
              <a:t>福：福气</a:t>
            </a:r>
            <a:endParaRPr altLang="en-US" sz="2400" lang="zh-CN"/>
          </a:p>
          <a:p>
            <a:pPr algn="l" defTabSz="266700" fontAlgn="auto" indent="0">
              <a:lnSpc>
                <a:spcPct val="150000"/>
              </a:lnSpc>
              <a:spcAft>
                <a:spcPct val="0"/>
              </a:spcAft>
            </a:pPr>
            <a:r>
              <a:rPr altLang="zh-CN" sz="2400" lang="en-US"/>
              <a:t> </a:t>
            </a:r>
            <a:r>
              <a:rPr altLang="en-US" b="1" sz="2400" lang="zh-CN">
                <a:solidFill>
                  <a:srgbClr val="FF0000"/>
                </a:solidFill>
              </a:rPr>
              <a:t>转</a:t>
            </a:r>
            <a:r>
              <a:rPr altLang="en-US" sz="2400" lang="zh-CN"/>
              <a:t>：转变</a:t>
            </a:r>
            <a:r>
              <a:rPr altLang="zh-CN" sz="2400" lang="en-US"/>
              <a:t>    </a:t>
            </a:r>
            <a:r>
              <a:rPr altLang="en-US" b="1" sz="2400" lang="zh-CN">
                <a:solidFill>
                  <a:srgbClr val="FF0000"/>
                </a:solidFill>
              </a:rPr>
              <a:t>败</a:t>
            </a:r>
            <a:r>
              <a:rPr altLang="en-US" sz="2400" lang="zh-CN"/>
              <a:t>：失败</a:t>
            </a:r>
            <a:r>
              <a:rPr altLang="zh-CN" sz="2400" lang="en-US"/>
              <a:t>    </a:t>
            </a:r>
            <a:r>
              <a:rPr altLang="en-US" b="1" sz="2400" lang="zh-CN">
                <a:solidFill>
                  <a:srgbClr val="FF0000"/>
                </a:solidFill>
              </a:rPr>
              <a:t>功</a:t>
            </a:r>
            <a:r>
              <a:rPr altLang="en-US" sz="2400" lang="zh-CN"/>
              <a:t>：成功</a:t>
            </a:r>
            <a:r>
              <a:rPr altLang="zh-CN" sz="2400" lang="en-US"/>
              <a:t>    </a:t>
            </a:r>
            <a:r>
              <a:rPr altLang="en-US" b="1" sz="2400" lang="zh-CN">
                <a:solidFill>
                  <a:srgbClr val="FF0000"/>
                </a:solidFill>
              </a:rPr>
              <a:t>贵</a:t>
            </a:r>
            <a:r>
              <a:rPr altLang="en-US" sz="2400" lang="zh-CN"/>
              <a:t>：重视</a:t>
            </a:r>
            <a:endParaRPr altLang="en-US" sz="2400" lang="zh-CN"/>
          </a:p>
          <a:p>
            <a:pPr algn="l" defTabSz="266700" fontAlgn="auto" indent="0">
              <a:lnSpc>
                <a:spcPct val="150000"/>
              </a:lnSpc>
              <a:spcAft>
                <a:spcPct val="0"/>
              </a:spcAft>
            </a:pPr>
            <a:r>
              <a:rPr altLang="zh-CN" sz="2400" lang="en-US"/>
              <a:t> </a:t>
            </a:r>
            <a:r>
              <a:rPr altLang="en-US" b="1" sz="2400" lang="zh-CN">
                <a:solidFill>
                  <a:srgbClr val="FF0000"/>
                </a:solidFill>
              </a:rPr>
              <a:t>轻重</a:t>
            </a:r>
            <a:r>
              <a:rPr altLang="en-US" sz="2400" lang="zh-CN"/>
              <a:t>：轻重关系，指事物的重要性和优先级</a:t>
            </a:r>
            <a:r>
              <a:rPr altLang="zh-CN" sz="2400" lang="en-US"/>
              <a:t>    </a:t>
            </a:r>
            <a:r>
              <a:rPr altLang="en-US" b="1" sz="2400" lang="zh-CN">
                <a:solidFill>
                  <a:srgbClr val="FF0000"/>
                </a:solidFill>
              </a:rPr>
              <a:t> </a:t>
            </a:r>
            <a:r>
              <a:rPr altLang="en-US" b="1" sz="2400" lang="zh-CN">
                <a:solidFill>
                  <a:srgbClr val="FF0000"/>
                </a:solidFill>
              </a:rPr>
              <a:t>慎：</a:t>
            </a:r>
            <a:r>
              <a:rPr altLang="en-US" sz="2400" lang="zh-CN"/>
              <a:t>谨慎</a:t>
            </a:r>
            <a:endParaRPr altLang="en-US" sz="2400" lang="zh-CN"/>
          </a:p>
          <a:p>
            <a:pPr algn="l" defTabSz="266700" fontAlgn="auto" indent="0">
              <a:lnSpc>
                <a:spcPct val="150000"/>
              </a:lnSpc>
              <a:spcAft>
                <a:spcPct val="0"/>
              </a:spcAft>
            </a:pPr>
            <a:r>
              <a:rPr altLang="zh-CN" sz="2400" lang="en-US"/>
              <a:t> </a:t>
            </a:r>
            <a:r>
              <a:rPr altLang="en-US" b="1" sz="2400" lang="zh-CN">
                <a:solidFill>
                  <a:srgbClr val="FF0000"/>
                </a:solidFill>
              </a:rPr>
              <a:t>权衡</a:t>
            </a:r>
            <a:r>
              <a:rPr altLang="en-US" sz="2400" lang="zh-CN"/>
              <a:t>：权衡利弊，指决策时的考虑和权衡</a:t>
            </a:r>
            <a:endParaRPr altLang="en-US" sz="2400" lang="zh-CN"/>
          </a:p>
          <a:p>
            <a:pPr algn="l" defTabSz="266700" fontAlgn="auto" indent="0">
              <a:lnSpc>
                <a:spcPct val="150000"/>
              </a:lnSpc>
              <a:spcAft>
                <a:spcPct val="0"/>
              </a:spcAft>
            </a:pPr>
            <a:r>
              <a:rPr altLang="en-US" sz="2400" lang="zh-CN"/>
              <a:t>通过这些策略，管仲能够有效地治理国家，使齐国在经济和军事上都取得了显著的成就。</a:t>
            </a:r>
            <a:endParaRPr altLang="en-US" sz="2400" lang="zh-CN"/>
          </a:p>
        </p:txBody>
      </p:sp>
      <p:sp>
        <p:nvSpPr>
          <p:cNvPr id="1049097" name="文本框 3"/>
          <p:cNvSpPr txBox="1"/>
          <p:nvPr>
            <p:custDataLst>
              <p:tags r:id="rId3"/>
            </p:custDataLst>
          </p:nvPr>
        </p:nvSpPr>
        <p:spPr>
          <a:xfrm>
            <a:off x="205105" y="4986020"/>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098" name="文本框 5"/>
          <p:cNvSpPr txBox="1"/>
          <p:nvPr/>
        </p:nvSpPr>
        <p:spPr>
          <a:xfrm>
            <a:off x="205105" y="5420995"/>
            <a:ext cx="11607165" cy="1198880"/>
          </a:xfrm>
          <a:prstGeom prst="rect"/>
          <a:ln>
            <a:solidFill>
              <a:schemeClr val="accent1"/>
            </a:solidFill>
          </a:ln>
        </p:spPr>
        <p:txBody>
          <a:bodyPr wrap="square">
            <a:spAutoFit/>
          </a:bodyPr>
          <a:p>
            <a:pPr algn="l" defTabSz="266700" fontAlgn="auto" indent="0">
              <a:lnSpc>
                <a:spcPct val="15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管仲执政的时候，善于把祸患转变祥福，把失败转化为成功。他重视事情的轻重缓急，慎重地权衡利弊得失。</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099" name="文本框 4"/>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96"/>
                                        </p:tgtEl>
                                        <p:attrNameLst>
                                          <p:attrName>style.visibility</p:attrName>
                                        </p:attrNameLst>
                                      </p:cBhvr>
                                      <p:to>
                                        <p:strVal val="visible"/>
                                      </p:to>
                                    </p:set>
                                    <p:animEffect transition="in" filter="blinds(horizontal)">
                                      <p:cBhvr>
                                        <p:cTn dur="500" id="7"/>
                                        <p:tgtEl>
                                          <p:spTgt spid="104909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098"/>
                                        </p:tgtEl>
                                        <p:attrNameLst>
                                          <p:attrName>style.visibility</p:attrName>
                                        </p:attrNameLst>
                                      </p:cBhvr>
                                      <p:to>
                                        <p:strVal val="visible"/>
                                      </p:to>
                                    </p:set>
                                    <p:animEffect transition="in" filter="blinds(horizontal)">
                                      <p:cBhvr>
                                        <p:cTn dur="500" id="12"/>
                                        <p:tgtEl>
                                          <p:spTgt spid="104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6" grpId="0" bldLvl="0" animBg="1"/>
      <p:bldP spid="1049098"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9103" name="文本框 28"/>
          <p:cNvSpPr txBox="1"/>
          <p:nvPr>
            <p:custDataLst>
              <p:tags r:id="rId1"/>
            </p:custDataLst>
          </p:nvPr>
        </p:nvSpPr>
        <p:spPr>
          <a:xfrm>
            <a:off x="1965325" y="24828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04" name="文本框 11"/>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05" name="文本框 1"/>
          <p:cNvSpPr txBox="1"/>
          <p:nvPr/>
        </p:nvSpPr>
        <p:spPr>
          <a:xfrm>
            <a:off x="205105" y="385445"/>
            <a:ext cx="11750040" cy="4511675"/>
          </a:xfrm>
          <a:prstGeom prst="rect"/>
          <a:ln>
            <a:solidFill>
              <a:schemeClr val="accent1"/>
            </a:solidFill>
          </a:ln>
        </p:spPr>
        <p:txBody>
          <a:bodyPr wrap="square">
            <a:noAutofit/>
          </a:bodyPr>
          <a:p>
            <a:pPr algn="l" defTabSz="266700" fontAlgn="auto" indent="0">
              <a:lnSpc>
                <a:spcPct val="150000"/>
              </a:lnSpc>
              <a:spcAft>
                <a:spcPct val="0"/>
              </a:spcAft>
            </a:pPr>
            <a:r>
              <a:rPr altLang="en-US" sz="2400" lang="zh-CN"/>
              <a:t>桓公实怒少姬南袭蔡管仲因而伐楚责包茅不入贡于周室。桓公实北征山戎，而管仲因而令燕修召公之政。</a:t>
            </a:r>
            <a:endParaRPr altLang="en-US" sz="2400" lang="zh-CN"/>
          </a:p>
          <a:p>
            <a:pPr algn="l" defTabSz="266700" fontAlgn="auto" indent="0">
              <a:lnSpc>
                <a:spcPct val="150000"/>
              </a:lnSpc>
              <a:spcAft>
                <a:spcPct val="0"/>
              </a:spcAft>
            </a:pPr>
            <a:r>
              <a:rPr altLang="en-US" b="1" sz="2400" lang="zh-CN">
                <a:solidFill>
                  <a:srgbClr val="FF0000"/>
                </a:solidFill>
              </a:rPr>
              <a:t>实</a:t>
            </a:r>
            <a:r>
              <a:rPr altLang="en-US" sz="2400" lang="zh-CN"/>
              <a:t>：确实，实际上</a:t>
            </a:r>
            <a:r>
              <a:rPr altLang="zh-CN" sz="2400" lang="en-US"/>
              <a:t>   </a:t>
            </a:r>
            <a:r>
              <a:rPr altLang="en-US" b="1" sz="2400" lang="zh-CN">
                <a:solidFill>
                  <a:srgbClr val="FF0000"/>
                </a:solidFill>
              </a:rPr>
              <a:t> 怒</a:t>
            </a:r>
            <a:r>
              <a:rPr altLang="en-US" sz="2400" lang="zh-CN"/>
              <a:t>：愤怒</a:t>
            </a:r>
            <a:r>
              <a:rPr altLang="zh-CN" sz="2400" lang="en-US"/>
              <a:t>    </a:t>
            </a:r>
            <a:r>
              <a:rPr altLang="en-US" b="1" sz="2400" lang="zh-CN">
                <a:solidFill>
                  <a:srgbClr val="FF0000"/>
                </a:solidFill>
              </a:rPr>
              <a:t>少姬</a:t>
            </a:r>
            <a:r>
              <a:rPr altLang="en-US" sz="2400" lang="zh-CN"/>
              <a:t>：齐桓公的一个妾</a:t>
            </a:r>
            <a:r>
              <a:rPr altLang="zh-CN" sz="2400" lang="en-US"/>
              <a:t>  </a:t>
            </a:r>
            <a:r>
              <a:rPr altLang="en-US" b="1" sz="2400" lang="zh-CN">
                <a:solidFill>
                  <a:srgbClr val="FF0000"/>
                </a:solidFill>
              </a:rPr>
              <a:t> 南袭</a:t>
            </a:r>
            <a:r>
              <a:rPr altLang="en-US" sz="2400" lang="zh-CN"/>
              <a:t>：向南侵犯</a:t>
            </a:r>
            <a:endParaRPr altLang="en-US" sz="2400" lang="zh-CN"/>
          </a:p>
          <a:p>
            <a:pPr algn="l" defTabSz="266700" fontAlgn="auto" indent="0">
              <a:lnSpc>
                <a:spcPct val="150000"/>
              </a:lnSpc>
              <a:spcAft>
                <a:spcPct val="0"/>
              </a:spcAft>
            </a:pPr>
            <a:r>
              <a:rPr altLang="en-US" b="1" sz="2400" lang="zh-CN">
                <a:solidFill>
                  <a:srgbClr val="FF0000"/>
                </a:solidFill>
              </a:rPr>
              <a:t>因而</a:t>
            </a:r>
            <a:r>
              <a:rPr altLang="en-US" sz="2400" lang="zh-CN"/>
              <a:t>：因此</a:t>
            </a:r>
            <a:r>
              <a:rPr altLang="zh-CN" sz="2400" lang="en-US"/>
              <a:t>    </a:t>
            </a:r>
            <a:r>
              <a:rPr altLang="en-US" b="1" sz="2400" lang="zh-CN">
                <a:solidFill>
                  <a:srgbClr val="FF0000"/>
                </a:solidFill>
              </a:rPr>
              <a:t>伐</a:t>
            </a:r>
            <a:r>
              <a:rPr altLang="en-US" sz="2400" lang="zh-CN"/>
              <a:t>：攻打</a:t>
            </a:r>
            <a:r>
              <a:rPr altLang="zh-CN" sz="2400" lang="en-US"/>
              <a:t>   </a:t>
            </a:r>
            <a:r>
              <a:rPr altLang="en-US" b="1" sz="2400" lang="zh-CN">
                <a:solidFill>
                  <a:srgbClr val="FF0000"/>
                </a:solidFill>
              </a:rPr>
              <a:t>责</a:t>
            </a:r>
            <a:r>
              <a:rPr altLang="en-US" sz="2400" lang="zh-CN"/>
              <a:t>：责备</a:t>
            </a:r>
            <a:r>
              <a:rPr altLang="zh-CN" sz="2400" lang="en-US"/>
              <a:t>     </a:t>
            </a:r>
            <a:r>
              <a:rPr altLang="en-US" b="1" sz="2400" lang="zh-CN">
                <a:solidFill>
                  <a:srgbClr val="FF0000"/>
                </a:solidFill>
              </a:rPr>
              <a:t>包茅</a:t>
            </a:r>
            <a:r>
              <a:rPr altLang="en-US" sz="2400" lang="zh-CN"/>
              <a:t>：一种用于祭祀的茅草</a:t>
            </a:r>
            <a:endParaRPr altLang="en-US" sz="2400" lang="zh-CN"/>
          </a:p>
          <a:p>
            <a:pPr algn="l" defTabSz="266700" fontAlgn="auto" indent="0">
              <a:lnSpc>
                <a:spcPct val="150000"/>
              </a:lnSpc>
              <a:spcAft>
                <a:spcPct val="0"/>
              </a:spcAft>
            </a:pPr>
            <a:r>
              <a:rPr altLang="en-US" b="1" sz="2400" lang="zh-CN">
                <a:solidFill>
                  <a:srgbClr val="FF0000"/>
                </a:solidFill>
              </a:rPr>
              <a:t>入贡</a:t>
            </a:r>
            <a:r>
              <a:rPr altLang="en-US" sz="2400" lang="zh-CN"/>
              <a:t>：进贡</a:t>
            </a:r>
            <a:r>
              <a:rPr altLang="zh-CN" sz="2400" lang="en-US"/>
              <a:t>   </a:t>
            </a:r>
            <a:r>
              <a:rPr altLang="en-US" sz="2400" lang="zh-CN"/>
              <a:t>北征山戎：向北征讨山戎（古代北方的一个部落）</a:t>
            </a:r>
            <a:endParaRPr altLang="en-US" sz="2400" lang="zh-CN"/>
          </a:p>
          <a:p>
            <a:pPr algn="l" defTabSz="266700" fontAlgn="auto" indent="0">
              <a:lnSpc>
                <a:spcPct val="150000"/>
              </a:lnSpc>
              <a:spcAft>
                <a:spcPct val="0"/>
              </a:spcAft>
            </a:pPr>
            <a:r>
              <a:rPr altLang="en-US" b="1" sz="2400" lang="zh-CN">
                <a:solidFill>
                  <a:srgbClr val="FF0000"/>
                </a:solidFill>
              </a:rPr>
              <a:t>令</a:t>
            </a:r>
            <a:r>
              <a:rPr altLang="en-US" sz="2400" lang="zh-CN"/>
              <a:t>：命令</a:t>
            </a:r>
            <a:r>
              <a:rPr altLang="zh-CN" sz="2400" lang="en-US"/>
              <a:t>     </a:t>
            </a:r>
            <a:r>
              <a:rPr altLang="en-US" b="1" sz="2400" lang="zh-CN">
                <a:solidFill>
                  <a:srgbClr val="FF0000"/>
                </a:solidFill>
              </a:rPr>
              <a:t> 修</a:t>
            </a:r>
            <a:r>
              <a:rPr altLang="en-US" sz="2400" lang="zh-CN"/>
              <a:t>：修明</a:t>
            </a:r>
            <a:endParaRPr altLang="en-US" sz="2400" lang="zh-CN"/>
          </a:p>
          <a:p>
            <a:pPr algn="l" defTabSz="266700" fontAlgn="auto" indent="0">
              <a:lnSpc>
                <a:spcPct val="150000"/>
              </a:lnSpc>
              <a:spcAft>
                <a:spcPct val="0"/>
              </a:spcAft>
            </a:pPr>
            <a:r>
              <a:rPr altLang="zh-CN" sz="2400" lang="en-US"/>
              <a:t> </a:t>
            </a:r>
            <a:r>
              <a:rPr altLang="en-US" sz="2400" lang="zh-CN"/>
              <a:t>这段话描述了齐桓公和管仲在处理国际事务时的智慧和策略。管仲善于利用外部事件，为国家争取更大的利益。注重政治和文化的治理，以巩固国家的长期稳定和繁荣。</a:t>
            </a:r>
            <a:endParaRPr altLang="en-US" sz="2400" lang="zh-CN"/>
          </a:p>
        </p:txBody>
      </p:sp>
      <p:sp>
        <p:nvSpPr>
          <p:cNvPr id="1049106" name="文本框 3"/>
          <p:cNvSpPr txBox="1"/>
          <p:nvPr>
            <p:custDataLst>
              <p:tags r:id="rId3"/>
            </p:custDataLst>
          </p:nvPr>
        </p:nvSpPr>
        <p:spPr>
          <a:xfrm>
            <a:off x="347980" y="496252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07" name="文本框 5"/>
          <p:cNvSpPr txBox="1"/>
          <p:nvPr/>
        </p:nvSpPr>
        <p:spPr>
          <a:xfrm>
            <a:off x="347980" y="5365115"/>
            <a:ext cx="11607165" cy="1205230"/>
          </a:xfrm>
          <a:prstGeom prst="rect"/>
          <a:ln>
            <a:solidFill>
              <a:schemeClr val="accent1"/>
            </a:solidFill>
          </a:ln>
        </p:spPr>
        <p:txBody>
          <a:bodyPr wrap="square">
            <a:noAutofit/>
          </a:bodyPr>
          <a:p>
            <a:pPr algn="l" defTabSz="266700" fontAlgn="auto" indent="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齐桓公实际上是怨恨少姬（另嫁）而发怒，而向南袭击蔡国，管仲就借这个机会讨伐楚国，责备楚国没有向周王室进贡包茅。齐桓公实际上是向北出兵攻打山戎，而管仲就借这个机会命令燕国整修明召公时期的政教。</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108" name="文本框 4"/>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05"/>
                                        </p:tgtEl>
                                        <p:attrNameLst>
                                          <p:attrName>style.visibility</p:attrName>
                                        </p:attrNameLst>
                                      </p:cBhvr>
                                      <p:to>
                                        <p:strVal val="visible"/>
                                      </p:to>
                                    </p:set>
                                    <p:animEffect transition="in" filter="blinds(horizontal)">
                                      <p:cBhvr>
                                        <p:cTn dur="500" id="7"/>
                                        <p:tgtEl>
                                          <p:spTgt spid="104910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107"/>
                                        </p:tgtEl>
                                        <p:attrNameLst>
                                          <p:attrName>style.visibility</p:attrName>
                                        </p:attrNameLst>
                                      </p:cBhvr>
                                      <p:to>
                                        <p:strVal val="visible"/>
                                      </p:to>
                                    </p:set>
                                    <p:animEffect transition="in" filter="blinds(horizontal)">
                                      <p:cBhvr>
                                        <p:cTn dur="500" id="12"/>
                                        <p:tgtEl>
                                          <p:spTgt spid="1049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5" grpId="0" bldLvl="0" animBg="1"/>
      <p:bldP spid="1049107"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p:grpSpPr>
      <p:sp>
        <p:nvSpPr>
          <p:cNvPr id="1049112" name="文本框 1"/>
          <p:cNvSpPr txBox="1"/>
          <p:nvPr/>
        </p:nvSpPr>
        <p:spPr>
          <a:xfrm>
            <a:off x="4015740" y="421005"/>
            <a:ext cx="7950200" cy="6015990"/>
          </a:xfrm>
          <a:prstGeom prst="rect"/>
          <a:noFill/>
          <a:ln>
            <a:solidFill>
              <a:schemeClr val="accent1"/>
            </a:solidFill>
          </a:ln>
        </p:spPr>
        <p:txBody>
          <a:bodyPr anchor="t" rtlCol="0" wrap="square">
            <a:noAutofit/>
          </a:bodyPr>
          <a:p>
            <a:pPr fontAlgn="auto" indent="457200"/>
            <a:r>
              <a:rPr altLang="en-US" sz="2800" lang="zh-CN">
                <a:latin typeface="楷体" panose="02010609060101010101" charset="-122"/>
                <a:ea typeface="楷体" panose="02010609060101010101" charset="-122"/>
                <a:cs typeface="楷体" panose="02010609060101010101" charset="-122"/>
              </a:rPr>
              <a:t>姬奭（生卒年不详），</a:t>
            </a:r>
            <a:r>
              <a:rPr altLang="zh-CN" sz="2800" lang="en-US">
                <a:latin typeface="楷体" panose="02010609060101010101" charset="-122"/>
                <a:ea typeface="楷体" panose="02010609060101010101" charset="-122"/>
                <a:cs typeface="楷体" panose="02010609060101010101" charset="-122"/>
              </a:rPr>
              <a:t>  </a:t>
            </a:r>
            <a:r>
              <a:rPr altLang="en-US" sz="2800" lang="zh-CN">
                <a:latin typeface="楷体" panose="02010609060101010101" charset="-122"/>
                <a:ea typeface="楷体" panose="02010609060101010101" charset="-122"/>
                <a:cs typeface="楷体" panose="02010609060101010101" charset="-122"/>
              </a:rPr>
              <a:t>又称召公（一作邵公）、</a:t>
            </a:r>
            <a:r>
              <a:rPr altLang="zh-CN" sz="2800" lang="en-US">
                <a:latin typeface="楷体" panose="02010609060101010101" charset="-122"/>
                <a:ea typeface="楷体" panose="02010609060101010101" charset="-122"/>
                <a:cs typeface="楷体" panose="02010609060101010101" charset="-122"/>
              </a:rPr>
              <a:t> </a:t>
            </a:r>
            <a:r>
              <a:rPr altLang="en-US" sz="2800" lang="zh-CN">
                <a:latin typeface="楷体" panose="02010609060101010101" charset="-122"/>
                <a:ea typeface="楷体" panose="02010609060101010101" charset="-122"/>
                <a:cs typeface="楷体" panose="02010609060101010101" charset="-122"/>
              </a:rPr>
              <a:t>召伯、召康公，</a:t>
            </a:r>
            <a:r>
              <a:rPr altLang="zh-CN" sz="2800" lang="en-US">
                <a:latin typeface="楷体" panose="02010609060101010101" charset="-122"/>
                <a:ea typeface="楷体" panose="02010609060101010101" charset="-122"/>
                <a:cs typeface="楷体" panose="02010609060101010101" charset="-122"/>
              </a:rPr>
              <a:t> </a:t>
            </a:r>
            <a:r>
              <a:rPr altLang="en-US" sz="2800" lang="zh-CN">
                <a:latin typeface="楷体" panose="02010609060101010101" charset="-122"/>
                <a:ea typeface="楷体" panose="02010609060101010101" charset="-122"/>
                <a:cs typeface="楷体" panose="02010609060101010101" charset="-122"/>
              </a:rPr>
              <a:t>西周宗室（一说周文王庶子），</a:t>
            </a:r>
            <a:r>
              <a:rPr altLang="zh-CN" sz="2800" lang="en-US">
                <a:latin typeface="楷体" panose="02010609060101010101" charset="-122"/>
                <a:ea typeface="楷体" panose="02010609060101010101" charset="-122"/>
                <a:cs typeface="楷体" panose="02010609060101010101" charset="-122"/>
              </a:rPr>
              <a:t> </a:t>
            </a:r>
            <a:r>
              <a:rPr altLang="en-US" sz="2800" lang="zh-CN">
                <a:latin typeface="楷体" panose="02010609060101010101" charset="-122"/>
                <a:ea typeface="楷体" panose="02010609060101010101" charset="-122"/>
                <a:cs typeface="楷体" panose="02010609060101010101" charset="-122"/>
              </a:rPr>
              <a:t>西周宗室、大臣。</a:t>
            </a:r>
            <a:r>
              <a:rPr altLang="zh-CN" sz="2800" lang="en-US">
                <a:latin typeface="楷体" panose="02010609060101010101" charset="-122"/>
                <a:ea typeface="楷体" panose="02010609060101010101" charset="-122"/>
                <a:cs typeface="楷体" panose="02010609060101010101" charset="-122"/>
              </a:rPr>
              <a:t> </a:t>
            </a:r>
            <a:endParaRPr altLang="zh-CN" sz="2800" lang="en-US">
              <a:latin typeface="楷体" panose="02010609060101010101" charset="-122"/>
              <a:ea typeface="楷体" panose="02010609060101010101" charset="-122"/>
              <a:cs typeface="楷体" panose="02010609060101010101" charset="-122"/>
            </a:endParaRPr>
          </a:p>
          <a:p>
            <a:pPr fontAlgn="auto" indent="457200"/>
            <a:r>
              <a:rPr altLang="en-US" sz="2800" lang="zh-CN">
                <a:latin typeface="楷体" panose="02010609060101010101" charset="-122"/>
                <a:ea typeface="楷体" panose="02010609060101010101" charset="-122"/>
                <a:cs typeface="楷体" panose="02010609060101010101" charset="-122"/>
              </a:rPr>
              <a:t>姬奭佐武王灭商后，封于燕（今北京西南琉璃河乡），后由其子就封，自己留于王都，成王时任太保，为三公之一，曾掌理东都的修建，又与周公分陕（今河南陕县西南）治国，成王卒，受遗命辅佐康王，享高寿。</a:t>
            </a:r>
            <a:r>
              <a:rPr altLang="zh-CN" sz="2800" lang="en-US">
                <a:latin typeface="楷体" panose="02010609060101010101" charset="-122"/>
                <a:ea typeface="楷体" panose="02010609060101010101" charset="-122"/>
                <a:cs typeface="楷体" panose="02010609060101010101" charset="-122"/>
              </a:rPr>
              <a:t> </a:t>
            </a:r>
            <a:endParaRPr altLang="zh-CN" sz="2800" lang="en-US">
              <a:latin typeface="楷体" panose="02010609060101010101" charset="-122"/>
              <a:ea typeface="楷体" panose="02010609060101010101" charset="-122"/>
              <a:cs typeface="楷体" panose="02010609060101010101" charset="-122"/>
            </a:endParaRPr>
          </a:p>
          <a:p>
            <a:pPr fontAlgn="auto" indent="457200"/>
            <a:r>
              <a:rPr altLang="en-US" sz="2800" lang="zh-CN">
                <a:latin typeface="楷体" panose="02010609060101010101" charset="-122"/>
                <a:ea typeface="楷体" panose="02010609060101010101" charset="-122"/>
                <a:cs typeface="楷体" panose="02010609060101010101" charset="-122"/>
              </a:rPr>
              <a:t>姬奭治政很得百姓爱戴，常在棠梨树下判断案件、处理政事，上自侯爵伯爵，下至普通百姓，各得其所，没有失职和失业的人，《诗经</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国风</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召南》作有《甘棠》一篇，称颂此事。</a:t>
            </a:r>
            <a:r>
              <a:rPr altLang="zh-CN" sz="2800" lang="en-US">
                <a:latin typeface="楷体" panose="02010609060101010101" charset="-122"/>
                <a:ea typeface="楷体" panose="02010609060101010101" charset="-122"/>
                <a:cs typeface="楷体" panose="02010609060101010101" charset="-122"/>
              </a:rPr>
              <a:t> </a:t>
            </a:r>
            <a:r>
              <a:rPr altLang="en-US" sz="2800" lang="zh-CN">
                <a:latin typeface="楷体" panose="02010609060101010101" charset="-122"/>
                <a:ea typeface="楷体" panose="02010609060101010101" charset="-122"/>
                <a:cs typeface="楷体" panose="02010609060101010101" charset="-122"/>
              </a:rPr>
              <a:t>司马贞在《史记索隐》中这样评价道：</a:t>
            </a:r>
            <a:r>
              <a:rPr altLang="zh-CN" sz="2800" lang="en-US">
                <a:latin typeface="楷体" panose="02010609060101010101" charset="-122"/>
                <a:ea typeface="楷体" panose="02010609060101010101" charset="-122"/>
                <a:cs typeface="楷体" panose="02010609060101010101" charset="-122"/>
              </a:rPr>
              <a:t>“</a:t>
            </a:r>
            <a:r>
              <a:rPr altLang="en-US" sz="2800" lang="zh-CN">
                <a:latin typeface="楷体" panose="02010609060101010101" charset="-122"/>
                <a:ea typeface="楷体" panose="02010609060101010101" charset="-122"/>
                <a:cs typeface="楷体" panose="02010609060101010101" charset="-122"/>
              </a:rPr>
              <a:t>召伯作相，分陕而治。人惠其德，甘棠是思。</a:t>
            </a:r>
            <a:r>
              <a:rPr altLang="zh-CN" sz="2800" lang="en-US">
                <a:latin typeface="楷体" panose="02010609060101010101" charset="-122"/>
                <a:ea typeface="楷体" panose="02010609060101010101" charset="-122"/>
                <a:cs typeface="楷体" panose="02010609060101010101" charset="-122"/>
              </a:rPr>
              <a:t>”</a:t>
            </a:r>
            <a:endParaRPr altLang="zh-CN" sz="2800" lang="en-US">
              <a:latin typeface="楷体" panose="02010609060101010101" charset="-122"/>
              <a:ea typeface="楷体" panose="02010609060101010101" charset="-122"/>
              <a:cs typeface="楷体" panose="02010609060101010101" charset="-122"/>
            </a:endParaRPr>
          </a:p>
        </p:txBody>
      </p:sp>
      <p:sp>
        <p:nvSpPr>
          <p:cNvPr id="1049113" name="文本框 4"/>
          <p:cNvSpPr txBox="1"/>
          <p:nvPr>
            <p:custDataLst>
              <p:tags r:id="rId1"/>
            </p:custDataLst>
          </p:nvPr>
        </p:nvSpPr>
        <p:spPr>
          <a:xfrm>
            <a:off x="328295" y="208280"/>
            <a:ext cx="1362710"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人物介绍</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pic>
        <p:nvPicPr>
          <p:cNvPr id="2097165" name="图片 2"/>
          <p:cNvPicPr>
            <a:picLocks/>
          </p:cNvPicPr>
          <p:nvPr/>
        </p:nvPicPr>
        <p:blipFill>
          <a:blip xmlns:r="http://schemas.openxmlformats.org/officeDocument/2006/relationships" r:embed="rId2"/>
          <a:stretch>
            <a:fillRect/>
          </a:stretch>
        </p:blipFill>
        <p:spPr>
          <a:xfrm>
            <a:off x="219075" y="545465"/>
            <a:ext cx="3662680" cy="6210300"/>
          </a:xfrm>
          <a:prstGeom prst="rec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9114" name="文本框 28"/>
          <p:cNvSpPr txBox="1"/>
          <p:nvPr>
            <p:custDataLst>
              <p:tags r:id="rId1"/>
            </p:custDataLst>
          </p:nvPr>
        </p:nvSpPr>
        <p:spPr>
          <a:xfrm>
            <a:off x="1965325" y="24828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15" name="文本框 11"/>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16" name="文本框 1"/>
          <p:cNvSpPr txBox="1"/>
          <p:nvPr/>
        </p:nvSpPr>
        <p:spPr>
          <a:xfrm>
            <a:off x="205105" y="385445"/>
            <a:ext cx="11750040" cy="4402455"/>
          </a:xfrm>
          <a:prstGeom prst="rect"/>
          <a:ln>
            <a:solidFill>
              <a:schemeClr val="accent1"/>
            </a:solidFill>
          </a:ln>
        </p:spPr>
        <p:txBody>
          <a:bodyPr wrap="square">
            <a:noAutofit/>
          </a:bodyPr>
          <a:p>
            <a:pPr algn="l" defTabSz="266700" fontAlgn="auto" indent="0">
              <a:lnSpc>
                <a:spcPct val="150000"/>
              </a:lnSpc>
              <a:spcAft>
                <a:spcPct val="0"/>
              </a:spcAft>
            </a:pPr>
            <a:r>
              <a:rPr altLang="en-US" sz="2400" lang="zh-CN"/>
              <a:t>于柯之会，桓公欲背曹沫之约，管仲固而信之，诸侯由是归齐。</a:t>
            </a:r>
            <a:r>
              <a:rPr altLang="zh-CN" sz="2400" lang="en-US"/>
              <a:t> </a:t>
            </a:r>
            <a:r>
              <a:rPr altLang="en-US" sz="2400" lang="zh-CN"/>
              <a:t>故曰：</a:t>
            </a:r>
            <a:r>
              <a:rPr altLang="zh-CN" sz="2400" lang="en-US"/>
              <a:t>“</a:t>
            </a:r>
            <a:r>
              <a:rPr altLang="en-US" sz="2400" lang="zh-CN"/>
              <a:t>知与之为取，政之宝也。</a:t>
            </a:r>
            <a:r>
              <a:rPr altLang="zh-CN" sz="2400" lang="en-US"/>
              <a:t>”</a:t>
            </a:r>
            <a:endParaRPr altLang="zh-CN" sz="2400" lang="en-US"/>
          </a:p>
          <a:p>
            <a:pPr algn="l" defTabSz="266700" fontAlgn="auto" indent="0">
              <a:lnSpc>
                <a:spcPct val="150000"/>
              </a:lnSpc>
              <a:spcAft>
                <a:spcPct val="0"/>
              </a:spcAft>
            </a:pPr>
            <a:r>
              <a:rPr altLang="en-US" b="1" sz="2400" lang="zh-CN">
                <a:solidFill>
                  <a:srgbClr val="FF0000"/>
                </a:solidFill>
              </a:rPr>
              <a:t>于柯之会：</a:t>
            </a:r>
            <a:r>
              <a:rPr altLang="en-US" sz="2400" lang="zh-CN"/>
              <a:t>在柯地的会盟</a:t>
            </a:r>
            <a:r>
              <a:rPr altLang="zh-CN" sz="2400" lang="en-US"/>
              <a:t>   </a:t>
            </a:r>
            <a:r>
              <a:rPr altLang="en-US" b="1" sz="2400" lang="zh-CN">
                <a:solidFill>
                  <a:srgbClr val="FF0000"/>
                </a:solidFill>
              </a:rPr>
              <a:t>背</a:t>
            </a:r>
            <a:r>
              <a:rPr altLang="en-US" sz="2400" lang="zh-CN"/>
              <a:t>：违背</a:t>
            </a:r>
            <a:r>
              <a:rPr altLang="zh-CN" sz="2400" lang="en-US"/>
              <a:t>   </a:t>
            </a:r>
            <a:r>
              <a:rPr altLang="en-US" b="1" sz="2400" lang="zh-CN">
                <a:solidFill>
                  <a:srgbClr val="FF0000"/>
                </a:solidFill>
              </a:rPr>
              <a:t>固</a:t>
            </a:r>
            <a:r>
              <a:rPr altLang="en-US" sz="2400" lang="zh-CN"/>
              <a:t>：坚持</a:t>
            </a:r>
            <a:r>
              <a:rPr altLang="zh-CN" sz="2400" lang="en-US"/>
              <a:t>    </a:t>
            </a:r>
            <a:r>
              <a:rPr altLang="en-US" b="1" sz="2400" lang="zh-CN">
                <a:solidFill>
                  <a:srgbClr val="FF0000"/>
                </a:solidFill>
              </a:rPr>
              <a:t>而</a:t>
            </a:r>
            <a:r>
              <a:rPr altLang="en-US" sz="2400" lang="zh-CN"/>
              <a:t>：并且</a:t>
            </a:r>
            <a:r>
              <a:rPr altLang="zh-CN" sz="2400" lang="en-US"/>
              <a:t>    </a:t>
            </a:r>
            <a:r>
              <a:rPr altLang="en-US" b="1" sz="2400" lang="zh-CN">
                <a:solidFill>
                  <a:srgbClr val="FF0000"/>
                </a:solidFill>
              </a:rPr>
              <a:t>信之</a:t>
            </a:r>
            <a:r>
              <a:rPr altLang="en-US" sz="2400" lang="zh-CN"/>
              <a:t>：使它变得可信</a:t>
            </a:r>
            <a:endParaRPr altLang="en-US" sz="2400" lang="zh-CN"/>
          </a:p>
          <a:p>
            <a:pPr algn="l" defTabSz="266700" fontAlgn="auto" indent="0">
              <a:lnSpc>
                <a:spcPct val="150000"/>
              </a:lnSpc>
              <a:spcAft>
                <a:spcPct val="0"/>
              </a:spcAft>
            </a:pPr>
            <a:r>
              <a:rPr altLang="zh-CN" sz="2400" lang="en-US"/>
              <a:t> </a:t>
            </a:r>
            <a:r>
              <a:rPr altLang="en-US" b="1" sz="2400" lang="zh-CN">
                <a:solidFill>
                  <a:srgbClr val="FF0000"/>
                </a:solidFill>
              </a:rPr>
              <a:t>由是</a:t>
            </a:r>
            <a:r>
              <a:rPr altLang="en-US" sz="2400" lang="zh-CN"/>
              <a:t>：因此</a:t>
            </a:r>
            <a:r>
              <a:rPr altLang="zh-CN" sz="2400" lang="en-US"/>
              <a:t>    </a:t>
            </a:r>
            <a:r>
              <a:rPr altLang="en-US" b="1" sz="2400" lang="zh-CN">
                <a:solidFill>
                  <a:srgbClr val="FF0000"/>
                </a:solidFill>
              </a:rPr>
              <a:t>归齐</a:t>
            </a:r>
            <a:r>
              <a:rPr altLang="en-US" sz="2400" lang="zh-CN"/>
              <a:t>：归附齐国</a:t>
            </a:r>
            <a:r>
              <a:rPr altLang="zh-CN" sz="2400" lang="en-US"/>
              <a:t>    </a:t>
            </a:r>
            <a:r>
              <a:rPr altLang="en-US" b="1" sz="2400" lang="zh-CN">
                <a:solidFill>
                  <a:srgbClr val="FF0000"/>
                </a:solidFill>
              </a:rPr>
              <a:t> 知与之为取</a:t>
            </a:r>
            <a:r>
              <a:rPr altLang="en-US" sz="2400" lang="zh-CN"/>
              <a:t>：知道给予是为了获取</a:t>
            </a:r>
            <a:endParaRPr altLang="en-US" sz="2400" lang="zh-CN"/>
          </a:p>
          <a:p>
            <a:pPr algn="l" defTabSz="266700" fontAlgn="auto" indent="0">
              <a:lnSpc>
                <a:spcPct val="150000"/>
              </a:lnSpc>
              <a:spcAft>
                <a:spcPct val="0"/>
              </a:spcAft>
            </a:pPr>
            <a:r>
              <a:rPr altLang="en-US" b="1" sz="2400" lang="zh-CN">
                <a:solidFill>
                  <a:srgbClr val="FF0000"/>
                </a:solidFill>
              </a:rPr>
              <a:t>政之宝也</a:t>
            </a:r>
            <a:r>
              <a:rPr altLang="en-US" sz="2400" lang="zh-CN"/>
              <a:t>：是治国的宝贵之道</a:t>
            </a:r>
            <a:endParaRPr altLang="en-US" sz="2400" lang="zh-CN"/>
          </a:p>
          <a:p>
            <a:pPr algn="l" defTabSz="266700" fontAlgn="auto" indent="0">
              <a:lnSpc>
                <a:spcPct val="150000"/>
              </a:lnSpc>
              <a:spcAft>
                <a:spcPct val="0"/>
              </a:spcAft>
            </a:pPr>
            <a:r>
              <a:rPr altLang="en-US" sz="2400" lang="zh-CN"/>
              <a:t>管仲坚持并使这个约定变得可信，维护了齐国的信誉。由于齐国的诚信，各国诸侯因此归附齐国。这句话强调了在治理国家时，通过诚信和慷慨的给予，可以赢得他人的信任和支持，从而达到更大的政治目标。</a:t>
            </a:r>
            <a:endParaRPr altLang="en-US" sz="2400" lang="zh-CN"/>
          </a:p>
        </p:txBody>
      </p:sp>
      <p:sp>
        <p:nvSpPr>
          <p:cNvPr id="1049117" name="文本框 3"/>
          <p:cNvSpPr txBox="1"/>
          <p:nvPr>
            <p:custDataLst>
              <p:tags r:id="rId3"/>
            </p:custDataLst>
          </p:nvPr>
        </p:nvSpPr>
        <p:spPr>
          <a:xfrm>
            <a:off x="205105" y="498665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18" name="文本框 5"/>
          <p:cNvSpPr txBox="1"/>
          <p:nvPr/>
        </p:nvSpPr>
        <p:spPr>
          <a:xfrm>
            <a:off x="347980" y="5420995"/>
            <a:ext cx="11607165" cy="1198880"/>
          </a:xfrm>
          <a:prstGeom prst="rect"/>
          <a:ln>
            <a:solidFill>
              <a:schemeClr val="accent1"/>
            </a:solidFill>
          </a:ln>
        </p:spPr>
        <p:txBody>
          <a:bodyPr wrap="square">
            <a:spAutoFit/>
          </a:bodyPr>
          <a:p>
            <a:pPr algn="l" defTabSz="266700" fontAlgn="auto" indent="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齐桓公与鲁国在柯地会盟，后来想背弃鲁国曹沫逼迫他订立的盟约，管仲就根据当时的形势劝齐桓公信守盟约，诸侯们因此归附齐国。所以说：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懂得给予正是为了获取的道理，这是治理国家的法宝。</a:t>
            </a:r>
            <a:r>
              <a:rPr altLang="zh-CN" sz="2400" lang="en-US">
                <a:solidFill>
                  <a:srgbClr val="000000"/>
                </a:solidFill>
                <a:latin typeface="楷体" panose="02010609060101010101" charset="-122"/>
                <a:ea typeface="楷体" panose="02010609060101010101" charset="-122"/>
                <a:cs typeface="楷体" panose="02010609060101010101" charset="-122"/>
              </a:rPr>
              <a:t>”</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119" name="文本框 4"/>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16"/>
                                        </p:tgtEl>
                                        <p:attrNameLst>
                                          <p:attrName>style.visibility</p:attrName>
                                        </p:attrNameLst>
                                      </p:cBhvr>
                                      <p:to>
                                        <p:strVal val="visible"/>
                                      </p:to>
                                    </p:set>
                                    <p:animEffect transition="in" filter="blinds(horizontal)">
                                      <p:cBhvr>
                                        <p:cTn dur="500" id="7"/>
                                        <p:tgtEl>
                                          <p:spTgt spid="104911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118"/>
                                        </p:tgtEl>
                                        <p:attrNameLst>
                                          <p:attrName>style.visibility</p:attrName>
                                        </p:attrNameLst>
                                      </p:cBhvr>
                                      <p:to>
                                        <p:strVal val="visible"/>
                                      </p:to>
                                    </p:set>
                                    <p:animEffect transition="in" filter="blinds(horizontal)">
                                      <p:cBhvr>
                                        <p:cTn dur="500" id="12"/>
                                        <p:tgtEl>
                                          <p:spTgt spid="1049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16" grpId="0" bldLvl="0" animBg="1"/>
      <p:bldP spid="1049118"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9123" name="文本框 28"/>
          <p:cNvSpPr txBox="1"/>
          <p:nvPr>
            <p:custDataLst>
              <p:tags r:id="rId1"/>
            </p:custDataLst>
          </p:nvPr>
        </p:nvSpPr>
        <p:spPr>
          <a:xfrm>
            <a:off x="1333500" y="39560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24" name="文本框 11"/>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25" name="文本框 1"/>
          <p:cNvSpPr txBox="1"/>
          <p:nvPr/>
        </p:nvSpPr>
        <p:spPr>
          <a:xfrm>
            <a:off x="158750" y="732790"/>
            <a:ext cx="11706860" cy="4278630"/>
          </a:xfrm>
          <a:prstGeom prst="rect"/>
          <a:ln>
            <a:solidFill>
              <a:schemeClr val="accent1"/>
            </a:solidFill>
          </a:ln>
        </p:spPr>
        <p:txBody>
          <a:bodyPr wrap="square">
            <a:noAutofit/>
          </a:bodyPr>
          <a:p>
            <a:pPr algn="l" defTabSz="266700" fontAlgn="auto" indent="457200">
              <a:lnSpc>
                <a:spcPct val="100000"/>
              </a:lnSpc>
              <a:spcAft>
                <a:spcPct val="0"/>
              </a:spcAft>
            </a:pPr>
            <a:r>
              <a:rPr altLang="en-US" sz="2400" lang="zh-CN"/>
              <a:t>管仲富拟于公室，有三归、反培，齐人不以为侈。管仲卒，齐国遵其政，常强于诸侯。</a:t>
            </a:r>
            <a:endParaRPr altLang="en-US" sz="2400" lang="zh-CN"/>
          </a:p>
          <a:p>
            <a:pPr algn="l" defTabSz="266700" fontAlgn="auto" indent="457200">
              <a:lnSpc>
                <a:spcPct val="100000"/>
              </a:lnSpc>
              <a:spcAft>
                <a:spcPct val="0"/>
              </a:spcAft>
            </a:pPr>
            <a:r>
              <a:rPr altLang="en-US" b="1" sz="2400" lang="zh-CN">
                <a:solidFill>
                  <a:srgbClr val="FF0000"/>
                </a:solidFill>
              </a:rPr>
              <a:t>富拟于公室</a:t>
            </a:r>
            <a:r>
              <a:rPr altLang="en-US" sz="2400" lang="zh-CN"/>
              <a:t>：财富接近于公室（王室）</a:t>
            </a:r>
            <a:endParaRPr altLang="en-US" sz="2400" lang="zh-CN"/>
          </a:p>
          <a:p>
            <a:pPr algn="l" defTabSz="266700" fontAlgn="auto" indent="457200">
              <a:lnSpc>
                <a:spcPct val="100000"/>
              </a:lnSpc>
              <a:spcAft>
                <a:spcPct val="0"/>
              </a:spcAft>
            </a:pPr>
            <a:r>
              <a:rPr altLang="en-US" b="1" sz="2400" lang="zh-CN">
                <a:solidFill>
                  <a:srgbClr val="FF0000"/>
                </a:solidFill>
              </a:rPr>
              <a:t>不以为侈</a:t>
            </a:r>
            <a:r>
              <a:rPr altLang="en-US" sz="2400" lang="zh-CN"/>
              <a:t>：不认为这是奢侈</a:t>
            </a:r>
            <a:endParaRPr altLang="en-US" sz="2400" lang="zh-CN"/>
          </a:p>
          <a:p>
            <a:pPr algn="l" defTabSz="266700" fontAlgn="auto" indent="457200">
              <a:lnSpc>
                <a:spcPct val="100000"/>
              </a:lnSpc>
              <a:spcAft>
                <a:spcPct val="0"/>
              </a:spcAft>
            </a:pPr>
            <a:r>
              <a:rPr altLang="en-US" b="1" sz="2400" lang="zh-CN">
                <a:solidFill>
                  <a:srgbClr val="FF0000"/>
                </a:solidFill>
              </a:rPr>
              <a:t>卒</a:t>
            </a:r>
            <a:r>
              <a:rPr altLang="en-US" sz="2400" lang="zh-CN"/>
              <a:t>：去世</a:t>
            </a:r>
            <a:r>
              <a:rPr altLang="zh-CN" sz="2400" lang="en-US"/>
              <a:t>       </a:t>
            </a:r>
            <a:r>
              <a:rPr altLang="en-US" b="1" sz="2400" lang="zh-CN">
                <a:solidFill>
                  <a:srgbClr val="FF0000"/>
                </a:solidFill>
              </a:rPr>
              <a:t>遵其政</a:t>
            </a:r>
            <a:r>
              <a:rPr altLang="en-US" sz="2400" lang="zh-CN"/>
              <a:t>：遵循他的政策</a:t>
            </a:r>
            <a:endParaRPr altLang="en-US" sz="2400" lang="zh-CN"/>
          </a:p>
          <a:p>
            <a:pPr algn="l" defTabSz="266700" fontAlgn="auto" indent="457200">
              <a:lnSpc>
                <a:spcPct val="100000"/>
              </a:lnSpc>
              <a:spcAft>
                <a:spcPct val="0"/>
              </a:spcAft>
            </a:pPr>
            <a:r>
              <a:rPr altLang="en-US" b="1" sz="2400" lang="zh-CN">
                <a:solidFill>
                  <a:srgbClr val="FF0000"/>
                </a:solidFill>
              </a:rPr>
              <a:t>常强于诸侯</a:t>
            </a:r>
            <a:r>
              <a:rPr altLang="en-US" sz="2400" lang="zh-CN"/>
              <a:t>：常常比其他诸侯国强大</a:t>
            </a:r>
            <a:endParaRPr altLang="en-US" sz="2400" lang="zh-CN"/>
          </a:p>
          <a:p>
            <a:pPr algn="l" defTabSz="266700" fontAlgn="auto" indent="457200">
              <a:lnSpc>
                <a:spcPct val="100000"/>
              </a:lnSpc>
              <a:spcAft>
                <a:spcPct val="0"/>
              </a:spcAft>
            </a:pPr>
            <a:endParaRPr altLang="en-US" sz="2400" lang="zh-CN"/>
          </a:p>
          <a:p>
            <a:pPr algn="l" defTabSz="266700" fontAlgn="auto" indent="457200">
              <a:lnSpc>
                <a:spcPct val="100000"/>
              </a:lnSpc>
              <a:spcAft>
                <a:spcPct val="0"/>
              </a:spcAft>
            </a:pPr>
            <a:r>
              <a:rPr altLang="en-US" sz="2400" lang="zh-CN">
                <a:sym typeface="+mn-ea"/>
              </a:rPr>
              <a:t>管仲富有，但</a:t>
            </a:r>
            <a:r>
              <a:rPr altLang="en-US" sz="2400" lang="zh-CN"/>
              <a:t>齐国人并不认为这是奢侈，反而认为这是他应得的荣誉和地位。这段文字强调了管仲在齐国的重要地位和深远影响。他的智慧和政策不仅在他在世时使齐国强大，而且在他去世后仍然被齐国遵循，确保了齐国的持续繁荣和强大。</a:t>
            </a:r>
            <a:endParaRPr altLang="en-US" sz="2400" lang="zh-CN"/>
          </a:p>
        </p:txBody>
      </p:sp>
      <p:sp>
        <p:nvSpPr>
          <p:cNvPr id="1049126" name="文本框 3"/>
          <p:cNvSpPr txBox="1"/>
          <p:nvPr>
            <p:custDataLst>
              <p:tags r:id="rId3"/>
            </p:custDataLst>
          </p:nvPr>
        </p:nvSpPr>
        <p:spPr>
          <a:xfrm>
            <a:off x="233045" y="5163820"/>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27" name="文本框 5"/>
          <p:cNvSpPr txBox="1"/>
          <p:nvPr/>
        </p:nvSpPr>
        <p:spPr>
          <a:xfrm>
            <a:off x="158750" y="5654040"/>
            <a:ext cx="11828780" cy="858520"/>
          </a:xfrm>
          <a:prstGeom prst="rect"/>
          <a:ln>
            <a:solidFill>
              <a:schemeClr val="accent1"/>
            </a:solidFill>
          </a:ln>
        </p:spPr>
        <p:txBody>
          <a:bodyPr wrap="square">
            <a:noAutofit/>
          </a:bodyPr>
          <a:p>
            <a:pPr algn="l" defTabSz="266700" fontAlgn="auto" indent="45720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管仲的财富比得上诸侯公室，拥有诸侯才能享有的三座华丽高台和国君的宴饮设施，齐国人却不认为他奢侈。管仲去世后，齐国仍然遵循他的政令，常比其他诸侯国强盛。</a:t>
            </a:r>
            <a:endParaRPr altLang="zh-CN"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128" name="文本框 4"/>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25"/>
                                        </p:tgtEl>
                                        <p:attrNameLst>
                                          <p:attrName>style.visibility</p:attrName>
                                        </p:attrNameLst>
                                      </p:cBhvr>
                                      <p:to>
                                        <p:strVal val="visible"/>
                                      </p:to>
                                    </p:set>
                                    <p:animEffect transition="in" filter="blinds(horizontal)">
                                      <p:cBhvr>
                                        <p:cTn dur="500" id="7"/>
                                        <p:tgtEl>
                                          <p:spTgt spid="104912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127"/>
                                        </p:tgtEl>
                                        <p:attrNameLst>
                                          <p:attrName>style.visibility</p:attrName>
                                        </p:attrNameLst>
                                      </p:cBhvr>
                                      <p:to>
                                        <p:strVal val="visible"/>
                                      </p:to>
                                    </p:set>
                                    <p:animEffect transition="in" filter="blinds(horizontal)">
                                      <p:cBhvr>
                                        <p:cTn dur="500" id="12"/>
                                        <p:tgtEl>
                                          <p:spTgt spid="1049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25" grpId="0" bldLvl="0" animBg="1"/>
      <p:bldP spid="1049127"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9132" name="文本框 28"/>
          <p:cNvSpPr txBox="1"/>
          <p:nvPr>
            <p:custDataLst>
              <p:tags r:id="rId1"/>
            </p:custDataLst>
          </p:nvPr>
        </p:nvSpPr>
        <p:spPr>
          <a:xfrm>
            <a:off x="1333500" y="39560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33" name="文本框 11"/>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34" name="文本框 1"/>
          <p:cNvSpPr txBox="1"/>
          <p:nvPr/>
        </p:nvSpPr>
        <p:spPr>
          <a:xfrm>
            <a:off x="158750" y="732790"/>
            <a:ext cx="11706860" cy="4083685"/>
          </a:xfrm>
          <a:prstGeom prst="rect"/>
          <a:ln>
            <a:solidFill>
              <a:schemeClr val="accent1"/>
            </a:solidFill>
          </a:ln>
        </p:spPr>
        <p:txBody>
          <a:bodyPr wrap="square">
            <a:noAutofit/>
          </a:bodyPr>
          <a:p>
            <a:pPr algn="l" defTabSz="266700" fontAlgn="auto" indent="457200">
              <a:lnSpc>
                <a:spcPct val="100000"/>
              </a:lnSpc>
              <a:spcAft>
                <a:spcPct val="0"/>
              </a:spcAft>
            </a:pPr>
            <a:r>
              <a:rPr altLang="en-US" sz="2800" lang="zh-CN"/>
              <a:t>太史公曰：管仲世所谓贤臣，然孔子小之，岂以为周道衰微，桓公既贤，而不勉之至王，乃称霸哉</a:t>
            </a:r>
            <a:r>
              <a:rPr altLang="zh-CN" sz="2800" lang="en-US"/>
              <a:t>? </a:t>
            </a:r>
            <a:endParaRPr altLang="zh-CN" sz="2800" lang="en-US"/>
          </a:p>
          <a:p>
            <a:pPr algn="l" defTabSz="266700" fontAlgn="auto" indent="457200">
              <a:lnSpc>
                <a:spcPct val="100000"/>
              </a:lnSpc>
              <a:spcAft>
                <a:spcPct val="0"/>
              </a:spcAft>
            </a:pPr>
            <a:r>
              <a:rPr altLang="zh-CN" sz="2800" lang="en-US"/>
              <a:t> </a:t>
            </a:r>
            <a:r>
              <a:rPr altLang="en-US" b="1" sz="2400" lang="zh-CN">
                <a:solidFill>
                  <a:srgbClr val="FF0000"/>
                </a:solidFill>
              </a:rPr>
              <a:t>世所谓贤臣</a:t>
            </a:r>
            <a:r>
              <a:rPr altLang="en-US" sz="2800" lang="zh-CN"/>
              <a:t>：世人所说的贤臣</a:t>
            </a:r>
            <a:r>
              <a:rPr altLang="zh-CN" sz="2800" lang="en-US"/>
              <a:t>    </a:t>
            </a:r>
            <a:r>
              <a:rPr altLang="en-US" b="1" sz="2400" lang="zh-CN">
                <a:solidFill>
                  <a:srgbClr val="FF0000"/>
                </a:solidFill>
              </a:rPr>
              <a:t> 然</a:t>
            </a:r>
            <a:r>
              <a:rPr altLang="en-US" sz="2800" lang="zh-CN"/>
              <a:t>：然而</a:t>
            </a:r>
            <a:r>
              <a:rPr altLang="zh-CN" sz="2800" lang="en-US"/>
              <a:t>     </a:t>
            </a:r>
            <a:r>
              <a:rPr altLang="en-US" b="1" sz="2400" lang="zh-CN">
                <a:solidFill>
                  <a:srgbClr val="FF0000"/>
                </a:solidFill>
              </a:rPr>
              <a:t>小</a:t>
            </a:r>
            <a:r>
              <a:rPr altLang="en-US" sz="2800" lang="zh-CN"/>
              <a:t>：轻视</a:t>
            </a:r>
            <a:r>
              <a:rPr altLang="zh-CN" sz="2800" lang="en-US"/>
              <a:t>    </a:t>
            </a:r>
            <a:r>
              <a:rPr altLang="en-US" b="1" sz="2400" lang="zh-CN">
                <a:solidFill>
                  <a:srgbClr val="FF0000"/>
                </a:solidFill>
              </a:rPr>
              <a:t> 岂</a:t>
            </a:r>
            <a:r>
              <a:rPr altLang="en-US" sz="2800" lang="zh-CN"/>
              <a:t>：难道</a:t>
            </a:r>
            <a:endParaRPr altLang="en-US" sz="2800" lang="zh-CN"/>
          </a:p>
          <a:p>
            <a:pPr algn="l" defTabSz="266700" fontAlgn="auto" indent="457200">
              <a:lnSpc>
                <a:spcPct val="100000"/>
              </a:lnSpc>
              <a:spcAft>
                <a:spcPct val="0"/>
              </a:spcAft>
            </a:pPr>
            <a:r>
              <a:rPr altLang="en-US" b="1" sz="2400" lang="zh-CN">
                <a:solidFill>
                  <a:srgbClr val="FF0000"/>
                </a:solidFill>
              </a:rPr>
              <a:t>周道衰微</a:t>
            </a:r>
            <a:r>
              <a:rPr altLang="en-US" sz="2800" lang="zh-CN"/>
              <a:t>：周朝的道德和制度衰落</a:t>
            </a:r>
            <a:r>
              <a:rPr altLang="zh-CN" sz="2800" lang="en-US"/>
              <a:t>     </a:t>
            </a:r>
            <a:r>
              <a:rPr altLang="en-US" b="1" sz="2400" lang="zh-CN">
                <a:solidFill>
                  <a:srgbClr val="FF0000"/>
                </a:solidFill>
              </a:rPr>
              <a:t> 既贤</a:t>
            </a:r>
            <a:r>
              <a:rPr altLang="en-US" sz="2800" lang="zh-CN"/>
              <a:t>：已经很有贤德</a:t>
            </a:r>
            <a:endParaRPr altLang="en-US" sz="2800" lang="zh-CN"/>
          </a:p>
          <a:p>
            <a:pPr algn="l" defTabSz="266700" fontAlgn="auto" indent="457200">
              <a:lnSpc>
                <a:spcPct val="100000"/>
              </a:lnSpc>
              <a:spcAft>
                <a:spcPct val="0"/>
              </a:spcAft>
            </a:pPr>
            <a:r>
              <a:rPr altLang="en-US" b="1" sz="2400" lang="zh-CN">
                <a:solidFill>
                  <a:srgbClr val="FF0000"/>
                </a:solidFill>
              </a:rPr>
              <a:t>不勉之至王</a:t>
            </a:r>
            <a:r>
              <a:rPr altLang="en-US" sz="2800" lang="zh-CN"/>
              <a:t>：没有勉励他达到王道</a:t>
            </a:r>
            <a:r>
              <a:rPr altLang="zh-CN" sz="2800" lang="en-US"/>
              <a:t>       </a:t>
            </a:r>
            <a:r>
              <a:rPr altLang="en-US" b="1" sz="2400" lang="zh-CN">
                <a:solidFill>
                  <a:srgbClr val="FF0000"/>
                </a:solidFill>
              </a:rPr>
              <a:t>乃</a:t>
            </a:r>
            <a:r>
              <a:rPr altLang="en-US" sz="2800" lang="zh-CN"/>
              <a:t>：反而</a:t>
            </a:r>
            <a:endParaRPr altLang="en-US" sz="2800" lang="zh-CN"/>
          </a:p>
          <a:p>
            <a:pPr algn="l" defTabSz="266700" fontAlgn="auto" indent="457200">
              <a:lnSpc>
                <a:spcPct val="100000"/>
              </a:lnSpc>
              <a:spcAft>
                <a:spcPct val="0"/>
              </a:spcAft>
            </a:pPr>
            <a:r>
              <a:rPr altLang="en-US" sz="2800" lang="zh-CN"/>
              <a:t>孔子认为，作为贤臣，管仲应该更加积极地推动齐桓公恢复周朝的道德和制度，达到更高的王道。然而，管仲并没有这样做，而是让齐桓公称霸诸侯，这在孔子看来是一种遗憾。因此，孔子对管仲的评价不高，认为他没有达到更高的道德标准。</a:t>
            </a:r>
            <a:endParaRPr altLang="en-US" sz="2800" lang="zh-CN"/>
          </a:p>
        </p:txBody>
      </p:sp>
      <p:sp>
        <p:nvSpPr>
          <p:cNvPr id="1049135" name="文本框 3"/>
          <p:cNvSpPr txBox="1"/>
          <p:nvPr>
            <p:custDataLst>
              <p:tags r:id="rId3"/>
            </p:custDataLst>
          </p:nvPr>
        </p:nvSpPr>
        <p:spPr>
          <a:xfrm>
            <a:off x="347980" y="5076190"/>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36" name="文本框 5"/>
          <p:cNvSpPr txBox="1"/>
          <p:nvPr/>
        </p:nvSpPr>
        <p:spPr>
          <a:xfrm>
            <a:off x="158750" y="5653405"/>
            <a:ext cx="11828780" cy="859155"/>
          </a:xfrm>
          <a:prstGeom prst="rect"/>
          <a:ln>
            <a:solidFill>
              <a:schemeClr val="accent1"/>
            </a:solidFill>
          </a:ln>
        </p:spPr>
        <p:txBody>
          <a:bodyPr wrap="square">
            <a:noAutofit/>
          </a:bodyPr>
          <a:p>
            <a:pPr algn="l" defTabSz="266700" fontAlgn="auto" indent="45720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太史公说：管仲是世人所说的贤臣，然而孔子小看他，难道是因为周王室国运衰微，桓公既然贤明，而管仲不勉励他实行王道，却帮助他称霸吗？</a:t>
            </a:r>
            <a:endParaRPr altLang="en-US" sz="2400" lang="zh-CN">
              <a:solidFill>
                <a:srgbClr val="000000"/>
              </a:solidFill>
              <a:latin typeface="楷体" panose="02010609060101010101" charset="-122"/>
              <a:ea typeface="楷体" panose="02010609060101010101" charset="-122"/>
              <a:cs typeface="楷体" panose="02010609060101010101" charset="-122"/>
            </a:endParaRPr>
          </a:p>
        </p:txBody>
      </p:sp>
      <p:sp>
        <p:nvSpPr>
          <p:cNvPr id="1049137" name="文本框 4"/>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34"/>
                                        </p:tgtEl>
                                        <p:attrNameLst>
                                          <p:attrName>style.visibility</p:attrName>
                                        </p:attrNameLst>
                                      </p:cBhvr>
                                      <p:to>
                                        <p:strVal val="visible"/>
                                      </p:to>
                                    </p:set>
                                    <p:animEffect transition="in" filter="blinds(horizontal)">
                                      <p:cBhvr>
                                        <p:cTn dur="500" id="7"/>
                                        <p:tgtEl>
                                          <p:spTgt spid="1049134"/>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136"/>
                                        </p:tgtEl>
                                        <p:attrNameLst>
                                          <p:attrName>style.visibility</p:attrName>
                                        </p:attrNameLst>
                                      </p:cBhvr>
                                      <p:to>
                                        <p:strVal val="visible"/>
                                      </p:to>
                                    </p:set>
                                    <p:animEffect transition="in" filter="blinds(horizontal)">
                                      <p:cBhvr>
                                        <p:cTn dur="500" id="12"/>
                                        <p:tgtEl>
                                          <p:spTgt spid="1049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34" grpId="0" bldLvl="0" animBg="1"/>
      <p:bldP spid="1049136"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9141" name="文本框 28"/>
          <p:cNvSpPr txBox="1"/>
          <p:nvPr>
            <p:custDataLst>
              <p:tags r:id="rId1"/>
            </p:custDataLst>
          </p:nvPr>
        </p:nvSpPr>
        <p:spPr>
          <a:xfrm>
            <a:off x="1333500" y="39560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42" name="文本框 11"/>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43" name="文本框 1"/>
          <p:cNvSpPr txBox="1"/>
          <p:nvPr/>
        </p:nvSpPr>
        <p:spPr>
          <a:xfrm>
            <a:off x="158750" y="732790"/>
            <a:ext cx="11829415" cy="3950970"/>
          </a:xfrm>
          <a:prstGeom prst="rect"/>
          <a:ln>
            <a:solidFill>
              <a:schemeClr val="accent1"/>
            </a:solidFill>
          </a:ln>
        </p:spPr>
        <p:txBody>
          <a:bodyPr wrap="square">
            <a:noAutofit/>
          </a:bodyPr>
          <a:p>
            <a:pPr algn="l" defTabSz="266700" fontAlgn="auto" indent="457200">
              <a:lnSpc>
                <a:spcPct val="100000"/>
              </a:lnSpc>
              <a:spcAft>
                <a:spcPct val="0"/>
              </a:spcAft>
            </a:pPr>
            <a:r>
              <a:rPr altLang="en-US" sz="2400" lang="zh-CN"/>
              <a:t>语曰</a:t>
            </a:r>
            <a:r>
              <a:rPr altLang="zh-CN" sz="2400" lang="en-US"/>
              <a:t>“</a:t>
            </a:r>
            <a:r>
              <a:rPr altLang="en-US" sz="2400" lang="zh-CN"/>
              <a:t>将顺其美，匡救其恶，故上下能相亲也</a:t>
            </a:r>
            <a:r>
              <a:rPr altLang="zh-CN" sz="2400" lang="en-US"/>
              <a:t>”</a:t>
            </a:r>
            <a:r>
              <a:rPr altLang="en-US" sz="2400" lang="zh-CN"/>
              <a:t>，岂管仲之谓乎</a:t>
            </a:r>
            <a:r>
              <a:rPr altLang="zh-CN" sz="2400" lang="en-US"/>
              <a:t>?</a:t>
            </a:r>
            <a:endParaRPr altLang="zh-CN" sz="2400" lang="en-US"/>
          </a:p>
          <a:p>
            <a:pPr algn="l" defTabSz="266700" fontAlgn="auto" indent="457200">
              <a:lnSpc>
                <a:spcPct val="100000"/>
              </a:lnSpc>
              <a:spcAft>
                <a:spcPct val="0"/>
              </a:spcAft>
            </a:pPr>
            <a:r>
              <a:rPr altLang="en-US" b="1" sz="2400" lang="zh-CN">
                <a:solidFill>
                  <a:srgbClr val="FF0000"/>
                </a:solidFill>
              </a:rPr>
              <a:t>语曰</a:t>
            </a:r>
            <a:r>
              <a:rPr altLang="en-US" sz="2400" lang="zh-CN"/>
              <a:t>：古语说</a:t>
            </a:r>
            <a:endParaRPr altLang="en-US" sz="2400" lang="zh-CN"/>
          </a:p>
          <a:p>
            <a:pPr algn="l" defTabSz="266700" fontAlgn="auto" indent="457200">
              <a:lnSpc>
                <a:spcPct val="100000"/>
              </a:lnSpc>
              <a:spcAft>
                <a:spcPct val="0"/>
              </a:spcAft>
            </a:pPr>
            <a:r>
              <a:rPr altLang="en-US" b="1" sz="2400" lang="zh-CN">
                <a:solidFill>
                  <a:srgbClr val="FF0000"/>
                </a:solidFill>
              </a:rPr>
              <a:t>将顺其美</a:t>
            </a:r>
            <a:r>
              <a:rPr altLang="en-US" sz="2400" lang="zh-CN"/>
              <a:t>：帮助君主发扬美德</a:t>
            </a:r>
            <a:endParaRPr altLang="en-US" sz="2400" lang="zh-CN"/>
          </a:p>
          <a:p>
            <a:pPr algn="l" defTabSz="266700" fontAlgn="auto" indent="457200">
              <a:lnSpc>
                <a:spcPct val="100000"/>
              </a:lnSpc>
              <a:spcAft>
                <a:spcPct val="0"/>
              </a:spcAft>
            </a:pPr>
            <a:r>
              <a:rPr altLang="en-US" b="1" sz="2400" lang="zh-CN">
                <a:solidFill>
                  <a:srgbClr val="FF0000"/>
                </a:solidFill>
              </a:rPr>
              <a:t>匡救其恶</a:t>
            </a:r>
            <a:r>
              <a:rPr altLang="en-US" sz="2400" lang="zh-CN"/>
              <a:t>：纠正君主的错误</a:t>
            </a:r>
            <a:endParaRPr altLang="en-US" sz="2400" lang="zh-CN"/>
          </a:p>
          <a:p>
            <a:pPr algn="l" defTabSz="266700" fontAlgn="auto" indent="457200">
              <a:lnSpc>
                <a:spcPct val="100000"/>
              </a:lnSpc>
              <a:spcAft>
                <a:spcPct val="0"/>
              </a:spcAft>
            </a:pPr>
            <a:r>
              <a:rPr altLang="zh-CN" sz="2400" lang="en-US"/>
              <a:t> </a:t>
            </a:r>
            <a:r>
              <a:rPr altLang="en-US" b="1" sz="2400" lang="zh-CN">
                <a:solidFill>
                  <a:srgbClr val="FF0000"/>
                </a:solidFill>
              </a:rPr>
              <a:t>故上下能相亲也</a:t>
            </a:r>
            <a:r>
              <a:rPr altLang="en-US" sz="2400" lang="zh-CN"/>
              <a:t>：因此君主和臣民能够相亲相爱</a:t>
            </a:r>
            <a:endParaRPr altLang="en-US" sz="2400" lang="zh-CN"/>
          </a:p>
          <a:p>
            <a:pPr algn="l" defTabSz="266700" fontAlgn="auto" indent="457200">
              <a:lnSpc>
                <a:spcPct val="100000"/>
              </a:lnSpc>
              <a:spcAft>
                <a:spcPct val="0"/>
              </a:spcAft>
            </a:pPr>
            <a:r>
              <a:rPr altLang="zh-CN" sz="2400" lang="en-US"/>
              <a:t> </a:t>
            </a:r>
            <a:r>
              <a:rPr altLang="en-US" b="1" sz="2400" lang="zh-CN">
                <a:solidFill>
                  <a:srgbClr val="FF0000"/>
                </a:solidFill>
              </a:rPr>
              <a:t>岂……之谓乎</a:t>
            </a:r>
            <a:r>
              <a:rPr altLang="en-US" sz="2400" lang="zh-CN"/>
              <a:t>：难道说的</a:t>
            </a:r>
            <a:r>
              <a:rPr altLang="zh-CN" sz="2400" lang="en-US"/>
              <a:t>……</a:t>
            </a:r>
            <a:r>
              <a:rPr altLang="en-US" sz="2400" lang="zh-CN"/>
              <a:t>管仲吗？</a:t>
            </a:r>
            <a:endParaRPr altLang="en-US" sz="2400" lang="zh-CN"/>
          </a:p>
          <a:p>
            <a:pPr algn="l" defTabSz="266700" fontAlgn="auto" indent="457200">
              <a:lnSpc>
                <a:spcPct val="100000"/>
              </a:lnSpc>
              <a:spcAft>
                <a:spcPct val="0"/>
              </a:spcAft>
            </a:pPr>
            <a:r>
              <a:rPr altLang="en-US" sz="2400" lang="zh-CN"/>
              <a:t>这段文字通过引用古语，强调了贤臣的重要职责，即帮助君主发扬美德，纠正错误，从而实现君主和臣民的和谐关系。然后，作者提出了一个疑问，是否管仲正是这样的贤臣。尽管孔子对管仲的评价不高，但这段文字在肯定管仲在齐国的贡献，认为他确实做到了帮助齐桓公发扬美德，纠正错误，从而实现了齐国的强盛和君臣之间的和谐。</a:t>
            </a:r>
            <a:endParaRPr altLang="en-US" sz="2400" lang="zh-CN"/>
          </a:p>
          <a:p>
            <a:pPr algn="l" defTabSz="266700" fontAlgn="auto" indent="457200">
              <a:lnSpc>
                <a:spcPct val="100000"/>
              </a:lnSpc>
              <a:spcAft>
                <a:spcPct val="0"/>
              </a:spcAft>
            </a:pPr>
            <a:endParaRPr altLang="zh-CN" sz="2400" lang="en-US"/>
          </a:p>
          <a:p>
            <a:pPr algn="l" defTabSz="266700" fontAlgn="auto" indent="457200">
              <a:lnSpc>
                <a:spcPct val="100000"/>
              </a:lnSpc>
              <a:spcAft>
                <a:spcPct val="0"/>
              </a:spcAft>
            </a:pPr>
            <a:endParaRPr altLang="zh-CN" sz="2400" lang="en-US"/>
          </a:p>
        </p:txBody>
      </p:sp>
      <p:sp>
        <p:nvSpPr>
          <p:cNvPr id="1049144" name="文本框 3"/>
          <p:cNvSpPr txBox="1"/>
          <p:nvPr>
            <p:custDataLst>
              <p:tags r:id="rId3"/>
            </p:custDataLst>
          </p:nvPr>
        </p:nvSpPr>
        <p:spPr>
          <a:xfrm>
            <a:off x="158750" y="4790440"/>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45" name="文本框 5"/>
          <p:cNvSpPr txBox="1"/>
          <p:nvPr/>
        </p:nvSpPr>
        <p:spPr>
          <a:xfrm>
            <a:off x="158750" y="5369560"/>
            <a:ext cx="11828780" cy="1143000"/>
          </a:xfrm>
          <a:prstGeom prst="rect"/>
          <a:ln>
            <a:solidFill>
              <a:schemeClr val="accent1"/>
            </a:solidFill>
          </a:ln>
        </p:spPr>
        <p:txBody>
          <a:bodyPr wrap="square">
            <a:noAutofit/>
          </a:bodyPr>
          <a:p>
            <a:pPr algn="l" defTabSz="266700" fontAlgn="auto" indent="457200">
              <a:lnSpc>
                <a:spcPct val="100000"/>
              </a:lnSpc>
              <a:spcAft>
                <a:spcPct val="0"/>
              </a:spcAft>
            </a:pPr>
            <a:r>
              <a:rPr altLang="en-US" sz="2400" lang="zh-CN">
                <a:solidFill>
                  <a:srgbClr val="000000"/>
                </a:solidFill>
                <a:latin typeface="楷体" panose="02010609060101010101" charset="-122"/>
                <a:ea typeface="楷体" panose="02010609060101010101" charset="-122"/>
                <a:cs typeface="楷体" panose="02010609060101010101" charset="-122"/>
              </a:rPr>
              <a:t>古话说：</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要顺势助成君主的美德，匡正君主的过错，所以君臣之间能互相亲近。</a:t>
            </a:r>
            <a:r>
              <a:rPr altLang="zh-CN" sz="2400" lang="en-US">
                <a:solidFill>
                  <a:srgbClr val="000000"/>
                </a:solidFill>
                <a:latin typeface="楷体" panose="02010609060101010101" charset="-122"/>
                <a:ea typeface="楷体" panose="02010609060101010101" charset="-122"/>
                <a:cs typeface="楷体" panose="02010609060101010101" charset="-122"/>
              </a:rPr>
              <a:t>”</a:t>
            </a:r>
            <a:r>
              <a:rPr altLang="en-US" sz="2400" lang="zh-CN">
                <a:solidFill>
                  <a:srgbClr val="000000"/>
                </a:solidFill>
                <a:latin typeface="楷体" panose="02010609060101010101" charset="-122"/>
                <a:ea typeface="楷体" panose="02010609060101010101" charset="-122"/>
                <a:cs typeface="楷体" panose="02010609060101010101" charset="-122"/>
              </a:rPr>
              <a:t>难道这说的是管仲吗？</a:t>
            </a:r>
            <a:endParaRPr sz="2400" lang="en-US">
              <a:solidFill>
                <a:srgbClr val="000000"/>
              </a:solidFill>
              <a:latin typeface="楷体" panose="02010609060101010101" charset="-122"/>
              <a:ea typeface="楷体" panose="02010609060101010101" charset="-122"/>
              <a:cs typeface="楷体" panose="02010609060101010101" charset="-122"/>
            </a:endParaRPr>
          </a:p>
        </p:txBody>
      </p:sp>
      <p:sp>
        <p:nvSpPr>
          <p:cNvPr id="1049146" name="文本框 4"/>
          <p:cNvSpPr txBox="1"/>
          <p:nvPr>
            <p:custDataLst>
              <p:tags r:id="rId4"/>
            </p:custDataLst>
          </p:nvPr>
        </p:nvSpPr>
        <p:spPr>
          <a:xfrm>
            <a:off x="5705475" y="0"/>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43"/>
                                        </p:tgtEl>
                                        <p:attrNameLst>
                                          <p:attrName>style.visibility</p:attrName>
                                        </p:attrNameLst>
                                      </p:cBhvr>
                                      <p:to>
                                        <p:strVal val="visible"/>
                                      </p:to>
                                    </p:set>
                                    <p:animEffect transition="in" filter="blinds(horizontal)">
                                      <p:cBhvr>
                                        <p:cTn dur="500" id="7"/>
                                        <p:tgtEl>
                                          <p:spTgt spid="104914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145"/>
                                        </p:tgtEl>
                                        <p:attrNameLst>
                                          <p:attrName>style.visibility</p:attrName>
                                        </p:attrNameLst>
                                      </p:cBhvr>
                                      <p:to>
                                        <p:strVal val="visible"/>
                                      </p:to>
                                    </p:set>
                                    <p:animEffect transition="in" filter="blinds(horizontal)">
                                      <p:cBhvr>
                                        <p:cTn dur="500" id="12"/>
                                        <p:tgtEl>
                                          <p:spTgt spid="1049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43" grpId="0" bldLvl="0" animBg="1"/>
      <p:bldP spid="1049145"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9150" name="文本框 28"/>
          <p:cNvSpPr txBox="1"/>
          <p:nvPr>
            <p:custDataLst>
              <p:tags r:id="rId1"/>
            </p:custDataLst>
          </p:nvPr>
        </p:nvSpPr>
        <p:spPr>
          <a:xfrm>
            <a:off x="2129790" y="189230"/>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51" name="文本框 7"/>
          <p:cNvSpPr txBox="1"/>
          <p:nvPr>
            <p:custDataLst>
              <p:tags r:id="rId2"/>
            </p:custDataLst>
          </p:nvPr>
        </p:nvSpPr>
        <p:spPr>
          <a:xfrm>
            <a:off x="9577705" y="386080"/>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9152" name="文本框 8"/>
          <p:cNvSpPr txBox="1"/>
          <p:nvPr/>
        </p:nvSpPr>
        <p:spPr>
          <a:xfrm>
            <a:off x="9236075" y="948055"/>
            <a:ext cx="2584450" cy="1445260"/>
          </a:xfrm>
          <a:prstGeom prst="rect"/>
          <a:noFill/>
          <a:ln w="9525">
            <a:solidFill>
              <a:schemeClr val="accent1"/>
            </a:solidFill>
          </a:ln>
        </p:spPr>
        <p:txBody>
          <a:bodyPr wrap="square">
            <a:spAutoFit/>
          </a:bodyPr>
          <a:p>
            <a:pPr fontAlgn="auto" indent="0"/>
            <a:r>
              <a:rPr b="0" sz="2200" lang="zh-CN">
                <a:solidFill>
                  <a:srgbClr val="000000"/>
                </a:solidFill>
                <a:ea typeface="宋体" panose="02010600030101010101" pitchFamily="2" charset="-122"/>
              </a:rPr>
              <a:t>【</a:t>
            </a:r>
            <a:r>
              <a:rPr b="0" sz="2200" lang="zh-CN">
                <a:solidFill>
                  <a:srgbClr val="000000"/>
                </a:solidFill>
                <a:ea typeface="黑体" panose="02010609060101010101" charset="-122"/>
              </a:rPr>
              <a:t>考查目标】</a:t>
            </a:r>
            <a:r>
              <a:rPr b="0" sz="2200" lang="en-US">
                <a:solidFill>
                  <a:srgbClr val="000000"/>
                </a:solidFill>
                <a:latin typeface="宋体" panose="02010600030101010101" pitchFamily="2" charset="-122"/>
              </a:rPr>
              <a:t>  </a:t>
            </a:r>
            <a:endParaRPr b="0" sz="2200" lang="en-US">
              <a:solidFill>
                <a:srgbClr val="000000"/>
              </a:solidFill>
              <a:latin typeface="宋体" panose="02010600030101010101" pitchFamily="2" charset="-122"/>
            </a:endParaRPr>
          </a:p>
          <a:p>
            <a:pPr fontAlgn="auto" indent="0"/>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r>
              <a:rPr altLang="en-US" dirty="0" sz="2200" lang="zh-CN" smtClean="0">
                <a:solidFill>
                  <a:srgbClr val="000000"/>
                </a:solidFill>
                <a:latin typeface="仿宋" panose="02010609060101010101" charset="-122"/>
                <a:ea typeface="仿宋" panose="02010609060101010101" charset="-122"/>
                <a:cs typeface="仿宋" panose="02010609060101010101" charset="-122"/>
                <a:sym typeface="+mn-ea"/>
              </a:rPr>
              <a:t>本题</a:t>
            </a:r>
            <a:r>
              <a:rPr altLang="en-US" dirty="0" sz="2200" lang="zh-CN">
                <a:solidFill>
                  <a:srgbClr val="000000"/>
                </a:solidFill>
                <a:latin typeface="仿宋" panose="02010609060101010101" charset="-122"/>
                <a:ea typeface="仿宋" panose="02010609060101010101" charset="-122"/>
                <a:cs typeface="仿宋" panose="02010609060101010101" charset="-122"/>
                <a:sym typeface="+mn-ea"/>
              </a:rPr>
              <a:t>重点考查</a:t>
            </a:r>
            <a:r>
              <a:rPr altLang="en-US" dirty="0" sz="2200" lang="zh-CN">
                <a:solidFill>
                  <a:srgbClr val="FF0000"/>
                </a:solidFill>
                <a:latin typeface="仿宋" panose="02010609060101010101" charset="-122"/>
                <a:ea typeface="仿宋" panose="02010609060101010101" charset="-122"/>
                <a:cs typeface="仿宋" panose="02010609060101010101" charset="-122"/>
                <a:sym typeface="+mn-ea"/>
              </a:rPr>
              <a:t>文言文断句</a:t>
            </a:r>
            <a:r>
              <a:rPr altLang="en-US" dirty="0" sz="2200" lang="zh-CN">
                <a:solidFill>
                  <a:srgbClr val="000000"/>
                </a:solidFill>
                <a:latin typeface="仿宋" panose="02010609060101010101" charset="-122"/>
                <a:ea typeface="仿宋" panose="02010609060101010101" charset="-122"/>
                <a:cs typeface="仿宋" panose="02010609060101010101" charset="-122"/>
                <a:sym typeface="+mn-ea"/>
              </a:rPr>
              <a:t>的关键能力</a:t>
            </a:r>
            <a:r>
              <a:rPr altLang="en-US" dirty="0" sz="2200" lang="zh-CN" smtClean="0">
                <a:solidFill>
                  <a:srgbClr val="000000"/>
                </a:solidFill>
                <a:latin typeface="仿宋" panose="02010609060101010101" charset="-122"/>
                <a:ea typeface="仿宋" panose="02010609060101010101" charset="-122"/>
                <a:cs typeface="仿宋" panose="02010609060101010101" charset="-122"/>
                <a:sym typeface="+mn-ea"/>
              </a:rPr>
              <a:t>。</a:t>
            </a:r>
            <a:endParaRPr altLang="en-US" b="0" sz="2200" lang="en-US">
              <a:solidFill>
                <a:srgbClr val="000000"/>
              </a:solidFill>
              <a:latin typeface="宋体" panose="02010600030101010101" pitchFamily="2" charset="-122"/>
            </a:endParaRPr>
          </a:p>
        </p:txBody>
      </p:sp>
      <p:sp>
        <p:nvSpPr>
          <p:cNvPr id="1049153" name="文本框 9"/>
          <p:cNvSpPr txBox="1"/>
          <p:nvPr/>
        </p:nvSpPr>
        <p:spPr>
          <a:xfrm>
            <a:off x="281305" y="2808605"/>
            <a:ext cx="11220450" cy="3261360"/>
          </a:xfrm>
          <a:prstGeom prst="rect"/>
          <a:noFill/>
          <a:ln w="9525">
            <a:solidFill>
              <a:schemeClr val="accent1"/>
            </a:solidFill>
          </a:ln>
        </p:spPr>
        <p:txBody>
          <a:bodyPr wrap="square">
            <a:spAutoFit/>
          </a:bodyPr>
          <a:p>
            <a:pPr fontAlgn="auto" indent="0"/>
            <a:r>
              <a:rPr sz="2200" lang="zh-CN">
                <a:solidFill>
                  <a:srgbClr val="000000"/>
                </a:solidFill>
                <a:ea typeface="黑体" panose="02010609060101010101" charset="-122"/>
                <a:sym typeface="+mn-ea"/>
              </a:rPr>
              <a:t>【参考答案】</a:t>
            </a:r>
            <a:r>
              <a:rPr altLang="zh-CN" b="0" sz="2200" lang="en-US">
                <a:solidFill>
                  <a:srgbClr val="000000"/>
                </a:solidFill>
                <a:ea typeface="黑体" panose="02010609060101010101" charset="-122"/>
              </a:rPr>
              <a:t>CDE</a:t>
            </a:r>
            <a:endParaRPr altLang="zh-CN" b="0" sz="2200" lang="en-US">
              <a:solidFill>
                <a:srgbClr val="000000"/>
              </a:solidFill>
              <a:ea typeface="黑体" panose="02010609060101010101" charset="-122"/>
            </a:endParaRPr>
          </a:p>
          <a:p>
            <a:pPr fontAlgn="auto" indent="0"/>
            <a:r>
              <a:rPr altLang="en-US" b="0" sz="2200" lang="zh-CN">
                <a:solidFill>
                  <a:srgbClr val="000000"/>
                </a:solidFill>
                <a:ea typeface="黑体" panose="02010609060101010101" charset="-122"/>
              </a:rPr>
              <a:t>【解题思路】这句话的大意为：齐</a:t>
            </a:r>
            <a:r>
              <a:rPr altLang="en-US" sz="2200" lang="zh-CN">
                <a:solidFill>
                  <a:srgbClr val="000000"/>
                </a:solidFill>
                <a:ea typeface="黑体" panose="02010609060101010101" charset="-122"/>
                <a:sym typeface="+mn-ea"/>
              </a:rPr>
              <a:t>桓</a:t>
            </a:r>
            <a:r>
              <a:rPr altLang="en-US" b="0" sz="2200" lang="zh-CN">
                <a:solidFill>
                  <a:srgbClr val="000000"/>
                </a:solidFill>
                <a:ea typeface="黑体" panose="02010609060101010101" charset="-122"/>
              </a:rPr>
              <a:t>公实际上是怨恨</a:t>
            </a:r>
            <a:r>
              <a:rPr altLang="en-US" sz="2200" lang="zh-CN">
                <a:solidFill>
                  <a:srgbClr val="000000"/>
                </a:solidFill>
                <a:ea typeface="黑体" panose="02010609060101010101" charset="-122"/>
                <a:sym typeface="+mn-ea"/>
              </a:rPr>
              <a:t>少姬</a:t>
            </a:r>
            <a:r>
              <a:rPr altLang="en-US" b="0" sz="2200" lang="zh-CN">
                <a:solidFill>
                  <a:srgbClr val="000000"/>
                </a:solidFill>
                <a:ea typeface="黑体" panose="02010609060101010101" charset="-122"/>
              </a:rPr>
              <a:t>（另嫁）而发怒，而向南袭击</a:t>
            </a:r>
            <a:r>
              <a:rPr altLang="en-US" sz="2200" lang="zh-CN">
                <a:solidFill>
                  <a:srgbClr val="000000"/>
                </a:solidFill>
                <a:latin typeface="仿宋" panose="02010609060101010101" charset="-122"/>
                <a:ea typeface="仿宋" panose="02010609060101010101" charset="-122"/>
                <a:cs typeface="仿宋" panose="02010609060101010101" charset="-122"/>
                <a:sym typeface="+mn-ea"/>
              </a:rPr>
              <a:t>蔡</a:t>
            </a:r>
            <a:r>
              <a:rPr altLang="en-US" b="0" sz="2200" lang="zh-CN">
                <a:solidFill>
                  <a:srgbClr val="000000"/>
                </a:solidFill>
                <a:ea typeface="黑体" panose="02010609060101010101" charset="-122"/>
              </a:rPr>
              <a:t>国，管仲就借这个机会讨伐楚国，责备楚国没有向周王室进</a:t>
            </a:r>
            <a:r>
              <a:rPr altLang="en-US" sz="2200" lang="zh-CN">
                <a:solidFill>
                  <a:srgbClr val="000000"/>
                </a:solidFill>
                <a:ea typeface="黑体" panose="02010609060101010101" charset="-122"/>
                <a:sym typeface="+mn-ea"/>
              </a:rPr>
              <a:t>贡包茅</a:t>
            </a:r>
            <a:r>
              <a:rPr altLang="en-US" b="0" sz="2200" lang="zh-CN">
                <a:solidFill>
                  <a:srgbClr val="000000"/>
                </a:solidFill>
                <a:ea typeface="黑体" panose="02010609060101010101" charset="-122"/>
              </a:rPr>
              <a:t>。“</a:t>
            </a:r>
            <a:r>
              <a:rPr altLang="en-US" b="1" sz="2400" lang="zh-CN">
                <a:solidFill>
                  <a:srgbClr val="FF0000"/>
                </a:solidFill>
                <a:sym typeface="+mn-ea"/>
              </a:rPr>
              <a:t>桓公实怒少姬</a:t>
            </a:r>
            <a:r>
              <a:rPr altLang="en-US" b="0" sz="2200" lang="zh-CN">
                <a:solidFill>
                  <a:srgbClr val="000000"/>
                </a:solidFill>
                <a:ea typeface="黑体" panose="02010609060101010101" charset="-122"/>
              </a:rPr>
              <a:t>”主谓宾齐全，其后应断开，即C处；“</a:t>
            </a:r>
            <a:r>
              <a:rPr altLang="en-US" b="1" sz="2400" lang="zh-CN">
                <a:solidFill>
                  <a:srgbClr val="FF0000"/>
                </a:solidFill>
                <a:sym typeface="+mn-ea"/>
              </a:rPr>
              <a:t>南袭蔡</a:t>
            </a:r>
            <a:r>
              <a:rPr altLang="en-US" b="0" sz="2200" lang="zh-CN">
                <a:solidFill>
                  <a:srgbClr val="000000"/>
                </a:solidFill>
                <a:ea typeface="黑体" panose="02010609060101010101" charset="-122"/>
              </a:rPr>
              <a:t>”，主语承前省略，“</a:t>
            </a:r>
            <a:r>
              <a:rPr altLang="en-US" b="1" sz="2400" lang="zh-CN">
                <a:solidFill>
                  <a:srgbClr val="FF0000"/>
                </a:solidFill>
                <a:sym typeface="+mn-ea"/>
              </a:rPr>
              <a:t>南</a:t>
            </a:r>
            <a:r>
              <a:rPr altLang="en-US" b="0" sz="2200" lang="zh-CN">
                <a:solidFill>
                  <a:srgbClr val="000000"/>
                </a:solidFill>
                <a:ea typeface="黑体" panose="02010609060101010101" charset="-122"/>
              </a:rPr>
              <a:t>”是状语，“</a:t>
            </a:r>
            <a:r>
              <a:rPr altLang="en-US" b="1" sz="2400" lang="zh-CN">
                <a:solidFill>
                  <a:srgbClr val="FF0000"/>
                </a:solidFill>
                <a:sym typeface="+mn-ea"/>
              </a:rPr>
              <a:t>袭蔡</a:t>
            </a:r>
            <a:r>
              <a:rPr altLang="en-US" b="0" sz="2200" lang="zh-CN">
                <a:solidFill>
                  <a:srgbClr val="000000"/>
                </a:solidFill>
                <a:ea typeface="黑体" panose="02010609060101010101" charset="-122"/>
              </a:rPr>
              <a:t>”指向南袭</a:t>
            </a:r>
            <a:r>
              <a:rPr altLang="en-US" sz="2200" lang="zh-CN">
                <a:solidFill>
                  <a:srgbClr val="000000"/>
                </a:solidFill>
                <a:ea typeface="黑体" panose="02010609060101010101" charset="-122"/>
                <a:sym typeface="+mn-ea"/>
              </a:rPr>
              <a:t>击蔡</a:t>
            </a:r>
            <a:r>
              <a:rPr altLang="en-US" b="0" sz="2200" lang="zh-CN">
                <a:solidFill>
                  <a:srgbClr val="000000"/>
                </a:solidFill>
                <a:ea typeface="黑体" panose="02010609060101010101" charset="-122"/>
              </a:rPr>
              <a:t>国，</a:t>
            </a:r>
            <a:r>
              <a:rPr altLang="en-US" sz="2200" lang="zh-CN">
                <a:solidFill>
                  <a:srgbClr val="000000"/>
                </a:solidFill>
                <a:ea typeface="黑体" panose="02010609060101010101" charset="-122"/>
                <a:sym typeface="+mn-ea"/>
              </a:rPr>
              <a:t>谓</a:t>
            </a:r>
            <a:r>
              <a:rPr altLang="en-US" b="0" sz="2200" lang="zh-CN">
                <a:solidFill>
                  <a:srgbClr val="000000"/>
                </a:solidFill>
                <a:ea typeface="黑体" panose="02010609060101010101" charset="-122"/>
              </a:rPr>
              <a:t>语宾语齐全，其后应断开，即D处：“</a:t>
            </a:r>
            <a:r>
              <a:rPr altLang="en-US" b="1" sz="2400" lang="zh-CN">
                <a:solidFill>
                  <a:srgbClr val="FF0000"/>
                </a:solidFill>
              </a:rPr>
              <a:t>管仲</a:t>
            </a:r>
            <a:r>
              <a:rPr altLang="en-US" b="0" sz="2200" lang="zh-CN">
                <a:solidFill>
                  <a:srgbClr val="000000"/>
                </a:solidFill>
                <a:ea typeface="黑体" panose="02010609060101010101" charset="-122"/>
              </a:rPr>
              <a:t>”是人名，“</a:t>
            </a:r>
            <a:r>
              <a:rPr altLang="en-US" b="1" sz="2400" lang="zh-CN">
                <a:solidFill>
                  <a:srgbClr val="FF0000"/>
                </a:solidFill>
                <a:sym typeface="+mn-ea"/>
              </a:rPr>
              <a:t>因</a:t>
            </a:r>
            <a:r>
              <a:rPr altLang="en-US" b="1" sz="2400" lang="zh-CN">
                <a:solidFill>
                  <a:srgbClr val="FF0000"/>
                </a:solidFill>
              </a:rPr>
              <a:t>”</a:t>
            </a:r>
            <a:r>
              <a:rPr altLang="en-US" b="0" sz="2200" lang="zh-CN">
                <a:solidFill>
                  <a:srgbClr val="000000"/>
                </a:solidFill>
                <a:ea typeface="黑体" panose="02010609060101010101" charset="-122"/>
              </a:rPr>
              <a:t>指趁机。</a:t>
            </a:r>
            <a:endParaRPr altLang="en-US" b="0" sz="2200" lang="zh-CN">
              <a:solidFill>
                <a:srgbClr val="000000"/>
              </a:solidFill>
              <a:ea typeface="黑体" panose="02010609060101010101" charset="-122"/>
            </a:endParaRPr>
          </a:p>
          <a:p>
            <a:pPr fontAlgn="auto" indent="0"/>
            <a:r>
              <a:rPr altLang="en-US" b="0" sz="2200" lang="zh-CN">
                <a:solidFill>
                  <a:srgbClr val="000000"/>
                </a:solidFill>
                <a:ea typeface="黑体" panose="02010609060101010101" charset="-122"/>
              </a:rPr>
              <a:t>“</a:t>
            </a:r>
            <a:r>
              <a:rPr altLang="en-US" b="1" sz="2400" lang="zh-CN">
                <a:solidFill>
                  <a:srgbClr val="FF0000"/>
                </a:solidFill>
              </a:rPr>
              <a:t>而”</a:t>
            </a:r>
            <a:r>
              <a:rPr altLang="en-US" b="0" sz="2200" lang="zh-CN">
                <a:solidFill>
                  <a:srgbClr val="000000"/>
                </a:solidFill>
                <a:ea typeface="黑体" panose="02010609060101010101" charset="-122"/>
              </a:rPr>
              <a:t>是连词，“</a:t>
            </a:r>
            <a:r>
              <a:rPr altLang="en-US" b="1" sz="2400" lang="zh-CN">
                <a:solidFill>
                  <a:srgbClr val="FF0000"/>
                </a:solidFill>
                <a:sym typeface="+mn-ea"/>
              </a:rPr>
              <a:t>伐楚</a:t>
            </a:r>
            <a:r>
              <a:rPr altLang="en-US" b="0" sz="2200" lang="zh-CN">
                <a:solidFill>
                  <a:srgbClr val="000000"/>
                </a:solidFill>
                <a:ea typeface="黑体" panose="02010609060101010101" charset="-122"/>
              </a:rPr>
              <a:t>”指讨</a:t>
            </a:r>
            <a:r>
              <a:rPr altLang="en-US" sz="2200" lang="zh-CN">
                <a:solidFill>
                  <a:srgbClr val="000000"/>
                </a:solidFill>
                <a:ea typeface="黑体" panose="02010609060101010101" charset="-122"/>
                <a:sym typeface="+mn-ea"/>
              </a:rPr>
              <a:t>伐</a:t>
            </a:r>
            <a:r>
              <a:rPr altLang="en-US" b="0" sz="2200" lang="zh-CN">
                <a:solidFill>
                  <a:srgbClr val="000000"/>
                </a:solidFill>
                <a:ea typeface="黑体" panose="02010609060101010101" charset="-122"/>
              </a:rPr>
              <a:t>楚国，语意完整，因而</a:t>
            </a:r>
            <a:r>
              <a:rPr altLang="en-US" sz="2200" lang="zh-CN">
                <a:solidFill>
                  <a:srgbClr val="000000"/>
                </a:solidFill>
                <a:ea typeface="黑体" panose="02010609060101010101" charset="-122"/>
                <a:sym typeface="+mn-ea"/>
              </a:rPr>
              <a:t>断</a:t>
            </a:r>
            <a:r>
              <a:rPr altLang="en-US" b="0" sz="2200" lang="zh-CN">
                <a:solidFill>
                  <a:srgbClr val="000000"/>
                </a:solidFill>
                <a:ea typeface="黑体" panose="02010609060101010101" charset="-122"/>
              </a:rPr>
              <a:t>在</a:t>
            </a:r>
            <a:r>
              <a:rPr altLang="en-US" b="0" sz="2200" lang="zh-CN">
                <a:solidFill>
                  <a:srgbClr val="000000"/>
                </a:solidFill>
                <a:ea typeface="黑体" panose="02010609060101010101" charset="-122"/>
              </a:rPr>
              <a:t>E处，</a:t>
            </a:r>
            <a:endParaRPr altLang="en-US" b="0" sz="2200" lang="zh-CN">
              <a:solidFill>
                <a:srgbClr val="000000"/>
              </a:solidFill>
              <a:ea typeface="黑体" panose="02010609060101010101" charset="-122"/>
            </a:endParaRPr>
          </a:p>
          <a:p>
            <a:pPr fontAlgn="auto" indent="0"/>
            <a:r>
              <a:rPr altLang="en-US" b="0" sz="2200" lang="zh-CN">
                <a:solidFill>
                  <a:srgbClr val="000000"/>
                </a:solidFill>
                <a:ea typeface="黑体" panose="02010609060101010101" charset="-122"/>
              </a:rPr>
              <a:t>附原文标点：</a:t>
            </a:r>
            <a:r>
              <a:rPr altLang="en-US" sz="2200" lang="zh-CN">
                <a:solidFill>
                  <a:srgbClr val="000000"/>
                </a:solidFill>
                <a:ea typeface="黑体" panose="02010609060101010101" charset="-122"/>
                <a:sym typeface="+mn-ea"/>
              </a:rPr>
              <a:t>桓</a:t>
            </a:r>
            <a:r>
              <a:rPr altLang="en-US" b="0" sz="2200" lang="zh-CN">
                <a:solidFill>
                  <a:srgbClr val="000000"/>
                </a:solidFill>
                <a:ea typeface="黑体" panose="02010609060101010101" charset="-122"/>
              </a:rPr>
              <a:t>公实怒少</a:t>
            </a:r>
            <a:r>
              <a:rPr altLang="en-US" sz="2200" lang="zh-CN">
                <a:solidFill>
                  <a:srgbClr val="000000"/>
                </a:solidFill>
                <a:ea typeface="黑体" panose="02010609060101010101" charset="-122"/>
                <a:sym typeface="+mn-ea"/>
              </a:rPr>
              <a:t>姬</a:t>
            </a:r>
            <a:r>
              <a:rPr altLang="en-US" b="0" sz="2200" lang="zh-CN">
                <a:solidFill>
                  <a:srgbClr val="000000"/>
                </a:solidFill>
                <a:ea typeface="黑体" panose="02010609060101010101" charset="-122"/>
              </a:rPr>
              <a:t>，南</a:t>
            </a:r>
            <a:r>
              <a:rPr altLang="en-US" sz="2200" lang="zh-CN">
                <a:solidFill>
                  <a:srgbClr val="000000"/>
                </a:solidFill>
                <a:ea typeface="黑体" panose="02010609060101010101" charset="-122"/>
                <a:sym typeface="+mn-ea"/>
              </a:rPr>
              <a:t>袭</a:t>
            </a:r>
            <a:r>
              <a:rPr altLang="en-US" b="0" sz="2200" lang="zh-CN">
                <a:solidFill>
                  <a:srgbClr val="000000"/>
                </a:solidFill>
                <a:ea typeface="黑体" panose="02010609060101010101" charset="-122"/>
              </a:rPr>
              <a:t>蔡，管</a:t>
            </a:r>
            <a:r>
              <a:rPr altLang="en-US" sz="2200" lang="zh-CN">
                <a:solidFill>
                  <a:srgbClr val="000000"/>
                </a:solidFill>
                <a:ea typeface="黑体" panose="02010609060101010101" charset="-122"/>
                <a:sym typeface="+mn-ea"/>
              </a:rPr>
              <a:t>仲因而伐</a:t>
            </a:r>
            <a:r>
              <a:rPr altLang="en-US" b="0" sz="2200" lang="zh-CN">
                <a:solidFill>
                  <a:srgbClr val="000000"/>
                </a:solidFill>
                <a:ea typeface="黑体" panose="02010609060101010101" charset="-122"/>
              </a:rPr>
              <a:t>楚，</a:t>
            </a:r>
            <a:r>
              <a:rPr altLang="en-US" sz="2200" lang="zh-CN">
                <a:solidFill>
                  <a:srgbClr val="000000"/>
                </a:solidFill>
                <a:ea typeface="黑体" panose="02010609060101010101" charset="-122"/>
                <a:sym typeface="+mn-ea"/>
              </a:rPr>
              <a:t>责包</a:t>
            </a:r>
            <a:r>
              <a:rPr altLang="en-US" b="0" sz="2200" lang="zh-CN">
                <a:solidFill>
                  <a:srgbClr val="000000"/>
                </a:solidFill>
                <a:ea typeface="黑体" panose="02010609060101010101" charset="-122"/>
              </a:rPr>
              <a:t>茅不入贡于周宝。</a:t>
            </a:r>
            <a:endParaRPr altLang="en-US" b="0" sz="2200" lang="zh-CN">
              <a:solidFill>
                <a:srgbClr val="000000"/>
              </a:solidFill>
              <a:ea typeface="黑体" panose="02010609060101010101" charset="-122"/>
            </a:endParaRPr>
          </a:p>
          <a:p>
            <a:pPr fontAlgn="auto" indent="0"/>
            <a:r>
              <a:rPr altLang="en-US" b="0" sz="2200" lang="zh-CN">
                <a:solidFill>
                  <a:srgbClr val="000000"/>
                </a:solidFill>
                <a:ea typeface="黑体" panose="02010609060101010101" charset="-122"/>
              </a:rPr>
              <a:t>【评分标准】每涂</a:t>
            </a:r>
            <a:r>
              <a:rPr altLang="en-US" b="0" sz="2200" lang="zh-CN">
                <a:solidFill>
                  <a:srgbClr val="000000"/>
                </a:solidFill>
                <a:ea typeface="黑体" panose="02010609060101010101" charset="-122"/>
              </a:rPr>
              <a:t>对一处给</a:t>
            </a:r>
            <a:r>
              <a:rPr altLang="zh-CN" b="0" sz="2200" lang="en-US">
                <a:solidFill>
                  <a:srgbClr val="000000"/>
                </a:solidFill>
                <a:ea typeface="黑体" panose="02010609060101010101" charset="-122"/>
              </a:rPr>
              <a:t>1</a:t>
            </a:r>
            <a:r>
              <a:rPr altLang="en-US" b="0" sz="2200" lang="zh-CN">
                <a:solidFill>
                  <a:srgbClr val="000000"/>
                </a:solidFill>
                <a:ea typeface="黑体" panose="02010609060101010101" charset="-122"/>
              </a:rPr>
              <a:t>分，共</a:t>
            </a:r>
            <a:r>
              <a:rPr altLang="zh-CN" b="0" sz="2200" lang="en-US">
                <a:solidFill>
                  <a:srgbClr val="000000"/>
                </a:solidFill>
                <a:ea typeface="黑体" panose="02010609060101010101" charset="-122"/>
              </a:rPr>
              <a:t>3</a:t>
            </a:r>
            <a:r>
              <a:rPr altLang="en-US" b="0" sz="2200" lang="zh-CN">
                <a:solidFill>
                  <a:srgbClr val="000000"/>
                </a:solidFill>
                <a:ea typeface="黑体" panose="02010609060101010101" charset="-122"/>
              </a:rPr>
              <a:t>分。涂黑超过三处不给分。</a:t>
            </a:r>
            <a:endParaRPr altLang="en-US" b="0" sz="2200" lang="zh-CN">
              <a:solidFill>
                <a:srgbClr val="000000"/>
              </a:solidFill>
              <a:ea typeface="黑体" panose="02010609060101010101" charset="-122"/>
            </a:endParaRPr>
          </a:p>
          <a:p>
            <a:pPr fontAlgn="auto" indent="0"/>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r>
              <a:rPr altLang="zh-CN" sz="2200" lang="en-US">
                <a:solidFill>
                  <a:srgbClr val="FF0000"/>
                </a:solidFill>
                <a:latin typeface="仿宋" panose="02010609060101010101" charset="-122"/>
                <a:ea typeface="仿宋" panose="02010609060101010101" charset="-122"/>
                <a:cs typeface="楷体" panose="02010609060101010101" charset="-122"/>
                <a:sym typeface="+mn-ea"/>
              </a:rPr>
              <a:t> </a:t>
            </a:r>
            <a:r>
              <a:rPr altLang="en-US" b="0" sz="2200" lang="en-US">
                <a:solidFill>
                  <a:srgbClr val="000000"/>
                </a:solidFill>
                <a:latin typeface="仿宋" panose="02010609060101010101" charset="-122"/>
                <a:ea typeface="仿宋" panose="02010609060101010101" charset="-122"/>
              </a:rPr>
              <a:t> </a:t>
            </a:r>
            <a:endParaRPr altLang="en-US" sz="2200" lang="zh-CN">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049154"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55" name="文本框 1"/>
          <p:cNvSpPr txBox="1"/>
          <p:nvPr/>
        </p:nvSpPr>
        <p:spPr>
          <a:xfrm>
            <a:off x="347980" y="683260"/>
            <a:ext cx="8326120" cy="1968500"/>
          </a:xfrm>
          <a:prstGeom prst="rect"/>
          <a:noFill/>
          <a:ln>
            <a:solidFill>
              <a:schemeClr val="accent1"/>
            </a:solidFill>
          </a:ln>
        </p:spPr>
        <p:txBody>
          <a:bodyPr anchor="t" rtlCol="0" wrap="square">
            <a:noAutofit/>
          </a:bodyPr>
          <a:p>
            <a:pPr algn="l" defTabSz="266700" fontAlgn="auto" indent="0" marL="0">
              <a:lnSpc>
                <a:spcPct val="10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sym typeface="+mn-ea"/>
              </a:rPr>
              <a:t>10.</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材料三画波浪线的部分有三处需要断句，请用铅笔将答题卡上相应位置的答案标号涂黑，每涂对一处给</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分，涂黑超过三处不给分。</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(3</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endParaRPr altLang="zh-CN" sz="2400" lang="en-US">
              <a:solidFill>
                <a:srgbClr val="000000"/>
              </a:solidFill>
              <a:latin typeface="仿宋" panose="02010609060101010101" charset="-122"/>
              <a:ea typeface="仿宋" panose="02010609060101010101" charset="-122"/>
              <a:cs typeface="仿宋" panose="02010609060101010101" charset="-122"/>
              <a:sym typeface="+mn-ea"/>
            </a:endParaRPr>
          </a:p>
          <a:p>
            <a:pPr algn="l" defTabSz="266700" fontAlgn="auto" indent="0" marL="0">
              <a:lnSpc>
                <a:spcPct val="100000"/>
              </a:lnSpc>
              <a:spcAft>
                <a:spcPct val="0"/>
              </a:spcAft>
            </a:pPr>
            <a:r>
              <a:rPr altLang="en-US" sz="2400" lang="zh-CN">
                <a:solidFill>
                  <a:srgbClr val="000000"/>
                </a:solidFill>
                <a:latin typeface="仿宋" panose="02010609060101010101" charset="-122"/>
                <a:ea typeface="仿宋" panose="02010609060101010101" charset="-122"/>
                <a:cs typeface="仿宋" panose="02010609060101010101" charset="-122"/>
                <a:sym typeface="+mn-ea"/>
              </a:rPr>
              <a:t>桓公</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实怒</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B</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少姬</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C</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南袭蔡</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D</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管仲因而伐楚</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E</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责包茅不入</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F</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贡</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G</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于周室。</a:t>
            </a:r>
            <a:endParaRPr altLang="en-US" sz="2400" lang="zh-CN">
              <a:solidFill>
                <a:srgbClr val="00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52"/>
                                        </p:tgtEl>
                                        <p:attrNameLst>
                                          <p:attrName>style.visibility</p:attrName>
                                        </p:attrNameLst>
                                      </p:cBhvr>
                                      <p:to>
                                        <p:strVal val="visible"/>
                                      </p:to>
                                    </p:set>
                                    <p:animEffect transition="in" filter="blinds(horizontal)">
                                      <p:cBhvr>
                                        <p:cTn dur="500" id="7"/>
                                        <p:tgtEl>
                                          <p:spTgt spid="1049152"/>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153"/>
                                        </p:tgtEl>
                                        <p:attrNameLst>
                                          <p:attrName>style.visibility</p:attrName>
                                        </p:attrNameLst>
                                      </p:cBhvr>
                                      <p:to>
                                        <p:strVal val="visible"/>
                                      </p:to>
                                    </p:set>
                                    <p:animEffect transition="in" filter="blinds(horizontal)">
                                      <p:cBhvr>
                                        <p:cTn dur="500" id="12"/>
                                        <p:tgtEl>
                                          <p:spTgt spid="1049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52" grpId="0" bldLvl="0" animBg="1"/>
      <p:bldP spid="1049153"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9159" name="文本框 28"/>
          <p:cNvSpPr txBox="1"/>
          <p:nvPr>
            <p:custDataLst>
              <p:tags r:id="rId1"/>
            </p:custDataLst>
          </p:nvPr>
        </p:nvSpPr>
        <p:spPr>
          <a:xfrm>
            <a:off x="692150" y="526415"/>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60" name="文本框 7"/>
          <p:cNvSpPr txBox="1"/>
          <p:nvPr>
            <p:custDataLst>
              <p:tags r:id="rId2"/>
            </p:custDataLst>
          </p:nvPr>
        </p:nvSpPr>
        <p:spPr>
          <a:xfrm>
            <a:off x="6106160" y="13144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9161" name="文本框 8"/>
          <p:cNvSpPr txBox="1"/>
          <p:nvPr/>
        </p:nvSpPr>
        <p:spPr>
          <a:xfrm>
            <a:off x="5078730" y="526415"/>
            <a:ext cx="6916420" cy="1198880"/>
          </a:xfrm>
          <a:prstGeom prst="rect"/>
          <a:noFill/>
          <a:ln w="9525">
            <a:solidFill>
              <a:schemeClr val="accent1"/>
            </a:solidFill>
          </a:ln>
        </p:spPr>
        <p:txBody>
          <a:bodyPr wrap="square">
            <a:spAutoFit/>
          </a:bodyPr>
          <a:p>
            <a:pPr fontAlgn="auto" indent="0"/>
            <a:r>
              <a:rPr b="0" sz="2400" lang="zh-CN">
                <a:solidFill>
                  <a:srgbClr val="000000"/>
                </a:solidFill>
                <a:ea typeface="宋体" panose="02010600030101010101" pitchFamily="2" charset="-122"/>
              </a:rPr>
              <a:t>【</a:t>
            </a:r>
            <a:r>
              <a:rPr b="0" sz="2400" lang="zh-CN">
                <a:solidFill>
                  <a:srgbClr val="000000"/>
                </a:solidFill>
                <a:ea typeface="黑体" panose="02010609060101010101" charset="-122"/>
              </a:rPr>
              <a:t>考查目标】</a:t>
            </a:r>
            <a:r>
              <a:rPr b="0" sz="2400" lang="en-US">
                <a:solidFill>
                  <a:srgbClr val="000000"/>
                </a:solidFill>
                <a:latin typeface="宋体" panose="02010600030101010101" pitchFamily="2" charset="-122"/>
              </a:rPr>
              <a:t>  </a:t>
            </a:r>
            <a:endParaRPr b="0" sz="2400" lang="en-US">
              <a:solidFill>
                <a:srgbClr val="000000"/>
              </a:solidFill>
              <a:latin typeface="宋体" panose="02010600030101010101" pitchFamily="2" charset="-122"/>
            </a:endParaRPr>
          </a:p>
          <a:p>
            <a:pPr fontAlgn="auto" indent="0"/>
            <a:r>
              <a:rPr sz="2400" lang="en-US">
                <a:solidFill>
                  <a:srgbClr val="000000"/>
                </a:solidFill>
                <a:latin typeface="宋体" panose="02010600030101010101" pitchFamily="2" charset="-122"/>
                <a:ea typeface="黑体" panose="02010609060101010101" charset="-122"/>
                <a:sym typeface="+mn-ea"/>
              </a:rPr>
              <a:t> </a:t>
            </a:r>
            <a:r>
              <a:rPr b="0" sz="2400" lang="en-US">
                <a:solidFill>
                  <a:srgbClr val="000000"/>
                </a:solidFill>
                <a:latin typeface="宋体" panose="02010600030101010101" pitchFamily="2" charset="-122"/>
              </a:rPr>
              <a:t>  </a:t>
            </a:r>
            <a:r>
              <a:rPr altLang="en-US" dirty="0" sz="2400" lang="zh-CN" smtClean="0">
                <a:solidFill>
                  <a:srgbClr val="000000"/>
                </a:solidFill>
                <a:latin typeface="仿宋" panose="02010609060101010101" charset="-122"/>
                <a:ea typeface="仿宋" panose="02010609060101010101" charset="-122"/>
                <a:cs typeface="仿宋" panose="02010609060101010101" charset="-122"/>
                <a:sym typeface="+mn-ea"/>
              </a:rPr>
              <a:t>本题考查学生理解</a:t>
            </a:r>
            <a:r>
              <a:rPr altLang="en-US" dirty="0" sz="2400" lang="zh-CN" smtClean="0">
                <a:solidFill>
                  <a:srgbClr val="FF0000"/>
                </a:solidFill>
                <a:latin typeface="仿宋" panose="02010609060101010101" charset="-122"/>
                <a:ea typeface="仿宋" panose="02010609060101010101" charset="-122"/>
                <a:cs typeface="仿宋" panose="02010609060101010101" charset="-122"/>
                <a:sym typeface="+mn-ea"/>
              </a:rPr>
              <a:t>文言实词在文中的意义和用法</a:t>
            </a:r>
            <a:r>
              <a:rPr altLang="en-US" dirty="0" sz="2400" lang="zh-CN" smtClean="0">
                <a:solidFill>
                  <a:srgbClr val="000000"/>
                </a:solidFill>
                <a:latin typeface="仿宋" panose="02010609060101010101" charset="-122"/>
                <a:ea typeface="仿宋" panose="02010609060101010101" charset="-122"/>
                <a:cs typeface="仿宋" panose="02010609060101010101" charset="-122"/>
                <a:sym typeface="+mn-ea"/>
              </a:rPr>
              <a:t>的能力。</a:t>
            </a:r>
            <a:endParaRPr altLang="en-US" b="0" dirty="0" sz="2400" lang="zh-CN" smtClean="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049162" name="文本框 9"/>
          <p:cNvSpPr txBox="1"/>
          <p:nvPr/>
        </p:nvSpPr>
        <p:spPr>
          <a:xfrm>
            <a:off x="4890135" y="2229485"/>
            <a:ext cx="7104380" cy="4419600"/>
          </a:xfrm>
          <a:prstGeom prst="rect"/>
          <a:noFill/>
          <a:ln w="9525">
            <a:solidFill>
              <a:schemeClr val="accent1"/>
            </a:solidFill>
          </a:ln>
        </p:spPr>
        <p:txBody>
          <a:bodyPr wrap="square">
            <a:noAutofit/>
          </a:bodyPr>
          <a:p>
            <a:pPr fontAlgn="auto" indent="0"/>
            <a:r>
              <a:rPr b="0" sz="2400" lang="zh-CN">
                <a:solidFill>
                  <a:srgbClr val="000000"/>
                </a:solidFill>
                <a:ea typeface="黑体" panose="02010609060101010101" charset="-122"/>
              </a:rPr>
              <a:t>【解题思路】</a:t>
            </a:r>
            <a:endParaRPr b="0" sz="2400" lang="zh-CN">
              <a:solidFill>
                <a:srgbClr val="000000"/>
              </a:solidFill>
              <a:ea typeface="黑体" panose="02010609060101010101" charset="-122"/>
            </a:endParaRPr>
          </a:p>
          <a:p>
            <a:pPr fontAlgn="auto" indent="0"/>
            <a:r>
              <a:rPr sz="2400" lang="en-US">
                <a:solidFill>
                  <a:srgbClr val="000000"/>
                </a:solidFill>
                <a:latin typeface="宋体" panose="02010600030101010101" pitchFamily="2" charset="-122"/>
                <a:ea typeface="黑体" panose="02010609060101010101" charset="-122"/>
                <a:sym typeface="+mn-ea"/>
              </a:rPr>
              <a:t> </a:t>
            </a:r>
            <a:r>
              <a:rPr altLang="zh-CN" sz="2400" lang="en-US">
                <a:solidFill>
                  <a:schemeClr val="tx1"/>
                </a:solidFill>
                <a:latin typeface="仿宋" panose="02010609060101010101" charset="-122"/>
                <a:ea typeface="仿宋" panose="02010609060101010101" charset="-122"/>
                <a:cs typeface="仿宋" panose="02010609060101010101" charset="-122"/>
                <a:sym typeface="+mn-ea"/>
              </a:rPr>
              <a:t> </a:t>
            </a:r>
            <a:r>
              <a:rPr altLang="zh-CN" b="1" sz="2400" lang="en-US">
                <a:solidFill>
                  <a:srgbClr val="FF0000"/>
                </a:solidFill>
                <a:latin typeface="仿宋" panose="02010609060101010101" charset="-122"/>
                <a:ea typeface="仿宋" panose="02010609060101010101" charset="-122"/>
                <a:cs typeface="仿宋" panose="02010609060101010101" charset="-122"/>
                <a:sym typeface="+mn-ea"/>
              </a:rPr>
              <a:t>B</a:t>
            </a:r>
            <a:r>
              <a:rPr altLang="en-US" b="1" sz="2400" lang="zh-CN">
                <a:solidFill>
                  <a:srgbClr val="FF0000"/>
                </a:solidFill>
                <a:latin typeface="仿宋" panose="02010609060101010101" charset="-122"/>
                <a:ea typeface="仿宋" panose="02010609060101010101" charset="-122"/>
                <a:cs typeface="仿宋" panose="02010609060101010101" charset="-122"/>
                <a:sym typeface="+mn-ea"/>
              </a:rPr>
              <a:t>项</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没齿难忘</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是</a:t>
            </a:r>
            <a:r>
              <a:rPr altLang="en-US" b="1" sz="2400" lang="zh-CN">
                <a:solidFill>
                  <a:srgbClr val="FF0000"/>
                </a:solidFill>
                <a:sym typeface="+mn-ea"/>
              </a:rPr>
              <a:t>终生难忘</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没</a:t>
            </a:r>
            <a:r>
              <a:rPr altLang="en-US" sz="2400" lang="zh-CN">
                <a:latin typeface="仿宋" panose="02010609060101010101" charset="-122"/>
                <a:ea typeface="仿宋" panose="02010609060101010101" charset="-122"/>
                <a:cs typeface="仿宋" panose="02010609060101010101" charset="-122"/>
                <a:sym typeface="+mn-ea"/>
              </a:rPr>
              <a:t>齿</a:t>
            </a:r>
            <a:r>
              <a:rPr altLang="zh-CN" sz="2400" lang="en-US">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是终生的意思，文中意为伯氏终生没有怨言。二者意义相同。</a:t>
            </a:r>
            <a:r>
              <a:rPr altLang="zh-CN" b="1" sz="2400" lang="en-US">
                <a:solidFill>
                  <a:srgbClr val="FF0000"/>
                </a:solidFill>
                <a:latin typeface="仿宋" panose="02010609060101010101" charset="-122"/>
                <a:ea typeface="仿宋" panose="02010609060101010101" charset="-122"/>
                <a:cs typeface="仿宋" panose="02010609060101010101" charset="-122"/>
                <a:sym typeface="+mn-ea"/>
              </a:rPr>
              <a:t>C项</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，《陈情表》中</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区区不能废远</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的</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区区</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是谦辞，形容自己的私情，文中意为</a:t>
            </a:r>
            <a:r>
              <a:rPr altLang="en-US" b="1" sz="2400" lang="zh-CN">
                <a:solidFill>
                  <a:srgbClr val="FF0000"/>
                </a:solidFill>
                <a:sym typeface="+mn-ea"/>
              </a:rPr>
              <a:t>“小小的”</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，是形容词，形容齐国的国土面积不大。二者意义和用法都不相同。</a:t>
            </a:r>
            <a:r>
              <a:rPr altLang="zh-CN" b="1" sz="2400" lang="en-US">
                <a:solidFill>
                  <a:srgbClr val="FF0000"/>
                </a:solidFill>
                <a:latin typeface="仿宋" panose="02010609060101010101" charset="-122"/>
                <a:ea typeface="仿宋" panose="02010609060101010101" charset="-122"/>
                <a:cs typeface="仿宋" panose="02010609060101010101" charset="-122"/>
                <a:sym typeface="+mn-ea"/>
              </a:rPr>
              <a:t>D项</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，本文的</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小</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是形容词的意动周法，意思是</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1" sz="2400" lang="zh-CN">
                <a:solidFill>
                  <a:srgbClr val="FF0000"/>
                </a:solidFill>
                <a:sym typeface="+mn-ea"/>
              </a:rPr>
              <a:t>小看”“轻视</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，《师说》中</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小</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是名词，指小的知识（句读）</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二者意义和用法都不相同。</a:t>
            </a:r>
            <a:r>
              <a:rPr altLang="zh-CN" b="1" sz="2400" lang="en-US">
                <a:solidFill>
                  <a:srgbClr val="FF0000"/>
                </a:solidFill>
                <a:latin typeface="仿宋" panose="02010609060101010101" charset="-122"/>
                <a:ea typeface="仿宋" panose="02010609060101010101" charset="-122"/>
                <a:cs typeface="仿宋" panose="02010609060101010101" charset="-122"/>
                <a:sym typeface="+mn-ea"/>
              </a:rPr>
              <a:t>A项</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，本文</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摄</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的意思是</a:t>
            </a:r>
            <a:r>
              <a:rPr altLang="en-US" b="1" sz="2400" lang="zh-CN">
                <a:solidFill>
                  <a:srgbClr val="FF0000"/>
                </a:solidFill>
                <a:sym typeface="+mn-ea"/>
              </a:rPr>
              <a:t>“兼任</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摄乎大国之间</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的</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sz="2400" lang="zh-CN">
                <a:latin typeface="仿宋" panose="02010609060101010101" charset="-122"/>
                <a:ea typeface="仿宋" panose="02010609060101010101" charset="-122"/>
                <a:cs typeface="仿宋" panose="02010609060101010101" charset="-122"/>
                <a:sym typeface="+mn-ea"/>
              </a:rPr>
              <a:t>摄</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的意思是</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1" sz="2400" lang="zh-CN">
                <a:solidFill>
                  <a:srgbClr val="FF0000"/>
                </a:solidFill>
                <a:sym typeface="+mn-ea"/>
              </a:rPr>
              <a:t>夹处</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，二者意</a:t>
            </a:r>
            <a:r>
              <a:rPr altLang="en-US" sz="2400" lang="zh-CN">
                <a:latin typeface="仿宋" panose="02010609060101010101" charset="-122"/>
                <a:ea typeface="仿宋" panose="02010609060101010101" charset="-122"/>
                <a:cs typeface="仿宋" panose="02010609060101010101" charset="-122"/>
                <a:sym typeface="+mn-ea"/>
              </a:rPr>
              <a:t>义</a:t>
            </a:r>
            <a:r>
              <a:rPr altLang="en-US" b="0" sz="2400" lang="zh-CN">
                <a:solidFill>
                  <a:schemeClr val="tx1"/>
                </a:solidFill>
                <a:latin typeface="仿宋" panose="02010609060101010101" charset="-122"/>
                <a:ea typeface="仿宋" panose="02010609060101010101" charset="-122"/>
                <a:cs typeface="仿宋" panose="02010609060101010101" charset="-122"/>
                <a:sym typeface="+mn-ea"/>
              </a:rPr>
              <a:t>不同，故选</a:t>
            </a:r>
            <a:r>
              <a:rPr altLang="zh-CN" b="0" sz="2400" lang="en-US">
                <a:solidFill>
                  <a:schemeClr val="tx1"/>
                </a:solidFill>
                <a:latin typeface="仿宋" panose="02010609060101010101" charset="-122"/>
                <a:ea typeface="仿宋" panose="02010609060101010101" charset="-122"/>
                <a:cs typeface="仿宋" panose="02010609060101010101" charset="-122"/>
                <a:sym typeface="+mn-ea"/>
              </a:rPr>
              <a:t>A.</a:t>
            </a:r>
            <a:endParaRPr altLang="zh-CN" b="0" sz="2400" lang="en-US">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049163" name="文本框 10"/>
          <p:cNvSpPr txBox="1"/>
          <p:nvPr/>
        </p:nvSpPr>
        <p:spPr>
          <a:xfrm>
            <a:off x="5078730" y="1782763"/>
            <a:ext cx="5080000" cy="429895"/>
          </a:xfrm>
          <a:prstGeom prst="rect"/>
          <a:noFill/>
          <a:ln w="9525">
            <a:noFill/>
          </a:ln>
        </p:spPr>
        <p:txBody>
          <a:bodyPr>
            <a:spAutoFit/>
          </a:bodyPr>
          <a:p>
            <a:pPr fontAlgn="auto" indent="0"/>
            <a:r>
              <a:rPr sz="2200" lang="zh-CN">
                <a:solidFill>
                  <a:srgbClr val="000000"/>
                </a:solidFill>
                <a:ea typeface="黑体" panose="02010609060101010101" charset="-122"/>
                <a:sym typeface="+mn-ea"/>
              </a:rPr>
              <a:t>【参考答案】</a:t>
            </a:r>
            <a:r>
              <a:rPr altLang="zh-CN" sz="2200" lang="en-US">
                <a:solidFill>
                  <a:srgbClr val="000000"/>
                </a:solidFill>
                <a:latin typeface="宋体" panose="02010600030101010101" pitchFamily="2" charset="-122"/>
                <a:ea typeface="黑体" panose="02010609060101010101" charset="-122"/>
                <a:sym typeface="+mn-ea"/>
              </a:rPr>
              <a:t>A</a:t>
            </a:r>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endParaRPr altLang="en-US" b="0" sz="2200" lang="en-US">
              <a:solidFill>
                <a:srgbClr val="000000"/>
              </a:solidFill>
              <a:latin typeface="宋体" panose="02010600030101010101" pitchFamily="2" charset="-122"/>
            </a:endParaRPr>
          </a:p>
        </p:txBody>
      </p:sp>
      <p:sp>
        <p:nvSpPr>
          <p:cNvPr id="1049164"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65" name="文本框 2"/>
          <p:cNvSpPr txBox="1"/>
          <p:nvPr/>
        </p:nvSpPr>
        <p:spPr>
          <a:xfrm>
            <a:off x="194945" y="863600"/>
            <a:ext cx="4620895" cy="5695950"/>
          </a:xfrm>
          <a:prstGeom prst="rect"/>
          <a:ln>
            <a:solidFill>
              <a:schemeClr val="accent1"/>
            </a:solidFill>
          </a:ln>
        </p:spPr>
        <p:txBody>
          <a:bodyPr wrap="square">
            <a:noAutofit/>
          </a:bodyPr>
          <a:p>
            <a:pPr algn="l" defTabSz="266700" fontAlgn="auto" indent="0" marL="17780">
              <a:lnSpc>
                <a:spcPct val="10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11.</a:t>
            </a:r>
            <a:r>
              <a:rPr altLang="en-US" sz="2400" lang="zh-CN">
                <a:solidFill>
                  <a:srgbClr val="000000"/>
                </a:solidFill>
                <a:latin typeface="仿宋" panose="02010609060101010101" charset="-122"/>
                <a:ea typeface="仿宋" panose="02010609060101010101" charset="-122"/>
                <a:cs typeface="仿宋" panose="02010609060101010101" charset="-122"/>
              </a:rPr>
              <a:t>下列对材料中加点的词语及相关内容的解说，不正确的一项是</a:t>
            </a:r>
            <a:r>
              <a:rPr altLang="zh-CN" sz="2400" lang="en-US">
                <a:solidFill>
                  <a:srgbClr val="000000"/>
                </a:solidFill>
                <a:latin typeface="仿宋" panose="02010609060101010101" charset="-122"/>
                <a:ea typeface="仿宋" panose="02010609060101010101" charset="-122"/>
                <a:cs typeface="仿宋" panose="02010609060101010101" charset="-122"/>
              </a:rPr>
              <a:t>(3</a:t>
            </a:r>
            <a:r>
              <a:rPr altLang="en-US" sz="2400" lang="zh-CN">
                <a:solidFill>
                  <a:srgbClr val="000000"/>
                </a:solidFill>
                <a:latin typeface="仿宋" panose="02010609060101010101" charset="-122"/>
                <a:ea typeface="仿宋" panose="02010609060101010101" charset="-122"/>
                <a:cs typeface="仿宋" panose="02010609060101010101" charset="-122"/>
              </a:rPr>
              <a:t>分</a:t>
            </a:r>
            <a:r>
              <a:rPr altLang="zh-CN" sz="2400" lang="en-US">
                <a:solidFill>
                  <a:srgbClr val="000000"/>
                </a:solidFill>
                <a:latin typeface="仿宋" panose="02010609060101010101" charset="-122"/>
                <a:ea typeface="仿宋" panose="02010609060101010101" charset="-122"/>
                <a:cs typeface="仿宋" panose="02010609060101010101" charset="-122"/>
              </a:rPr>
              <a:t>)</a:t>
            </a:r>
            <a:endParaRPr altLang="zh-CN" sz="2400" lang="en-US">
              <a:solidFill>
                <a:srgbClr val="000000"/>
              </a:solidFill>
              <a:latin typeface="仿宋" panose="02010609060101010101" charset="-122"/>
              <a:ea typeface="仿宋" panose="02010609060101010101" charset="-122"/>
              <a:cs typeface="仿宋" panose="02010609060101010101" charset="-122"/>
            </a:endParaRPr>
          </a:p>
          <a:p>
            <a:pPr algn="l" defTabSz="266700" fontAlgn="auto" indent="0" marL="17780">
              <a:lnSpc>
                <a:spcPct val="10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A.</a:t>
            </a:r>
            <a:r>
              <a:rPr altLang="en-US" sz="2400" lang="zh-CN">
                <a:solidFill>
                  <a:srgbClr val="000000"/>
                </a:solidFill>
                <a:latin typeface="仿宋" panose="02010609060101010101" charset="-122"/>
                <a:ea typeface="仿宋" panose="02010609060101010101" charset="-122"/>
                <a:cs typeface="仿宋" panose="02010609060101010101" charset="-122"/>
              </a:rPr>
              <a:t>摄，兼任，与《子路、曾皙、冉有、公西华侍坐》中</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摄乎大国之间</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的</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摄</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FF0000"/>
                </a:solidFill>
                <a:latin typeface="仿宋" panose="02010609060101010101" charset="-122"/>
                <a:ea typeface="仿宋" panose="02010609060101010101" charset="-122"/>
                <a:cs typeface="仿宋" panose="02010609060101010101" charset="-122"/>
              </a:rPr>
              <a:t>意义相同</a:t>
            </a:r>
            <a:r>
              <a:rPr altLang="en-US" sz="2400" lang="zh-CN">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FF0000"/>
                </a:solidFill>
                <a:latin typeface="Arial" panose="020B0604020202020204" pitchFamily="34" charset="0"/>
                <a:ea typeface="仿宋" panose="02010609060101010101" charset="-122"/>
                <a:cs typeface="仿宋" panose="02010609060101010101" charset="-122"/>
              </a:rPr>
              <a:t>×</a:t>
            </a:r>
            <a:endParaRPr altLang="en-US" sz="2400" lang="zh-CN">
              <a:solidFill>
                <a:srgbClr val="000000"/>
              </a:solidFill>
              <a:latin typeface="仿宋" panose="02010609060101010101" charset="-122"/>
              <a:ea typeface="仿宋" panose="02010609060101010101" charset="-122"/>
              <a:cs typeface="仿宋" panose="02010609060101010101" charset="-122"/>
            </a:endParaRPr>
          </a:p>
          <a:p>
            <a:pPr algn="l" defTabSz="266700" fontAlgn="auto" indent="0" marL="17780">
              <a:lnSpc>
                <a:spcPct val="10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B.</a:t>
            </a:r>
            <a:r>
              <a:rPr altLang="en-US" sz="2400" lang="zh-CN">
                <a:solidFill>
                  <a:srgbClr val="000000"/>
                </a:solidFill>
                <a:latin typeface="仿宋" panose="02010609060101010101" charset="-122"/>
                <a:ea typeface="仿宋" panose="02010609060101010101" charset="-122"/>
                <a:cs typeface="仿宋" panose="02010609060101010101" charset="-122"/>
              </a:rPr>
              <a:t>没齿，</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没</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意为尽、终，</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齿</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指年龄，与成语</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没齿难忘</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中的</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没齿</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的意义相同。</a:t>
            </a:r>
            <a:endParaRPr altLang="en-US" sz="2400" lang="zh-CN">
              <a:solidFill>
                <a:srgbClr val="000000"/>
              </a:solidFill>
              <a:latin typeface="仿宋" panose="02010609060101010101" charset="-122"/>
              <a:ea typeface="仿宋" panose="02010609060101010101" charset="-122"/>
              <a:cs typeface="仿宋" panose="02010609060101010101" charset="-122"/>
            </a:endParaRPr>
          </a:p>
          <a:p>
            <a:pPr algn="l" defTabSz="266700" fontAlgn="auto" indent="0" marL="17780">
              <a:lnSpc>
                <a:spcPct val="10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C.</a:t>
            </a:r>
            <a:r>
              <a:rPr altLang="en-US" sz="2400" lang="zh-CN">
                <a:solidFill>
                  <a:srgbClr val="000000"/>
                </a:solidFill>
                <a:latin typeface="仿宋" panose="02010609060101010101" charset="-122"/>
                <a:ea typeface="仿宋" panose="02010609060101010101" charset="-122"/>
                <a:cs typeface="仿宋" panose="02010609060101010101" charset="-122"/>
              </a:rPr>
              <a:t>区区，小，与《陈情表》中</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是以区区不能废远</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的</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区区</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的意义和用法都不相同。</a:t>
            </a:r>
            <a:endParaRPr altLang="en-US" sz="2400" lang="zh-CN">
              <a:solidFill>
                <a:srgbClr val="000000"/>
              </a:solidFill>
              <a:latin typeface="仿宋" panose="02010609060101010101" charset="-122"/>
              <a:ea typeface="仿宋" panose="02010609060101010101" charset="-122"/>
              <a:cs typeface="仿宋" panose="02010609060101010101" charset="-122"/>
            </a:endParaRPr>
          </a:p>
          <a:p>
            <a:pPr algn="l" defTabSz="266700" fontAlgn="auto" indent="0" marL="17780">
              <a:lnSpc>
                <a:spcPct val="10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D.</a:t>
            </a:r>
            <a:r>
              <a:rPr altLang="en-US" sz="2400" lang="zh-CN">
                <a:solidFill>
                  <a:srgbClr val="000000"/>
                </a:solidFill>
                <a:latin typeface="仿宋" panose="02010609060101010101" charset="-122"/>
                <a:ea typeface="仿宋" panose="02010609060101010101" charset="-122"/>
                <a:cs typeface="仿宋" panose="02010609060101010101" charset="-122"/>
              </a:rPr>
              <a:t>小，小看、轻视之意，与《师说》中</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小学而大遗</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的</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小</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的意义和用法都不相同。</a:t>
            </a:r>
            <a:endParaRPr altLang="en-US" sz="2400" lang="zh-CN">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61"/>
                                        </p:tgtEl>
                                        <p:attrNameLst>
                                          <p:attrName>style.visibility</p:attrName>
                                        </p:attrNameLst>
                                      </p:cBhvr>
                                      <p:to>
                                        <p:strVal val="visible"/>
                                      </p:to>
                                    </p:set>
                                    <p:animEffect transition="in" filter="blinds(horizontal)">
                                      <p:cBhvr>
                                        <p:cTn dur="500" id="7"/>
                                        <p:tgtEl>
                                          <p:spTgt spid="104916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162"/>
                                        </p:tgtEl>
                                        <p:attrNameLst>
                                          <p:attrName>style.visibility</p:attrName>
                                        </p:attrNameLst>
                                      </p:cBhvr>
                                      <p:to>
                                        <p:strVal val="visible"/>
                                      </p:to>
                                    </p:set>
                                    <p:animEffect transition="in" filter="blinds(horizontal)">
                                      <p:cBhvr>
                                        <p:cTn dur="500" id="12"/>
                                        <p:tgtEl>
                                          <p:spTgt spid="1049162"/>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1049163"/>
                                        </p:tgtEl>
                                        <p:attrNameLst>
                                          <p:attrName>style.visibility</p:attrName>
                                        </p:attrNameLst>
                                      </p:cBhvr>
                                      <p:to>
                                        <p:strVal val="visible"/>
                                      </p:to>
                                    </p:set>
                                    <p:animEffect transition="in" filter="blinds(horizontal)">
                                      <p:cBhvr>
                                        <p:cTn dur="500" id="17"/>
                                        <p:tgtEl>
                                          <p:spTgt spid="104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61" grpId="0" bldLvl="0" animBg="1"/>
      <p:bldP spid="1049162" grpId="0" bldLvl="0" animBg="1"/>
      <p:bldP spid="104916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9169" name="文本框 4"/>
          <p:cNvSpPr txBox="1"/>
          <p:nvPr>
            <p:custDataLst>
              <p:tags r:id="rId1"/>
            </p:custDataLst>
          </p:nvPr>
        </p:nvSpPr>
        <p:spPr>
          <a:xfrm>
            <a:off x="347980" y="67310"/>
            <a:ext cx="2141855" cy="398780"/>
          </a:xfrm>
          <a:prstGeom prst="rect"/>
          <a:noFill/>
          <a:ln>
            <a:noFill/>
          </a:ln>
        </p:spPr>
        <p:txBody>
          <a:bodyPr rtlCol="0" wrap="square">
            <a:spAutoFit/>
          </a:bodyPr>
          <a:p>
            <a:r>
              <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altLang="en-US"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70" name="文本框 5"/>
          <p:cNvSpPr txBox="1"/>
          <p:nvPr/>
        </p:nvSpPr>
        <p:spPr>
          <a:xfrm>
            <a:off x="99060" y="400685"/>
            <a:ext cx="12192635" cy="6188075"/>
          </a:xfrm>
          <a:prstGeom prst="rect"/>
          <a:noFill/>
          <a:ln>
            <a:solidFill>
              <a:schemeClr val="accent1"/>
            </a:solidFill>
          </a:ln>
        </p:spPr>
        <p:txBody>
          <a:bodyPr anchor="t" rtlCol="0" wrap="square">
            <a:noAutofit/>
          </a:bodyPr>
          <a:p>
            <a:pPr algn="ctr" fontAlgn="auto" indent="0">
              <a:lnSpc>
                <a:spcPct val="90000"/>
              </a:lnSpc>
              <a:spcAft>
                <a:spcPct val="0"/>
              </a:spcAft>
            </a:pP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补充：</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，形声字，有两个读音，</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sh</a:t>
            </a:r>
            <a:r>
              <a:rPr altLang="en-US" sz="2400" lang="">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è</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或者</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ni</a:t>
            </a:r>
            <a:r>
              <a:rPr altLang="en-US" sz="2400" lang="">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è</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。从</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手</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表示与人的手部动作有关，从</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聂</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声表示听取声音，收集信息的器官，引申为聚集众多信息为一处。三者合一表示通过手的选择而握持。《说文解字》中：</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摄，引持也</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，表示牵曳的意思。</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(1)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执</a:t>
            </a:r>
            <a:r>
              <a:rPr altLang="zh-CN" b="1" sz="2400" 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持</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皆摄弓而驰</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荷兵而走。</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司马相如《喻巴蜀檄》</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(2)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拘捕</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摄少司马兹与王士五人。</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《国语</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吴语》</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(3)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辅助、佐助</a:t>
            </a:r>
            <a:r>
              <a:rPr altLang="zh-CN" b="1" sz="2400" 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altLang="en-US" b="1"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朋友</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攸摄。</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《诗</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大雅</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既醉》</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(4)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吸引</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磁石摄铁</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不摄鸿毛。</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顾况《广陵白沙大云寺牌》</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(5)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假借为“代”。代理,兼理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若王不与祭</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则摄位。</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《周礼</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大宗伯》。</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又如</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摄行</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代理执行</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摄位</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代理君主行事</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摄祚</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摄政</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代理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(6)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上台阶时提起长衣</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予乃摄衣而上。</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苏轼《后赤壁赋》</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(7)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治理</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。如</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摄事</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治事</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理事</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(15)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整顿;整理</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侯生摄敝衣冠</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直上载公子上坐。</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《史记</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魏公子列传》</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(18)</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夹处</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,箝 </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千乘之国</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摄乎大国之间。</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《论语》</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indent="457200">
              <a:lnSpc>
                <a:spcPct val="90000"/>
              </a:lnSpc>
              <a:spcAft>
                <a:spcPct val="0"/>
              </a:spcAft>
            </a:pP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(25) </a:t>
            </a:r>
            <a:r>
              <a:rPr altLang="en-US" b="1" sz="2400"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通“慑”。恐惧,威胁,使慑服</a:t>
            </a:r>
            <a:r>
              <a:rPr altLang="zh-CN" b="1" sz="2400" 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不然</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则武震以摄威之。</a:t>
            </a:r>
            <a:r>
              <a:rPr altLang="zh-CN" sz="2400" lang="en-US">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a:t>
            </a:r>
            <a:r>
              <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《左传》</a:t>
            </a:r>
            <a:endParaRPr altLang="en-US" sz="2400" lang="zh-CN">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097166" name="图片 1"/>
          <p:cNvPicPr>
            <a:picLocks/>
          </p:cNvPicPr>
          <p:nvPr/>
        </p:nvPicPr>
        <p:blipFill>
          <a:blip xmlns:r="http://schemas.openxmlformats.org/officeDocument/2006/relationships" r:embed="rId2"/>
          <a:stretch>
            <a:fillRect/>
          </a:stretch>
        </p:blipFill>
        <p:spPr>
          <a:xfrm>
            <a:off x="1436370" y="5407660"/>
            <a:ext cx="6108700" cy="1181100"/>
          </a:xfrm>
          <a:prstGeom prst="rec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p:grpSpPr>
      <p:sp>
        <p:nvSpPr>
          <p:cNvPr id="1048652" name="文本框 1"/>
          <p:cNvSpPr txBox="1"/>
          <p:nvPr/>
        </p:nvSpPr>
        <p:spPr>
          <a:xfrm>
            <a:off x="244475" y="116840"/>
            <a:ext cx="3201035" cy="452120"/>
          </a:xfrm>
          <a:prstGeom prst="rect"/>
          <a:ln>
            <a:solidFill>
              <a:schemeClr val="accent1">
                <a:lumMod val="75000"/>
              </a:schemeClr>
            </a:solidFill>
          </a:ln>
        </p:spPr>
        <p:txBody>
          <a:bodyPr wrap="square">
            <a:noAutofit/>
          </a:bodyPr>
          <a:p>
            <a:pPr algn="just" fontAlgn="auto" indent="457200">
              <a:lnSpc>
                <a:spcPct val="100000"/>
              </a:lnSpc>
              <a:spcBef>
                <a:spcPts val="500"/>
              </a:spcBef>
              <a:spcAft>
                <a:spcPts val="500"/>
              </a:spcAft>
            </a:pPr>
            <a:r>
              <a:rPr altLang="en-US" b="0" sz="2400" i="0" lang="zh-CN">
                <a:solidFill>
                  <a:schemeClr val="tx1">
                    <a:lumMod val="95000"/>
                    <a:lumOff val="5000"/>
                  </a:schemeClr>
                </a:solidFill>
                <a:latin typeface="微软雅黑" panose="020B0503020204020204" charset="-122"/>
                <a:ea typeface="微软雅黑" panose="020B0503020204020204" charset="-122"/>
              </a:rPr>
              <a:t>材料</a:t>
            </a:r>
            <a:r>
              <a:rPr altLang="en-US" b="0" sz="2400" i="0" lang="zh-CN">
                <a:solidFill>
                  <a:schemeClr val="tx1">
                    <a:lumMod val="95000"/>
                    <a:lumOff val="5000"/>
                  </a:schemeClr>
                </a:solidFill>
                <a:latin typeface="微软雅黑" panose="020B0503020204020204" charset="-122"/>
                <a:ea typeface="微软雅黑" panose="020B0503020204020204" charset="-122"/>
              </a:rPr>
              <a:t>一文脉</a:t>
            </a:r>
            <a:r>
              <a:rPr altLang="en-US" b="0" sz="2400" i="0" lang="zh-CN">
                <a:solidFill>
                  <a:schemeClr val="tx1">
                    <a:lumMod val="95000"/>
                    <a:lumOff val="5000"/>
                  </a:schemeClr>
                </a:solidFill>
                <a:latin typeface="微软雅黑" panose="020B0503020204020204" charset="-122"/>
                <a:ea typeface="微软雅黑" panose="020B0503020204020204" charset="-122"/>
              </a:rPr>
              <a:t>梳理</a:t>
            </a:r>
            <a:endParaRPr altLang="en-US" b="0" sz="2400" i="0" lang="zh-CN">
              <a:solidFill>
                <a:schemeClr val="tx1">
                  <a:lumMod val="95000"/>
                  <a:lumOff val="5000"/>
                </a:schemeClr>
              </a:solidFill>
              <a:latin typeface="微软雅黑" panose="020B0503020204020204" charset="-122"/>
              <a:ea typeface="微软雅黑" panose="020B0503020204020204" charset="-122"/>
            </a:endParaRPr>
          </a:p>
        </p:txBody>
      </p:sp>
      <p:pic>
        <p:nvPicPr>
          <p:cNvPr id="2097156" name="图片 2"/>
          <p:cNvPicPr>
            <a:picLocks noChangeAspect="1"/>
          </p:cNvPicPr>
          <p:nvPr/>
        </p:nvPicPr>
        <p:blipFill>
          <a:blip xmlns:r="http://schemas.openxmlformats.org/officeDocument/2006/relationships" r:embed="rId1"/>
          <a:srcRect l="28587" t="6159" r="2109" b="9004"/>
          <a:stretch>
            <a:fillRect/>
          </a:stretch>
        </p:blipFill>
        <p:spPr>
          <a:xfrm>
            <a:off x="394335" y="568960"/>
            <a:ext cx="11523345" cy="6176010"/>
          </a:xfrm>
          <a:prstGeom prst="rec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9174" name="文本框 28"/>
          <p:cNvSpPr txBox="1"/>
          <p:nvPr>
            <p:custDataLst>
              <p:tags r:id="rId1"/>
            </p:custDataLst>
          </p:nvPr>
        </p:nvSpPr>
        <p:spPr>
          <a:xfrm>
            <a:off x="2282825" y="61595"/>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75" name="文本框 7"/>
          <p:cNvSpPr txBox="1"/>
          <p:nvPr>
            <p:custDataLst>
              <p:tags r:id="rId2"/>
            </p:custDataLst>
          </p:nvPr>
        </p:nvSpPr>
        <p:spPr>
          <a:xfrm>
            <a:off x="7293610" y="80645"/>
            <a:ext cx="1078230"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9176" name="文本框 8"/>
          <p:cNvSpPr txBox="1"/>
          <p:nvPr/>
        </p:nvSpPr>
        <p:spPr>
          <a:xfrm>
            <a:off x="7292975" y="488315"/>
            <a:ext cx="4742180" cy="768350"/>
          </a:xfrm>
          <a:prstGeom prst="rect"/>
          <a:noFill/>
          <a:ln w="9525">
            <a:solidFill>
              <a:schemeClr val="accent1"/>
            </a:solidFill>
          </a:ln>
        </p:spPr>
        <p:txBody>
          <a:bodyPr wrap="square">
            <a:spAutoFit/>
          </a:bodyPr>
          <a:p>
            <a:pPr fontAlgn="auto" indent="0"/>
            <a:r>
              <a:rPr b="0" sz="2200" lang="zh-CN">
                <a:solidFill>
                  <a:srgbClr val="000000"/>
                </a:solidFill>
                <a:ea typeface="宋体" panose="02010600030101010101" pitchFamily="2" charset="-122"/>
              </a:rPr>
              <a:t>【</a:t>
            </a:r>
            <a:r>
              <a:rPr b="0" sz="2200" lang="zh-CN">
                <a:solidFill>
                  <a:srgbClr val="000000"/>
                </a:solidFill>
                <a:ea typeface="黑体" panose="02010609060101010101" charset="-122"/>
              </a:rPr>
              <a:t>考查目标】</a:t>
            </a:r>
            <a:r>
              <a:rPr b="0" sz="2200" lang="en-US">
                <a:solidFill>
                  <a:srgbClr val="000000"/>
                </a:solidFill>
                <a:latin typeface="宋体" panose="02010600030101010101" pitchFamily="2" charset="-122"/>
              </a:rPr>
              <a:t>  </a:t>
            </a:r>
            <a:endParaRPr b="0" sz="2200" lang="en-US">
              <a:solidFill>
                <a:srgbClr val="000000"/>
              </a:solidFill>
              <a:latin typeface="宋体" panose="02010600030101010101" pitchFamily="2" charset="-122"/>
            </a:endParaRPr>
          </a:p>
          <a:p>
            <a:pPr fontAlgn="auto" indent="0"/>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r>
              <a:rPr altLang="en-US" b="0" sz="2200" lang="zh-CN">
                <a:solidFill>
                  <a:srgbClr val="000000"/>
                </a:solidFill>
                <a:latin typeface="宋体" panose="02010600030101010101" pitchFamily="2" charset="-122"/>
              </a:rPr>
              <a:t>本题考查学生理解文章内容的能力。</a:t>
            </a:r>
            <a:endParaRPr altLang="en-US" b="0" sz="2200" lang="zh-CN">
              <a:solidFill>
                <a:srgbClr val="000000"/>
              </a:solidFill>
              <a:latin typeface="宋体" panose="02010600030101010101" pitchFamily="2" charset="-122"/>
            </a:endParaRPr>
          </a:p>
        </p:txBody>
      </p:sp>
      <p:sp>
        <p:nvSpPr>
          <p:cNvPr id="1049177" name="文本框 9"/>
          <p:cNvSpPr txBox="1"/>
          <p:nvPr/>
        </p:nvSpPr>
        <p:spPr>
          <a:xfrm>
            <a:off x="7293610" y="1451610"/>
            <a:ext cx="4341495" cy="4582160"/>
          </a:xfrm>
          <a:prstGeom prst="rect"/>
          <a:noFill/>
          <a:ln w="9525">
            <a:solidFill>
              <a:schemeClr val="accent1"/>
            </a:solidFill>
          </a:ln>
        </p:spPr>
        <p:txBody>
          <a:bodyPr wrap="square">
            <a:noAutofit/>
          </a:bodyPr>
          <a:p>
            <a:pPr fontAlgn="auto" indent="0">
              <a:lnSpc>
                <a:spcPct val="150000"/>
              </a:lnSpc>
            </a:pPr>
            <a:r>
              <a:rPr b="0" sz="2400" lang="zh-CN">
                <a:solidFill>
                  <a:srgbClr val="000000"/>
                </a:solidFill>
                <a:ea typeface="黑体" panose="02010609060101010101" charset="-122"/>
              </a:rPr>
              <a:t>【解题思路】</a:t>
            </a:r>
            <a:endParaRPr b="0" sz="2400" lang="zh-CN">
              <a:solidFill>
                <a:srgbClr val="000000"/>
              </a:solidFill>
              <a:ea typeface="黑体" panose="02010609060101010101" charset="-122"/>
            </a:endParaRPr>
          </a:p>
          <a:p>
            <a:pPr fontAlgn="auto" indent="0">
              <a:lnSpc>
                <a:spcPct val="150000"/>
              </a:lnSpc>
            </a:pPr>
            <a:r>
              <a:rPr altLang="zh-CN" sz="2400" lang="en-US"/>
              <a:t>C</a:t>
            </a:r>
            <a:r>
              <a:rPr altLang="en-US" sz="2400" lang="zh-CN"/>
              <a:t>项、根据材料三原文“于柯之会，桓公欲背</a:t>
            </a:r>
            <a:r>
              <a:rPr altLang="en-US" sz="2400" lang="zh-CN">
                <a:sym typeface="+mn-ea"/>
              </a:rPr>
              <a:t>曹沫</a:t>
            </a:r>
            <a:r>
              <a:rPr altLang="en-US" sz="2400" lang="zh-CN"/>
              <a:t>之约，管仲</a:t>
            </a:r>
            <a:r>
              <a:rPr altLang="en-US" sz="2400" lang="zh-CN">
                <a:sym typeface="+mn-ea"/>
              </a:rPr>
              <a:t>因</a:t>
            </a:r>
            <a:r>
              <a:rPr altLang="en-US" sz="2400" lang="zh-CN"/>
              <a:t>而信之，诸侯由是归齐。故曰：“知与之为取，政之宝也”“可知，这里的”故</a:t>
            </a:r>
            <a:r>
              <a:rPr altLang="en-US" sz="2400" lang="zh-CN">
                <a:sym typeface="+mn-ea"/>
              </a:rPr>
              <a:t>曰</a:t>
            </a:r>
            <a:r>
              <a:rPr altLang="en-US" sz="2400" lang="zh-CN"/>
              <a:t>”，不是</a:t>
            </a:r>
            <a:r>
              <a:rPr altLang="en-US" sz="2400" lang="zh-CN">
                <a:sym typeface="+mn-ea"/>
              </a:rPr>
              <a:t>诸侯</a:t>
            </a:r>
            <a:r>
              <a:rPr altLang="en-US" sz="2400" lang="zh-CN"/>
              <a:t>们的话，而是太史公司马迁对此的评论，</a:t>
            </a:r>
            <a:r>
              <a:rPr altLang="en-US" sz="2400" lang="zh-CN">
                <a:sym typeface="+mn-ea"/>
              </a:rPr>
              <a:t>故选</a:t>
            </a:r>
            <a:r>
              <a:rPr altLang="en-US" sz="2400" lang="zh-CN"/>
              <a:t>C.</a:t>
            </a:r>
            <a:endParaRPr altLang="en-US" sz="2400" lang="zh-CN"/>
          </a:p>
        </p:txBody>
      </p:sp>
      <p:sp>
        <p:nvSpPr>
          <p:cNvPr id="1049178" name="文本框 10"/>
          <p:cNvSpPr txBox="1"/>
          <p:nvPr/>
        </p:nvSpPr>
        <p:spPr>
          <a:xfrm>
            <a:off x="8229600" y="6033770"/>
            <a:ext cx="3620135" cy="429895"/>
          </a:xfrm>
          <a:prstGeom prst="rect"/>
          <a:noFill/>
          <a:ln w="9525">
            <a:noFill/>
          </a:ln>
        </p:spPr>
        <p:txBody>
          <a:bodyPr wrap="square">
            <a:spAutoFit/>
          </a:bodyPr>
          <a:p>
            <a:pPr fontAlgn="auto" indent="0"/>
            <a:r>
              <a:rPr sz="2200" lang="zh-CN">
                <a:solidFill>
                  <a:srgbClr val="000000"/>
                </a:solidFill>
                <a:ea typeface="黑体" panose="02010609060101010101" charset="-122"/>
                <a:sym typeface="+mn-ea"/>
              </a:rPr>
              <a:t>【参考答案】</a:t>
            </a:r>
            <a:r>
              <a:rPr altLang="zh-CN" sz="2200" lang="en-US">
                <a:solidFill>
                  <a:srgbClr val="FF0000"/>
                </a:solidFill>
                <a:latin typeface="微软雅黑" panose="020B0503020204020204" charset="-122"/>
                <a:ea typeface="微软雅黑" panose="020B0503020204020204" charset="-122"/>
                <a:cs typeface="微软雅黑" panose="020B0503020204020204" charset="-122"/>
                <a:sym typeface="+mn-ea"/>
              </a:rPr>
              <a:t> </a:t>
            </a:r>
            <a:r>
              <a:rPr altLang="zh-CN" sz="2200" lang="en-US">
                <a:sym typeface="+mn-ea"/>
              </a:rPr>
              <a:t>C</a:t>
            </a:r>
            <a:r>
              <a:rPr altLang="zh-CN" sz="2200" lang="en-US">
                <a:sym typeface="+mn-ea"/>
              </a:rPr>
              <a:t> </a:t>
            </a:r>
            <a:r>
              <a:rPr b="0" sz="2200" lang="en-US">
                <a:solidFill>
                  <a:srgbClr val="000000"/>
                </a:solidFill>
                <a:latin typeface="宋体" panose="02010600030101010101" pitchFamily="2" charset="-122"/>
              </a:rPr>
              <a:t> </a:t>
            </a:r>
            <a:endParaRPr altLang="en-US" b="0" sz="2200" lang="en-US">
              <a:solidFill>
                <a:srgbClr val="000000"/>
              </a:solidFill>
              <a:latin typeface="宋体" panose="02010600030101010101" pitchFamily="2" charset="-122"/>
            </a:endParaRPr>
          </a:p>
        </p:txBody>
      </p:sp>
      <p:sp>
        <p:nvSpPr>
          <p:cNvPr id="1049179" name="文本框 4"/>
          <p:cNvSpPr txBox="1"/>
          <p:nvPr>
            <p:custDataLst>
              <p:tags r:id="rId3"/>
            </p:custDataLst>
          </p:nvPr>
        </p:nvSpPr>
        <p:spPr>
          <a:xfrm>
            <a:off x="109855" y="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80" name="文本框 1"/>
          <p:cNvSpPr txBox="1"/>
          <p:nvPr/>
        </p:nvSpPr>
        <p:spPr>
          <a:xfrm>
            <a:off x="109855" y="398780"/>
            <a:ext cx="6854825" cy="6064885"/>
          </a:xfrm>
          <a:prstGeom prst="rect"/>
          <a:ln>
            <a:solidFill>
              <a:schemeClr val="accent1"/>
            </a:solidFill>
          </a:ln>
        </p:spPr>
        <p:txBody>
          <a:bodyPr wrap="square">
            <a:noAutofit/>
          </a:bodyPr>
          <a:p>
            <a:pPr algn="l" defTabSz="266700" fontAlgn="auto" indent="0">
              <a:lnSpc>
                <a:spcPct val="9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12.</a:t>
            </a:r>
            <a:r>
              <a:rPr altLang="en-US" sz="2400" lang="zh-CN">
                <a:solidFill>
                  <a:srgbClr val="000000"/>
                </a:solidFill>
                <a:latin typeface="仿宋" panose="02010609060101010101" charset="-122"/>
                <a:ea typeface="仿宋" panose="02010609060101010101" charset="-122"/>
                <a:cs typeface="仿宋" panose="02010609060101010101" charset="-122"/>
              </a:rPr>
              <a:t>下列对材料有关内容的概述，不正确的一项是</a:t>
            </a:r>
            <a:r>
              <a:rPr altLang="zh-CN" sz="2400" lang="en-US">
                <a:solidFill>
                  <a:srgbClr val="000000"/>
                </a:solidFill>
                <a:latin typeface="仿宋" panose="02010609060101010101" charset="-122"/>
                <a:ea typeface="仿宋" panose="02010609060101010101" charset="-122"/>
                <a:cs typeface="仿宋" panose="02010609060101010101" charset="-122"/>
              </a:rPr>
              <a:t>(3</a:t>
            </a:r>
            <a:r>
              <a:rPr altLang="en-US" sz="2400" lang="zh-CN">
                <a:solidFill>
                  <a:srgbClr val="000000"/>
                </a:solidFill>
                <a:latin typeface="仿宋" panose="02010609060101010101" charset="-122"/>
                <a:ea typeface="仿宋" panose="02010609060101010101" charset="-122"/>
                <a:cs typeface="仿宋" panose="02010609060101010101" charset="-122"/>
              </a:rPr>
              <a:t>分</a:t>
            </a:r>
            <a:r>
              <a:rPr altLang="zh-CN" sz="2400" lang="en-US">
                <a:solidFill>
                  <a:srgbClr val="000000"/>
                </a:solidFill>
                <a:latin typeface="仿宋" panose="02010609060101010101" charset="-122"/>
                <a:ea typeface="仿宋" panose="02010609060101010101" charset="-122"/>
                <a:cs typeface="仿宋" panose="02010609060101010101" charset="-122"/>
              </a:rPr>
              <a:t>)</a:t>
            </a:r>
            <a:endParaRPr altLang="zh-CN" sz="2400" lang="en-US">
              <a:solidFill>
                <a:srgbClr val="000000"/>
              </a:solidFill>
              <a:latin typeface="仿宋" panose="02010609060101010101" charset="-122"/>
              <a:ea typeface="仿宋" panose="02010609060101010101" charset="-122"/>
              <a:cs typeface="仿宋" panose="02010609060101010101" charset="-122"/>
            </a:endParaRPr>
          </a:p>
          <a:p>
            <a:pPr algn="l" defTabSz="266700" fontAlgn="auto" indent="0">
              <a:lnSpc>
                <a:spcPct val="9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A.</a:t>
            </a:r>
            <a:r>
              <a:rPr altLang="en-US" sz="2400" lang="zh-CN">
                <a:solidFill>
                  <a:srgbClr val="000000"/>
                </a:solidFill>
                <a:latin typeface="仿宋" panose="02010609060101010101" charset="-122"/>
                <a:ea typeface="仿宋" panose="02010609060101010101" charset="-122"/>
                <a:cs typeface="仿宋" panose="02010609060101010101" charset="-122"/>
              </a:rPr>
              <a:t>《八佾篇》中孔子认为管仲</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器小</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，因为管仲在齐国当宰相的时候，为自己聚敛财富，又不知节俭，甚至还有僭越的行为，这些都与孔子重视的</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礼</a:t>
            </a:r>
            <a:r>
              <a:rPr altLang="zh-CN" sz="2400" lang="en-US">
                <a:solidFill>
                  <a:srgbClr val="000000"/>
                </a:solidFill>
                <a:latin typeface="仿宋" panose="02010609060101010101" charset="-122"/>
                <a:ea typeface="仿宋" panose="02010609060101010101" charset="-122"/>
                <a:cs typeface="仿宋" panose="02010609060101010101" charset="-122"/>
              </a:rPr>
              <a:t>”</a:t>
            </a:r>
            <a:r>
              <a:rPr altLang="en-US" sz="2400" lang="zh-CN">
                <a:solidFill>
                  <a:srgbClr val="000000"/>
                </a:solidFill>
                <a:latin typeface="仿宋" panose="02010609060101010101" charset="-122"/>
                <a:ea typeface="仿宋" panose="02010609060101010101" charset="-122"/>
                <a:cs typeface="仿宋" panose="02010609060101010101" charset="-122"/>
              </a:rPr>
              <a:t>相悖。</a:t>
            </a:r>
            <a:endParaRPr altLang="en-US" sz="2400" lang="zh-CN">
              <a:solidFill>
                <a:srgbClr val="000000"/>
              </a:solidFill>
              <a:latin typeface="仿宋" panose="02010609060101010101" charset="-122"/>
              <a:ea typeface="仿宋" panose="02010609060101010101" charset="-122"/>
              <a:cs typeface="仿宋" panose="02010609060101010101" charset="-122"/>
            </a:endParaRPr>
          </a:p>
          <a:p>
            <a:pPr algn="l" defTabSz="266700" fontAlgn="auto" indent="0">
              <a:lnSpc>
                <a:spcPct val="9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B.</a:t>
            </a:r>
            <a:r>
              <a:rPr altLang="en-US" sz="2400" lang="zh-CN">
                <a:solidFill>
                  <a:srgbClr val="000000"/>
                </a:solidFill>
                <a:latin typeface="仿宋" panose="02010609060101010101" charset="-122"/>
                <a:ea typeface="仿宋" panose="02010609060101010101" charset="-122"/>
                <a:cs typeface="仿宋" panose="02010609060101010101" charset="-122"/>
              </a:rPr>
              <a:t>《宪问》中孔子肯定了子产和子西的仁惠，但当被问及管仲时，孔子只说虽然管仲夺取了伯氏的封地，却能让伯氏对他没有怨言，此处并没有直接表明自己的态度。</a:t>
            </a:r>
            <a:endParaRPr altLang="en-US" sz="2400" lang="zh-CN">
              <a:solidFill>
                <a:srgbClr val="000000"/>
              </a:solidFill>
              <a:latin typeface="仿宋" panose="02010609060101010101" charset="-122"/>
              <a:ea typeface="仿宋" panose="02010609060101010101" charset="-122"/>
              <a:cs typeface="仿宋" panose="02010609060101010101" charset="-122"/>
            </a:endParaRPr>
          </a:p>
          <a:p>
            <a:pPr algn="l" defTabSz="266700" fontAlgn="auto" indent="0">
              <a:lnSpc>
                <a:spcPct val="9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C.</a:t>
            </a:r>
            <a:r>
              <a:rPr altLang="en-US" sz="2400" lang="zh-CN">
                <a:solidFill>
                  <a:srgbClr val="000000"/>
                </a:solidFill>
                <a:latin typeface="仿宋" panose="02010609060101010101" charset="-122"/>
                <a:ea typeface="仿宋" panose="02010609060101010101" charset="-122"/>
                <a:cs typeface="仿宋" panose="02010609060101010101" charset="-122"/>
              </a:rPr>
              <a:t>管仲善于把祸患化为祥福，当桓公想背弃曹沫逼迫他订立的盟约时，管仲就根据当时的形势劝他信守盟约，诸侯们因此归附齐国，</a:t>
            </a:r>
            <a:r>
              <a:rPr altLang="en-US" sz="2400" lang="zh-CN">
                <a:solidFill>
                  <a:srgbClr val="FF0000"/>
                </a:solidFill>
                <a:latin typeface="仿宋" panose="02010609060101010101" charset="-122"/>
                <a:ea typeface="仿宋" panose="02010609060101010101" charset="-122"/>
                <a:cs typeface="仿宋" panose="02010609060101010101" charset="-122"/>
              </a:rPr>
              <a:t>并称赞管仲是治理国家的法宝。</a:t>
            </a:r>
            <a:r>
              <a:rPr altLang="en-US" sz="2400" lang="zh-CN">
                <a:solidFill>
                  <a:srgbClr val="FF0000"/>
                </a:solidFill>
                <a:latin typeface="Arial" panose="020B0604020202020204" pitchFamily="34" charset="0"/>
                <a:ea typeface="仿宋" panose="02010609060101010101" charset="-122"/>
                <a:cs typeface="仿宋" panose="02010609060101010101" charset="-122"/>
              </a:rPr>
              <a:t>×</a:t>
            </a:r>
            <a:endParaRPr altLang="en-US" sz="2400" lang="zh-CN">
              <a:solidFill>
                <a:srgbClr val="FF0000"/>
              </a:solidFill>
              <a:latin typeface="仿宋" panose="02010609060101010101" charset="-122"/>
              <a:ea typeface="仿宋" panose="02010609060101010101" charset="-122"/>
              <a:cs typeface="仿宋" panose="02010609060101010101" charset="-122"/>
            </a:endParaRPr>
          </a:p>
          <a:p>
            <a:pPr algn="l" defTabSz="266700" fontAlgn="auto" indent="0">
              <a:lnSpc>
                <a:spcPct val="9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D.</a:t>
            </a:r>
            <a:r>
              <a:rPr altLang="en-US" sz="2400" lang="zh-CN">
                <a:solidFill>
                  <a:srgbClr val="000000"/>
                </a:solidFill>
                <a:latin typeface="仿宋" panose="02010609060101010101" charset="-122"/>
                <a:ea typeface="仿宋" panose="02010609060101010101" charset="-122"/>
                <a:cs typeface="仿宋" panose="02010609060101010101" charset="-122"/>
              </a:rPr>
              <a:t>在管仲的治理下，齐国凭借地域优势，积累财富，富国强兵，尽力让百姓过上顺心如意的生活，这也许是管仲富可敌国、奢侈僭越，齐国百姓却不足介意的原因。</a:t>
            </a:r>
            <a:endParaRPr altLang="en-US" sz="2400" lang="zh-CN">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76"/>
                                        </p:tgtEl>
                                        <p:attrNameLst>
                                          <p:attrName>style.visibility</p:attrName>
                                        </p:attrNameLst>
                                      </p:cBhvr>
                                      <p:to>
                                        <p:strVal val="visible"/>
                                      </p:to>
                                    </p:set>
                                    <p:animEffect transition="in" filter="blinds(horizontal)">
                                      <p:cBhvr>
                                        <p:cTn dur="500" id="7"/>
                                        <p:tgtEl>
                                          <p:spTgt spid="104917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177"/>
                                        </p:tgtEl>
                                        <p:attrNameLst>
                                          <p:attrName>style.visibility</p:attrName>
                                        </p:attrNameLst>
                                      </p:cBhvr>
                                      <p:to>
                                        <p:strVal val="visible"/>
                                      </p:to>
                                    </p:set>
                                    <p:animEffect transition="in" filter="blinds(horizontal)">
                                      <p:cBhvr>
                                        <p:cTn dur="500" id="12"/>
                                        <p:tgtEl>
                                          <p:spTgt spid="104917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1049178"/>
                                        </p:tgtEl>
                                        <p:attrNameLst>
                                          <p:attrName>style.visibility</p:attrName>
                                        </p:attrNameLst>
                                      </p:cBhvr>
                                      <p:to>
                                        <p:strVal val="visible"/>
                                      </p:to>
                                    </p:set>
                                    <p:animEffect transition="in" filter="blinds(horizontal)">
                                      <p:cBhvr>
                                        <p:cTn dur="500" id="17"/>
                                        <p:tgtEl>
                                          <p:spTgt spid="1049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76" grpId="0" bldLvl="0" animBg="1"/>
      <p:bldP spid="1049177" grpId="0" bldLvl="0" animBg="1"/>
      <p:bldP spid="104917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9184" name="文本框 28"/>
          <p:cNvSpPr txBox="1"/>
          <p:nvPr>
            <p:custDataLst>
              <p:tags r:id="rId1"/>
            </p:custDataLst>
          </p:nvPr>
        </p:nvSpPr>
        <p:spPr>
          <a:xfrm>
            <a:off x="2338705" y="128905"/>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85" name="文本框 9"/>
          <p:cNvSpPr txBox="1"/>
          <p:nvPr/>
        </p:nvSpPr>
        <p:spPr>
          <a:xfrm>
            <a:off x="245110" y="3845560"/>
            <a:ext cx="11852275" cy="2811145"/>
          </a:xfrm>
          <a:prstGeom prst="rect"/>
          <a:noFill/>
          <a:ln w="9525">
            <a:solidFill>
              <a:schemeClr val="accent1"/>
            </a:solidFill>
          </a:ln>
        </p:spPr>
        <p:txBody>
          <a:bodyPr wrap="square">
            <a:noAutofit/>
          </a:bodyPr>
          <a:p>
            <a:pPr fontAlgn="ctr" hangingPunct="0" indent="0"/>
            <a:r>
              <a:rPr b="1" sz="2400" lang="zh-CN">
                <a:solidFill>
                  <a:srgbClr val="000000"/>
                </a:solidFill>
                <a:ea typeface="黑体" panose="02010609060101010101" charset="-122"/>
              </a:rPr>
              <a:t>【解题思路】</a:t>
            </a:r>
            <a:endParaRPr b="1" sz="2400" lang="zh-CN">
              <a:solidFill>
                <a:srgbClr val="000000"/>
              </a:solidFill>
              <a:ea typeface="黑体" panose="02010609060101010101" charset="-122"/>
            </a:endParaRPr>
          </a:p>
          <a:p>
            <a:pPr algn="l" defTabSz="266700" fontAlgn="auto" indent="0">
              <a:lnSpc>
                <a:spcPct val="100000"/>
              </a:lnSpc>
              <a:spcAft>
                <a:spcPct val="0"/>
              </a:spcAft>
            </a:pPr>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zh-CN" b="1" dirty="0" sz="2400" lang="en-US">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1)</a:t>
            </a:r>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“自经于沟渎”的“于沟渎”是介词结构后置，翻译为“在小山沟里上吊自杀”：“莫”，没有人。</a:t>
            </a:r>
            <a:endPar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algn="l" defTabSz="266700" fontAlgn="auto" indent="0">
              <a:lnSpc>
                <a:spcPct val="100000"/>
              </a:lnSpc>
              <a:spcAft>
                <a:spcPct val="0"/>
              </a:spcAft>
            </a:pPr>
            <a:r>
              <a:rPr altLang="en-US" sz="2400" lang="zh-CN">
                <a:solidFill>
                  <a:srgbClr val="000000"/>
                </a:solidFill>
                <a:latin typeface="仿宋" panose="02010609060101010101" charset="-122"/>
                <a:ea typeface="仿宋" panose="02010609060101010101" charset="-122"/>
                <a:cs typeface="仿宋" panose="02010609060101010101" charset="-122"/>
                <a:sym typeface="+mn-ea"/>
              </a:rPr>
              <a:t>【评分细则】</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匹夫匹妇</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译成</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普通男女</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普通百姓</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自经于沟渎</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的</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于沟渎</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是介词结构后置，翻译为</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在小山沟里上吊自杀</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经</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译成</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自缢</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上吊自杀</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莫</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译成</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没有谁</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分；句意写成问句</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分，若写成陈述句，则扣</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 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a:t>
            </a:r>
            <a:endPar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p:txBody>
      </p:sp>
      <p:sp>
        <p:nvSpPr>
          <p:cNvPr id="1049186" name="文本框 4"/>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87" name="文本框 2"/>
          <p:cNvSpPr txBox="1"/>
          <p:nvPr/>
        </p:nvSpPr>
        <p:spPr>
          <a:xfrm>
            <a:off x="149860" y="466090"/>
            <a:ext cx="11851005" cy="3290570"/>
          </a:xfrm>
          <a:prstGeom prst="rect"/>
          <a:ln>
            <a:solidFill>
              <a:schemeClr val="accent1"/>
            </a:solidFill>
          </a:ln>
        </p:spPr>
        <p:txBody>
          <a:bodyPr wrap="square">
            <a:noAutofit/>
          </a:bodyPr>
          <a:p>
            <a:pPr algn="l" defTabSz="266700" fontAlgn="auto" indent="0" marL="17780">
              <a:lnSpc>
                <a:spcPct val="100000"/>
              </a:lnSpc>
              <a:spcAft>
                <a:spcPct val="0"/>
              </a:spcAft>
            </a:pPr>
            <a:r>
              <a:rPr altLang="zh-CN" sz="2400" lang="en-US">
                <a:solidFill>
                  <a:srgbClr val="000000"/>
                </a:solidFill>
                <a:ea typeface="宋体" panose="02010600030101010101" pitchFamily="2" charset="-122"/>
                <a:sym typeface="+mn-ea"/>
              </a:rPr>
              <a:t>13.</a:t>
            </a:r>
            <a:r>
              <a:rPr altLang="en-US" sz="2400" lang="zh-CN">
                <a:solidFill>
                  <a:srgbClr val="000000"/>
                </a:solidFill>
                <a:ea typeface="宋体" panose="02010600030101010101" pitchFamily="2" charset="-122"/>
                <a:sym typeface="+mn-ea"/>
              </a:rPr>
              <a:t>请把材料中画横线的句子翻译成现代汉语。</a:t>
            </a:r>
            <a:r>
              <a:rPr altLang="zh-CN" sz="2400" lang="en-US">
                <a:solidFill>
                  <a:srgbClr val="000000"/>
                </a:solidFill>
                <a:ea typeface="宋体" panose="02010600030101010101" pitchFamily="2" charset="-122"/>
                <a:sym typeface="+mn-ea"/>
              </a:rPr>
              <a:t>(8</a:t>
            </a:r>
            <a:r>
              <a:rPr altLang="en-US" sz="2400" lang="zh-CN">
                <a:solidFill>
                  <a:srgbClr val="000000"/>
                </a:solidFill>
                <a:ea typeface="宋体" panose="02010600030101010101" pitchFamily="2" charset="-122"/>
                <a:sym typeface="+mn-ea"/>
              </a:rPr>
              <a:t>分</a:t>
            </a:r>
            <a:r>
              <a:rPr altLang="zh-CN" sz="2400" lang="en-US">
                <a:solidFill>
                  <a:srgbClr val="000000"/>
                </a:solidFill>
                <a:ea typeface="宋体" panose="02010600030101010101" pitchFamily="2" charset="-122"/>
                <a:sym typeface="+mn-ea"/>
              </a:rPr>
              <a:t>)</a:t>
            </a:r>
            <a:endParaRPr altLang="zh-CN" sz="2400" lang="en-US">
              <a:solidFill>
                <a:srgbClr val="000000"/>
              </a:solidFill>
              <a:ea typeface="宋体" panose="02010600030101010101" pitchFamily="2" charset="-122"/>
              <a:sym typeface="+mn-ea"/>
            </a:endParaRPr>
          </a:p>
          <a:p>
            <a:pPr algn="l" defTabSz="266700" fontAlgn="auto" indent="0" marL="17780">
              <a:lnSpc>
                <a:spcPct val="100000"/>
              </a:lnSpc>
              <a:spcAft>
                <a:spcPct val="0"/>
              </a:spcAft>
            </a:pPr>
            <a:r>
              <a:rPr altLang="zh-CN" sz="2400" lang="en-US">
                <a:solidFill>
                  <a:srgbClr val="000000"/>
                </a:solidFill>
                <a:ea typeface="宋体" panose="02010600030101010101" pitchFamily="2" charset="-122"/>
                <a:sym typeface="+mn-ea"/>
              </a:rPr>
              <a:t>(1)</a:t>
            </a:r>
            <a:r>
              <a:rPr altLang="en-US" sz="2400" lang="zh-CN">
                <a:solidFill>
                  <a:srgbClr val="000000"/>
                </a:solidFill>
                <a:ea typeface="宋体" panose="02010600030101010101" pitchFamily="2" charset="-122"/>
                <a:sym typeface="+mn-ea"/>
              </a:rPr>
              <a:t>岂若匹夫匹妇之为信也，自经于沟渎，而莫之知也</a:t>
            </a:r>
            <a:r>
              <a:rPr altLang="zh-CN" sz="2400" lang="en-US">
                <a:solidFill>
                  <a:srgbClr val="000000"/>
                </a:solidFill>
                <a:ea typeface="宋体" panose="02010600030101010101" pitchFamily="2" charset="-122"/>
                <a:sym typeface="+mn-ea"/>
              </a:rPr>
              <a:t>?</a:t>
            </a:r>
            <a:endParaRPr altLang="zh-CN" sz="2400" lang="en-US">
              <a:solidFill>
                <a:srgbClr val="000000"/>
              </a:solidFill>
              <a:ea typeface="宋体" panose="02010600030101010101" pitchFamily="2" charset="-122"/>
              <a:sym typeface="+mn-ea"/>
            </a:endParaRPr>
          </a:p>
          <a:p>
            <a:pPr algn="l" defTabSz="266700" fontAlgn="auto" indent="0" marL="17780">
              <a:lnSpc>
                <a:spcPct val="100000"/>
              </a:lnSpc>
              <a:spcAft>
                <a:spcPct val="0"/>
              </a:spcAft>
            </a:pPr>
            <a:r>
              <a:rPr altLang="zh-CN" sz="2400" lang="en-US">
                <a:solidFill>
                  <a:srgbClr val="000000"/>
                </a:solidFill>
                <a:ea typeface="宋体" panose="02010600030101010101" pitchFamily="2" charset="-122"/>
                <a:sym typeface="+mn-ea"/>
              </a:rPr>
              <a:t>(2)</a:t>
            </a:r>
            <a:r>
              <a:rPr altLang="en-US" sz="2400" lang="zh-CN">
                <a:solidFill>
                  <a:srgbClr val="000000"/>
                </a:solidFill>
                <a:ea typeface="宋体" panose="02010600030101010101" pitchFamily="2" charset="-122"/>
                <a:sym typeface="+mn-ea"/>
              </a:rPr>
              <a:t>语曰</a:t>
            </a:r>
            <a:r>
              <a:rPr altLang="zh-CN" sz="2400" lang="en-US">
                <a:solidFill>
                  <a:srgbClr val="000000"/>
                </a:solidFill>
                <a:ea typeface="宋体" panose="02010600030101010101" pitchFamily="2" charset="-122"/>
                <a:sym typeface="+mn-ea"/>
              </a:rPr>
              <a:t>“</a:t>
            </a:r>
            <a:r>
              <a:rPr altLang="en-US" sz="2400" lang="zh-CN">
                <a:solidFill>
                  <a:srgbClr val="000000"/>
                </a:solidFill>
                <a:ea typeface="宋体" panose="02010600030101010101" pitchFamily="2" charset="-122"/>
                <a:sym typeface="+mn-ea"/>
              </a:rPr>
              <a:t>将顺其美，匡救其恶，故上下能相亲也</a:t>
            </a:r>
            <a:r>
              <a:rPr altLang="zh-CN" sz="2400" lang="en-US">
                <a:solidFill>
                  <a:srgbClr val="000000"/>
                </a:solidFill>
                <a:ea typeface="宋体" panose="02010600030101010101" pitchFamily="2" charset="-122"/>
                <a:sym typeface="+mn-ea"/>
              </a:rPr>
              <a:t>”</a:t>
            </a:r>
            <a:r>
              <a:rPr altLang="en-US" sz="2400" lang="zh-CN">
                <a:solidFill>
                  <a:srgbClr val="000000"/>
                </a:solidFill>
                <a:ea typeface="宋体" panose="02010600030101010101" pitchFamily="2" charset="-122"/>
                <a:sym typeface="+mn-ea"/>
              </a:rPr>
              <a:t>，岂管仲之谓乎</a:t>
            </a:r>
            <a:r>
              <a:rPr altLang="zh-CN" sz="2400" lang="en-US">
                <a:solidFill>
                  <a:srgbClr val="000000"/>
                </a:solidFill>
                <a:ea typeface="宋体" panose="02010600030101010101" pitchFamily="2" charset="-122"/>
                <a:sym typeface="+mn-ea"/>
              </a:rPr>
              <a:t>?</a:t>
            </a:r>
            <a:endParaRPr altLang="zh-CN" sz="2400" lang="en-US">
              <a:solidFill>
                <a:srgbClr val="000000"/>
              </a:solidFill>
              <a:ea typeface="宋体" panose="02010600030101010101" pitchFamily="2" charset="-122"/>
              <a:sym typeface="+mn-ea"/>
            </a:endParaRPr>
          </a:p>
          <a:p>
            <a:pPr algn="l" defTabSz="266700" fontAlgn="auto" indent="0" marL="17780">
              <a:lnSpc>
                <a:spcPct val="100000"/>
              </a:lnSpc>
              <a:spcAft>
                <a:spcPct val="0"/>
              </a:spcAft>
            </a:pPr>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考查目标】</a:t>
            </a:r>
            <a:r>
              <a:rPr altLang="zh-CN" sz="2400" lang="en-US">
                <a:solidFill>
                  <a:srgbClr val="000000"/>
                </a:solidFill>
                <a:ea typeface="黑体" panose="02010609060101010101" charset="-122"/>
                <a:sym typeface="+mn-ea"/>
              </a:rPr>
              <a:t> </a:t>
            </a:r>
            <a:r>
              <a:rPr altLang="en-US" sz="2400" lang="zh-CN">
                <a:solidFill>
                  <a:srgbClr val="000000"/>
                </a:solidFill>
                <a:ea typeface="黑体" panose="02010609060101010101" charset="-122"/>
                <a:sym typeface="+mn-ea"/>
              </a:rPr>
              <a:t>本题考查学生理解并翻译文言文句子的能力。</a:t>
            </a:r>
            <a:endParaRPr altLang="en-US" sz="2400" lang="zh-CN">
              <a:solidFill>
                <a:srgbClr val="000000"/>
              </a:solidFill>
              <a:ea typeface="黑体" panose="02010609060101010101" charset="-122"/>
              <a:sym typeface="+mn-ea"/>
            </a:endParaRPr>
          </a:p>
          <a:p>
            <a:pPr algn="l" defTabSz="266700" fontAlgn="auto" indent="0" marL="17780">
              <a:lnSpc>
                <a:spcPct val="100000"/>
              </a:lnSpc>
              <a:spcAft>
                <a:spcPct val="0"/>
              </a:spcAft>
            </a:pPr>
            <a:r>
              <a:rPr sz="2400" lang="zh-CN">
                <a:solidFill>
                  <a:srgbClr val="000000"/>
                </a:solidFill>
                <a:ea typeface="黑体" panose="02010609060101010101" charset="-122"/>
                <a:sym typeface="+mn-ea"/>
              </a:rPr>
              <a:t>【参考答案】</a:t>
            </a:r>
            <a:endParaRPr sz="2400" lang="zh-CN">
              <a:solidFill>
                <a:srgbClr val="000000"/>
              </a:solidFill>
              <a:ea typeface="黑体" panose="02010609060101010101" charset="-122"/>
              <a:sym typeface="+mn-ea"/>
            </a:endParaRPr>
          </a:p>
          <a:p>
            <a:pPr algn="l" defTabSz="266700" fontAlgn="auto" indent="0">
              <a:lnSpc>
                <a:spcPct val="100000"/>
              </a:lnSpc>
              <a:spcAft>
                <a:spcPct val="0"/>
              </a:spcAft>
            </a:pPr>
            <a:r>
              <a:rPr altLang="en-US" sz="2400" lang="zh-CN">
                <a:solidFill>
                  <a:srgbClr val="000000"/>
                </a:solidFill>
                <a:latin typeface="仿宋" panose="02010609060101010101" charset="-122"/>
                <a:ea typeface="仿宋" panose="02010609060101010101" charset="-122"/>
                <a:cs typeface="仿宋" panose="02010609060101010101" charset="-122"/>
                <a:sym typeface="+mn-ea"/>
              </a:rPr>
              <a:t>（</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）难道要（管仲）像一般的平庸男女那样，为了守信用（的小节），在小山沟里上吊自杀，而没有人知道吗</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endParaRPr altLang="en-US" sz="2400" lang="zh-CN">
              <a:solidFill>
                <a:srgbClr val="00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85"/>
                                        </p:tgtEl>
                                        <p:attrNameLst>
                                          <p:attrName>style.visibility</p:attrName>
                                        </p:attrNameLst>
                                      </p:cBhvr>
                                      <p:to>
                                        <p:strVal val="visible"/>
                                      </p:to>
                                    </p:set>
                                    <p:animEffect transition="in" filter="blinds(horizontal)">
                                      <p:cBhvr>
                                        <p:cTn dur="500" id="7"/>
                                        <p:tgtEl>
                                          <p:spTgt spid="1049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5"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9191" name="文本框 28"/>
          <p:cNvSpPr txBox="1"/>
          <p:nvPr>
            <p:custDataLst>
              <p:tags r:id="rId1"/>
            </p:custDataLst>
          </p:nvPr>
        </p:nvSpPr>
        <p:spPr>
          <a:xfrm>
            <a:off x="2338705" y="128905"/>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92" name="文本框 9"/>
          <p:cNvSpPr txBox="1"/>
          <p:nvPr/>
        </p:nvSpPr>
        <p:spPr>
          <a:xfrm>
            <a:off x="245110" y="3845560"/>
            <a:ext cx="11852275" cy="2811145"/>
          </a:xfrm>
          <a:prstGeom prst="rect"/>
          <a:noFill/>
          <a:ln w="9525">
            <a:solidFill>
              <a:schemeClr val="accent1"/>
            </a:solidFill>
          </a:ln>
        </p:spPr>
        <p:txBody>
          <a:bodyPr wrap="square">
            <a:noAutofit/>
          </a:bodyPr>
          <a:p>
            <a:pPr fontAlgn="ctr" hangingPunct="0" indent="0"/>
            <a:r>
              <a:rPr b="1" sz="2400" lang="zh-CN">
                <a:solidFill>
                  <a:srgbClr val="000000"/>
                </a:solidFill>
                <a:ea typeface="黑体" panose="02010609060101010101" charset="-122"/>
              </a:rPr>
              <a:t>【解题思路】</a:t>
            </a:r>
            <a:endParaRPr b="1" sz="2400" lang="zh-CN">
              <a:solidFill>
                <a:srgbClr val="000000"/>
              </a:solidFill>
              <a:ea typeface="黑体" panose="02010609060101010101" charset="-122"/>
            </a:endParaRPr>
          </a:p>
          <a:p>
            <a:pPr fontAlgn="ctr" hangingPunct="0" indent="0"/>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(2)“</a:t>
            </a:r>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匡</a:t>
            </a:r>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a:t>
            </a:r>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匡</a:t>
            </a:r>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正、纠正；“</a:t>
            </a:r>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管仲之谓</a:t>
            </a:r>
            <a:r>
              <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rPr>
              <a:t>”说的是管仲，宾语前置。</a:t>
            </a:r>
            <a:endPar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a:p>
            <a:pPr algn="l" defTabSz="266700" fontAlgn="auto" indent="0">
              <a:lnSpc>
                <a:spcPct val="100000"/>
              </a:lnSpc>
              <a:spcAft>
                <a:spcPct val="0"/>
              </a:spcAft>
            </a:pPr>
            <a:r>
              <a:rPr altLang="en-US" sz="2400" lang="zh-CN">
                <a:solidFill>
                  <a:srgbClr val="000000"/>
                </a:solidFill>
                <a:latin typeface="仿宋" panose="02010609060101010101" charset="-122"/>
                <a:ea typeface="仿宋" panose="02010609060101010101" charset="-122"/>
                <a:cs typeface="仿宋" panose="02010609060101010101" charset="-122"/>
                <a:sym typeface="+mn-ea"/>
              </a:rPr>
              <a:t>【评分细则】</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将顺</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译成</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扶持</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促成</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顺势</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助成</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等，</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匡救</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译成</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纠正</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匡正</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管仲之谓也</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，宾语前置</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 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分；句意通顺、流畅，</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1</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分。</a:t>
            </a:r>
            <a:endParaRPr altLang="en-US" b="1" dirty="0" sz="2400" lang="zh-CN">
              <a:solidFill>
                <a:schemeClr val="tx1">
                  <a:lumMod val="95000"/>
                  <a:lumOff val="5000"/>
                </a:schemeClr>
              </a:solidFill>
              <a:latin typeface="宋体" panose="02010600030101010101" pitchFamily="2" charset="-122"/>
              <a:ea typeface="宋体" panose="02010600030101010101" pitchFamily="2" charset="-122"/>
              <a:cs typeface="仿宋" panose="02010609060101010101" charset="-122"/>
              <a:sym typeface="+mn-ea"/>
            </a:endParaRPr>
          </a:p>
        </p:txBody>
      </p:sp>
      <p:sp>
        <p:nvSpPr>
          <p:cNvPr id="1049193" name="文本框 4"/>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194" name="文本框 2"/>
          <p:cNvSpPr txBox="1"/>
          <p:nvPr/>
        </p:nvSpPr>
        <p:spPr>
          <a:xfrm>
            <a:off x="149860" y="466090"/>
            <a:ext cx="11851005" cy="3290570"/>
          </a:xfrm>
          <a:prstGeom prst="rect"/>
          <a:ln>
            <a:solidFill>
              <a:schemeClr val="accent1"/>
            </a:solidFill>
          </a:ln>
        </p:spPr>
        <p:txBody>
          <a:bodyPr wrap="square">
            <a:noAutofit/>
          </a:bodyPr>
          <a:p>
            <a:pPr algn="l" defTabSz="266700" fontAlgn="auto" indent="0" marL="17780">
              <a:lnSpc>
                <a:spcPct val="100000"/>
              </a:lnSpc>
              <a:spcAft>
                <a:spcPct val="0"/>
              </a:spcAft>
            </a:pPr>
            <a:r>
              <a:rPr altLang="zh-CN" sz="2400" lang="en-US">
                <a:solidFill>
                  <a:srgbClr val="000000"/>
                </a:solidFill>
                <a:ea typeface="宋体" panose="02010600030101010101" pitchFamily="2" charset="-122"/>
                <a:sym typeface="+mn-ea"/>
              </a:rPr>
              <a:t>13.</a:t>
            </a:r>
            <a:r>
              <a:rPr altLang="en-US" sz="2400" lang="zh-CN">
                <a:solidFill>
                  <a:srgbClr val="000000"/>
                </a:solidFill>
                <a:ea typeface="宋体" panose="02010600030101010101" pitchFamily="2" charset="-122"/>
                <a:sym typeface="+mn-ea"/>
              </a:rPr>
              <a:t>请把材料中画横线的句子翻译成现代汉语。</a:t>
            </a:r>
            <a:r>
              <a:rPr altLang="zh-CN" sz="2400" lang="en-US">
                <a:solidFill>
                  <a:srgbClr val="000000"/>
                </a:solidFill>
                <a:ea typeface="宋体" panose="02010600030101010101" pitchFamily="2" charset="-122"/>
                <a:sym typeface="+mn-ea"/>
              </a:rPr>
              <a:t>(8</a:t>
            </a:r>
            <a:r>
              <a:rPr altLang="en-US" sz="2400" lang="zh-CN">
                <a:solidFill>
                  <a:srgbClr val="000000"/>
                </a:solidFill>
                <a:ea typeface="宋体" panose="02010600030101010101" pitchFamily="2" charset="-122"/>
                <a:sym typeface="+mn-ea"/>
              </a:rPr>
              <a:t>分</a:t>
            </a:r>
            <a:r>
              <a:rPr altLang="zh-CN" sz="2400" lang="en-US">
                <a:solidFill>
                  <a:srgbClr val="000000"/>
                </a:solidFill>
                <a:ea typeface="宋体" panose="02010600030101010101" pitchFamily="2" charset="-122"/>
                <a:sym typeface="+mn-ea"/>
              </a:rPr>
              <a:t>)</a:t>
            </a:r>
            <a:endParaRPr altLang="zh-CN" sz="2400" lang="en-US">
              <a:solidFill>
                <a:srgbClr val="000000"/>
              </a:solidFill>
              <a:ea typeface="宋体" panose="02010600030101010101" pitchFamily="2" charset="-122"/>
              <a:sym typeface="+mn-ea"/>
            </a:endParaRPr>
          </a:p>
          <a:p>
            <a:pPr algn="l" defTabSz="266700" fontAlgn="auto" indent="0" marL="17780">
              <a:lnSpc>
                <a:spcPct val="100000"/>
              </a:lnSpc>
              <a:spcAft>
                <a:spcPct val="0"/>
              </a:spcAft>
            </a:pPr>
            <a:r>
              <a:rPr altLang="zh-CN" sz="2400" lang="en-US">
                <a:solidFill>
                  <a:srgbClr val="000000"/>
                </a:solidFill>
                <a:ea typeface="宋体" panose="02010600030101010101" pitchFamily="2" charset="-122"/>
                <a:sym typeface="+mn-ea"/>
              </a:rPr>
              <a:t>(1)</a:t>
            </a:r>
            <a:r>
              <a:rPr altLang="en-US" sz="2400" lang="zh-CN">
                <a:solidFill>
                  <a:srgbClr val="000000"/>
                </a:solidFill>
                <a:ea typeface="宋体" panose="02010600030101010101" pitchFamily="2" charset="-122"/>
                <a:sym typeface="+mn-ea"/>
              </a:rPr>
              <a:t>岂若匹夫匹妇之为信也，自经于沟渎，而莫之知也</a:t>
            </a:r>
            <a:r>
              <a:rPr altLang="zh-CN" sz="2400" lang="en-US">
                <a:solidFill>
                  <a:srgbClr val="000000"/>
                </a:solidFill>
                <a:ea typeface="宋体" panose="02010600030101010101" pitchFamily="2" charset="-122"/>
                <a:sym typeface="+mn-ea"/>
              </a:rPr>
              <a:t>?</a:t>
            </a:r>
            <a:endParaRPr altLang="zh-CN" sz="2400" lang="en-US">
              <a:solidFill>
                <a:srgbClr val="000000"/>
              </a:solidFill>
              <a:ea typeface="宋体" panose="02010600030101010101" pitchFamily="2" charset="-122"/>
              <a:sym typeface="+mn-ea"/>
            </a:endParaRPr>
          </a:p>
          <a:p>
            <a:pPr algn="l" defTabSz="266700" fontAlgn="auto" indent="0" marL="17780">
              <a:lnSpc>
                <a:spcPct val="100000"/>
              </a:lnSpc>
              <a:spcAft>
                <a:spcPct val="0"/>
              </a:spcAft>
            </a:pPr>
            <a:r>
              <a:rPr altLang="zh-CN" sz="2400" lang="en-US">
                <a:solidFill>
                  <a:srgbClr val="000000"/>
                </a:solidFill>
                <a:ea typeface="宋体" panose="02010600030101010101" pitchFamily="2" charset="-122"/>
                <a:sym typeface="+mn-ea"/>
              </a:rPr>
              <a:t>(2)</a:t>
            </a:r>
            <a:r>
              <a:rPr altLang="en-US" sz="2400" lang="zh-CN">
                <a:solidFill>
                  <a:srgbClr val="000000"/>
                </a:solidFill>
                <a:ea typeface="宋体" panose="02010600030101010101" pitchFamily="2" charset="-122"/>
                <a:sym typeface="+mn-ea"/>
              </a:rPr>
              <a:t>语曰</a:t>
            </a:r>
            <a:r>
              <a:rPr altLang="zh-CN" sz="2400" lang="en-US">
                <a:solidFill>
                  <a:srgbClr val="000000"/>
                </a:solidFill>
                <a:ea typeface="宋体" panose="02010600030101010101" pitchFamily="2" charset="-122"/>
                <a:sym typeface="+mn-ea"/>
              </a:rPr>
              <a:t>“</a:t>
            </a:r>
            <a:r>
              <a:rPr altLang="en-US" sz="2400" lang="zh-CN">
                <a:solidFill>
                  <a:srgbClr val="000000"/>
                </a:solidFill>
                <a:ea typeface="宋体" panose="02010600030101010101" pitchFamily="2" charset="-122"/>
                <a:sym typeface="+mn-ea"/>
              </a:rPr>
              <a:t>将顺其美，匡救其恶，故上下能相亲也</a:t>
            </a:r>
            <a:r>
              <a:rPr altLang="zh-CN" sz="2400" lang="en-US">
                <a:solidFill>
                  <a:srgbClr val="000000"/>
                </a:solidFill>
                <a:ea typeface="宋体" panose="02010600030101010101" pitchFamily="2" charset="-122"/>
                <a:sym typeface="+mn-ea"/>
              </a:rPr>
              <a:t>”</a:t>
            </a:r>
            <a:r>
              <a:rPr altLang="en-US" sz="2400" lang="zh-CN">
                <a:solidFill>
                  <a:srgbClr val="000000"/>
                </a:solidFill>
                <a:ea typeface="宋体" panose="02010600030101010101" pitchFamily="2" charset="-122"/>
                <a:sym typeface="+mn-ea"/>
              </a:rPr>
              <a:t>，岂管仲之谓乎</a:t>
            </a:r>
            <a:r>
              <a:rPr altLang="zh-CN" sz="2400" lang="en-US">
                <a:solidFill>
                  <a:srgbClr val="000000"/>
                </a:solidFill>
                <a:ea typeface="宋体" panose="02010600030101010101" pitchFamily="2" charset="-122"/>
                <a:sym typeface="+mn-ea"/>
              </a:rPr>
              <a:t>?</a:t>
            </a:r>
            <a:endParaRPr altLang="zh-CN" sz="2400" lang="en-US">
              <a:solidFill>
                <a:srgbClr val="000000"/>
              </a:solidFill>
              <a:ea typeface="宋体" panose="02010600030101010101" pitchFamily="2" charset="-122"/>
              <a:sym typeface="+mn-ea"/>
            </a:endParaRPr>
          </a:p>
          <a:p>
            <a:pPr algn="l" defTabSz="266700" fontAlgn="auto" indent="0" marL="17780">
              <a:lnSpc>
                <a:spcPct val="100000"/>
              </a:lnSpc>
              <a:spcAft>
                <a:spcPct val="0"/>
              </a:spcAft>
            </a:pPr>
            <a:r>
              <a:rPr sz="2400" lang="zh-CN">
                <a:solidFill>
                  <a:srgbClr val="000000"/>
                </a:solidFill>
                <a:ea typeface="宋体" panose="02010600030101010101" pitchFamily="2" charset="-122"/>
                <a:sym typeface="+mn-ea"/>
              </a:rPr>
              <a:t>【</a:t>
            </a:r>
            <a:r>
              <a:rPr sz="2400" lang="zh-CN">
                <a:solidFill>
                  <a:srgbClr val="000000"/>
                </a:solidFill>
                <a:ea typeface="黑体" panose="02010609060101010101" charset="-122"/>
                <a:sym typeface="+mn-ea"/>
              </a:rPr>
              <a:t>考查目标】</a:t>
            </a:r>
            <a:r>
              <a:rPr altLang="zh-CN" sz="2400" lang="en-US">
                <a:solidFill>
                  <a:srgbClr val="000000"/>
                </a:solidFill>
                <a:ea typeface="黑体" panose="02010609060101010101" charset="-122"/>
                <a:sym typeface="+mn-ea"/>
              </a:rPr>
              <a:t> </a:t>
            </a:r>
            <a:r>
              <a:rPr altLang="en-US" sz="2400" lang="zh-CN">
                <a:solidFill>
                  <a:srgbClr val="000000"/>
                </a:solidFill>
                <a:ea typeface="黑体" panose="02010609060101010101" charset="-122"/>
                <a:sym typeface="+mn-ea"/>
              </a:rPr>
              <a:t>本题考查学生理解并翻译文言文句子的能力。</a:t>
            </a:r>
            <a:endParaRPr altLang="en-US" sz="2400" lang="zh-CN">
              <a:solidFill>
                <a:srgbClr val="000000"/>
              </a:solidFill>
              <a:ea typeface="黑体" panose="02010609060101010101" charset="-122"/>
              <a:sym typeface="+mn-ea"/>
            </a:endParaRPr>
          </a:p>
          <a:p>
            <a:pPr algn="l" defTabSz="266700" fontAlgn="auto" indent="0" marL="17780">
              <a:lnSpc>
                <a:spcPct val="100000"/>
              </a:lnSpc>
              <a:spcAft>
                <a:spcPct val="0"/>
              </a:spcAft>
            </a:pPr>
            <a:r>
              <a:rPr sz="2400" lang="zh-CN">
                <a:solidFill>
                  <a:srgbClr val="000000"/>
                </a:solidFill>
                <a:ea typeface="黑体" panose="02010609060101010101" charset="-122"/>
                <a:sym typeface="+mn-ea"/>
              </a:rPr>
              <a:t>【参考答案】</a:t>
            </a:r>
            <a:endParaRPr sz="2400" lang="zh-CN">
              <a:solidFill>
                <a:srgbClr val="000000"/>
              </a:solidFill>
              <a:ea typeface="黑体" panose="02010609060101010101" charset="-122"/>
              <a:sym typeface="+mn-ea"/>
            </a:endParaRPr>
          </a:p>
          <a:p>
            <a:pPr algn="l" defTabSz="266700" fontAlgn="auto" indent="0">
              <a:lnSpc>
                <a:spcPct val="10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sym typeface="+mn-ea"/>
              </a:rPr>
              <a:t>(2</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）古话说：</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要顺势助成君主的美德，匡正君主的过错，所以君臣之间能互相亲近。</a:t>
            </a:r>
            <a:r>
              <a:rPr altLang="zh-CN" sz="2400" lang="en-US">
                <a:solidFill>
                  <a:srgbClr val="000000"/>
                </a:solidFill>
                <a:latin typeface="仿宋" panose="02010609060101010101" charset="-122"/>
                <a:ea typeface="仿宋" panose="02010609060101010101" charset="-122"/>
                <a:cs typeface="仿宋" panose="02010609060101010101" charset="-122"/>
                <a:sym typeface="+mn-ea"/>
              </a:rPr>
              <a:t>”</a:t>
            </a:r>
            <a:r>
              <a:rPr altLang="en-US" sz="2400" lang="zh-CN">
                <a:solidFill>
                  <a:srgbClr val="000000"/>
                </a:solidFill>
                <a:latin typeface="仿宋" panose="02010609060101010101" charset="-122"/>
                <a:ea typeface="仿宋" panose="02010609060101010101" charset="-122"/>
                <a:cs typeface="仿宋" panose="02010609060101010101" charset="-122"/>
                <a:sym typeface="+mn-ea"/>
              </a:rPr>
              <a:t>难道这说的是管仲吗？</a:t>
            </a:r>
            <a:endParaRPr altLang="en-US" sz="2400" lang="zh-CN">
              <a:solidFill>
                <a:srgbClr val="00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192"/>
                                        </p:tgtEl>
                                        <p:attrNameLst>
                                          <p:attrName>style.visibility</p:attrName>
                                        </p:attrNameLst>
                                      </p:cBhvr>
                                      <p:to>
                                        <p:strVal val="visible"/>
                                      </p:to>
                                    </p:set>
                                    <p:animEffect transition="in" filter="blinds(horizontal)">
                                      <p:cBhvr>
                                        <p:cTn dur="500" id="7"/>
                                        <p:tgtEl>
                                          <p:spTgt spid="1049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92"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9198" name="文本框 28"/>
          <p:cNvSpPr txBox="1"/>
          <p:nvPr>
            <p:custDataLst>
              <p:tags r:id="rId1"/>
            </p:custDataLst>
          </p:nvPr>
        </p:nvSpPr>
        <p:spPr>
          <a:xfrm>
            <a:off x="2407285" y="189230"/>
            <a:ext cx="881380" cy="337185"/>
          </a:xfrm>
          <a:prstGeom prst="rect"/>
          <a:solidFill>
            <a:schemeClr val="accent1">
              <a:lumMod val="20000"/>
              <a:lumOff val="80000"/>
            </a:schemeClr>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199" name="文本框 7"/>
          <p:cNvSpPr txBox="1"/>
          <p:nvPr>
            <p:custDataLst>
              <p:tags r:id="rId2"/>
            </p:custDataLst>
          </p:nvPr>
        </p:nvSpPr>
        <p:spPr>
          <a:xfrm>
            <a:off x="8361045" y="61595"/>
            <a:ext cx="1492885" cy="337185"/>
          </a:xfrm>
          <a:prstGeom prst="rect"/>
          <a:solidFill>
            <a:schemeClr val="accent1">
              <a:lumMod val="20000"/>
              <a:lumOff val="80000"/>
            </a:schemeClr>
          </a:solidFill>
        </p:spPr>
        <p:txBody>
          <a:bodyPr rtlCol="0" wrap="square">
            <a:spAutoFit/>
          </a:bodyPr>
          <a:p>
            <a:pPr algn="ctr"/>
            <a:r>
              <a:rPr sz="1600" lang="zh-CN">
                <a:solidFill>
                  <a:srgbClr val="000000"/>
                </a:solidFill>
                <a:ea typeface="黑体" panose="02010609060101010101" charset="-122"/>
                <a:sym typeface="+mn-ea"/>
              </a:rPr>
              <a:t>试题分析</a:t>
            </a:r>
            <a:endParaRPr altLang="en-US" dirty="0" sz="1600" lang="zh-CN" noProof="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1049200" name="文本框 8"/>
          <p:cNvSpPr txBox="1"/>
          <p:nvPr/>
        </p:nvSpPr>
        <p:spPr>
          <a:xfrm>
            <a:off x="8445500" y="398780"/>
            <a:ext cx="3207385" cy="1106805"/>
          </a:xfrm>
          <a:prstGeom prst="rect"/>
          <a:noFill/>
          <a:ln w="9525">
            <a:solidFill>
              <a:schemeClr val="accent1"/>
            </a:solidFill>
          </a:ln>
        </p:spPr>
        <p:txBody>
          <a:bodyPr wrap="square">
            <a:spAutoFit/>
          </a:bodyPr>
          <a:p>
            <a:pPr fontAlgn="auto" indent="0"/>
            <a:r>
              <a:rPr b="0" sz="2200" lang="zh-CN">
                <a:solidFill>
                  <a:srgbClr val="000000"/>
                </a:solidFill>
                <a:ea typeface="宋体" panose="02010600030101010101" pitchFamily="2" charset="-122"/>
              </a:rPr>
              <a:t>【</a:t>
            </a:r>
            <a:r>
              <a:rPr b="0" sz="2200" lang="zh-CN">
                <a:solidFill>
                  <a:srgbClr val="000000"/>
                </a:solidFill>
                <a:ea typeface="黑体" panose="02010609060101010101" charset="-122"/>
              </a:rPr>
              <a:t>考查目标】</a:t>
            </a:r>
            <a:r>
              <a:rPr b="0" sz="2200" lang="en-US">
                <a:solidFill>
                  <a:srgbClr val="000000"/>
                </a:solidFill>
                <a:latin typeface="宋体" panose="02010600030101010101" pitchFamily="2" charset="-122"/>
              </a:rPr>
              <a:t>  </a:t>
            </a:r>
            <a:endParaRPr b="0" sz="2200" lang="en-US">
              <a:solidFill>
                <a:srgbClr val="000000"/>
              </a:solidFill>
              <a:latin typeface="宋体" panose="02010600030101010101" pitchFamily="2" charset="-122"/>
            </a:endParaRPr>
          </a:p>
          <a:p>
            <a:pPr fontAlgn="auto" indent="0"/>
            <a:r>
              <a:rPr sz="2200" lang="en-US">
                <a:solidFill>
                  <a:srgbClr val="000000"/>
                </a:solidFill>
                <a:latin typeface="宋体" panose="02010600030101010101" pitchFamily="2" charset="-122"/>
                <a:ea typeface="黑体" panose="02010609060101010101" charset="-122"/>
                <a:sym typeface="+mn-ea"/>
              </a:rPr>
              <a:t> </a:t>
            </a:r>
            <a:r>
              <a:rPr b="0" sz="2200" lang="en-US">
                <a:solidFill>
                  <a:srgbClr val="000000"/>
                </a:solidFill>
                <a:latin typeface="宋体" panose="02010600030101010101" pitchFamily="2" charset="-122"/>
              </a:rPr>
              <a:t> </a:t>
            </a:r>
            <a:r>
              <a:rPr altLang="en-US" b="0" sz="2200" lang="zh-CN">
                <a:solidFill>
                  <a:srgbClr val="000000"/>
                </a:solidFill>
                <a:latin typeface="宋体" panose="02010600030101010101" pitchFamily="2" charset="-122"/>
              </a:rPr>
              <a:t>本题考查学生理解文章和概括文本的能力。</a:t>
            </a:r>
            <a:endParaRPr altLang="en-US" b="0" sz="2200" lang="zh-CN">
              <a:solidFill>
                <a:srgbClr val="000000"/>
              </a:solidFill>
              <a:latin typeface="宋体" panose="02010600030101010101" pitchFamily="2" charset="-122"/>
            </a:endParaRPr>
          </a:p>
        </p:txBody>
      </p:sp>
      <p:sp>
        <p:nvSpPr>
          <p:cNvPr id="1049201" name="文本框 4"/>
          <p:cNvSpPr txBox="1"/>
          <p:nvPr>
            <p:custDataLst>
              <p:tags r:id="rId3"/>
            </p:custDataLst>
          </p:nvPr>
        </p:nvSpPr>
        <p:spPr>
          <a:xfrm>
            <a:off x="265430" y="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02" name="文本框 2"/>
          <p:cNvSpPr txBox="1"/>
          <p:nvPr/>
        </p:nvSpPr>
        <p:spPr>
          <a:xfrm>
            <a:off x="347980" y="573405"/>
            <a:ext cx="7826375" cy="851535"/>
          </a:xfrm>
          <a:prstGeom prst="rect"/>
          <a:ln>
            <a:solidFill>
              <a:schemeClr val="accent1"/>
            </a:solidFill>
          </a:ln>
        </p:spPr>
        <p:txBody>
          <a:bodyPr wrap="square">
            <a:noAutofit/>
          </a:bodyPr>
          <a:p>
            <a:pPr algn="l" defTabSz="266700" fontAlgn="auto" indent="0" marL="17780">
              <a:lnSpc>
                <a:spcPct val="100000"/>
              </a:lnSpc>
              <a:spcAft>
                <a:spcPct val="0"/>
              </a:spcAft>
            </a:pPr>
            <a:r>
              <a:rPr altLang="zh-CN" sz="2400" lang="en-US">
                <a:solidFill>
                  <a:srgbClr val="000000"/>
                </a:solidFill>
                <a:latin typeface="仿宋" panose="02010609060101010101" charset="-122"/>
                <a:ea typeface="仿宋" panose="02010609060101010101" charset="-122"/>
                <a:cs typeface="仿宋" panose="02010609060101010101" charset="-122"/>
              </a:rPr>
              <a:t>14.</a:t>
            </a:r>
            <a:r>
              <a:rPr altLang="en-US" sz="2400" lang="zh-CN">
                <a:solidFill>
                  <a:srgbClr val="000000"/>
                </a:solidFill>
                <a:latin typeface="仿宋" panose="02010609060101010101" charset="-122"/>
                <a:ea typeface="仿宋" panose="02010609060101010101" charset="-122"/>
                <a:cs typeface="仿宋" panose="02010609060101010101" charset="-122"/>
              </a:rPr>
              <a:t>请结合三则材料，概括孔子对管仲有不同态度的原因。</a:t>
            </a:r>
            <a:r>
              <a:rPr altLang="zh-CN" sz="2400" lang="en-US">
                <a:solidFill>
                  <a:srgbClr val="000000"/>
                </a:solidFill>
                <a:latin typeface="仿宋" panose="02010609060101010101" charset="-122"/>
                <a:ea typeface="仿宋" panose="02010609060101010101" charset="-122"/>
                <a:cs typeface="仿宋" panose="02010609060101010101" charset="-122"/>
              </a:rPr>
              <a:t>(5</a:t>
            </a:r>
            <a:r>
              <a:rPr altLang="en-US" sz="2400" lang="zh-CN">
                <a:solidFill>
                  <a:srgbClr val="000000"/>
                </a:solidFill>
                <a:latin typeface="仿宋" panose="02010609060101010101" charset="-122"/>
                <a:ea typeface="仿宋" panose="02010609060101010101" charset="-122"/>
                <a:cs typeface="仿宋" panose="02010609060101010101" charset="-122"/>
              </a:rPr>
              <a:t>分</a:t>
            </a:r>
            <a:r>
              <a:rPr altLang="zh-CN" sz="2400" lang="en-US">
                <a:solidFill>
                  <a:srgbClr val="000000"/>
                </a:solidFill>
                <a:latin typeface="仿宋" panose="02010609060101010101" charset="-122"/>
                <a:ea typeface="仿宋" panose="02010609060101010101" charset="-122"/>
                <a:cs typeface="仿宋" panose="02010609060101010101" charset="-122"/>
              </a:rPr>
              <a:t>)</a:t>
            </a:r>
            <a:endParaRPr altLang="zh-CN" sz="2400" lang="en-US">
              <a:solidFill>
                <a:srgbClr val="000000"/>
              </a:solidFill>
              <a:latin typeface="仿宋" panose="02010609060101010101" charset="-122"/>
              <a:ea typeface="仿宋" panose="02010609060101010101" charset="-122"/>
              <a:cs typeface="仿宋" panose="02010609060101010101" charset="-122"/>
            </a:endParaRPr>
          </a:p>
        </p:txBody>
      </p:sp>
      <p:sp>
        <p:nvSpPr>
          <p:cNvPr id="1049203" name="文本框 5"/>
          <p:cNvSpPr txBox="1"/>
          <p:nvPr/>
        </p:nvSpPr>
        <p:spPr>
          <a:xfrm>
            <a:off x="85090" y="1691005"/>
            <a:ext cx="11876405" cy="5283200"/>
          </a:xfrm>
          <a:prstGeom prst="rect"/>
          <a:ln>
            <a:solidFill>
              <a:schemeClr val="accent1">
                <a:lumMod val="75000"/>
              </a:schemeClr>
            </a:solidFill>
          </a:ln>
        </p:spPr>
        <p:txBody>
          <a:bodyPr>
            <a:noAutofit/>
          </a:bodyPr>
          <a:p>
            <a:pPr algn="l" defTabSz="266700" indent="0" marL="0">
              <a:lnSpc>
                <a:spcPct val="100000"/>
              </a:lnSpc>
              <a:spcBef>
                <a:spcPct val="0"/>
              </a:spcBef>
              <a:spcAft>
                <a:spcPct val="0"/>
              </a:spcAft>
            </a:pPr>
            <a:r>
              <a:rPr altLang="en-US" sz="2200" lang="zh-CN">
                <a:solidFill>
                  <a:srgbClr val="000000"/>
                </a:solidFill>
                <a:latin typeface="ASIFvXKg+SimSun"/>
                <a:ea typeface="宋体" panose="02010600030101010101" pitchFamily="2" charset="-122"/>
              </a:rPr>
              <a:t>【答案】</a:t>
            </a:r>
            <a:endParaRPr altLang="en-US" sz="2200" lang="zh-CN">
              <a:solidFill>
                <a:srgbClr val="000000"/>
              </a:solidFill>
              <a:latin typeface="ASIFvXKg+SimSun"/>
              <a:ea typeface="宋体" panose="02010600030101010101" pitchFamily="2" charset="-122"/>
            </a:endParaRPr>
          </a:p>
          <a:p>
            <a:pPr algn="l" defTabSz="266700" indent="0" marL="0">
              <a:lnSpc>
                <a:spcPct val="100000"/>
              </a:lnSpc>
              <a:spcBef>
                <a:spcPct val="0"/>
              </a:spcBef>
              <a:spcAft>
                <a:spcPct val="0"/>
              </a:spcAft>
            </a:pPr>
            <a:r>
              <a:rPr altLang="en-US" sz="2200" lang="en-US">
                <a:solidFill>
                  <a:srgbClr val="000000"/>
                </a:solidFill>
                <a:latin typeface="ASIFvXKg+SimSun"/>
                <a:ea typeface="ASIFvXKg+SimSun"/>
              </a:rPr>
              <a:t>①</a:t>
            </a:r>
            <a:r>
              <a:rPr altLang="en-US" sz="2200" lang="zh-CN">
                <a:solidFill>
                  <a:srgbClr val="000000"/>
                </a:solidFill>
                <a:latin typeface="ASIFvXKg+SimSun"/>
                <a:ea typeface="ASIFvXKg+SimSun"/>
              </a:rPr>
              <a:t>在材料一中，孔子认为管</a:t>
            </a:r>
            <a:r>
              <a:rPr altLang="en-US" sz="2200" lang="zh-CN">
                <a:solidFill>
                  <a:srgbClr val="000000"/>
                </a:solidFill>
                <a:latin typeface="ASIFvXKg+SimSun"/>
                <a:ea typeface="ASIFvXKg+SimSun"/>
                <a:sym typeface="+mn-ea"/>
              </a:rPr>
              <a:t>仲</a:t>
            </a:r>
            <a:r>
              <a:rPr altLang="en-US" sz="2200" lang="zh-CN">
                <a:solidFill>
                  <a:srgbClr val="000000"/>
                </a:solidFill>
                <a:latin typeface="ASIFvXKg+SimSun"/>
                <a:ea typeface="ASIFvXKg+SimSun"/>
              </a:rPr>
              <a:t>不知礼，因为管仲不知节俭，自己的一些器用与国君的标准一致。</a:t>
            </a:r>
            <a:endParaRPr altLang="en-US" sz="2200" lang="zh-CN">
              <a:solidFill>
                <a:srgbClr val="000000"/>
              </a:solidFill>
              <a:latin typeface="ASIFvXKg+SimSun"/>
              <a:ea typeface="ASIFvXKg+SimSun"/>
            </a:endParaRPr>
          </a:p>
          <a:p>
            <a:pPr algn="l" defTabSz="266700" indent="0" marL="0">
              <a:lnSpc>
                <a:spcPct val="100000"/>
              </a:lnSpc>
              <a:spcBef>
                <a:spcPct val="0"/>
              </a:spcBef>
              <a:spcAft>
                <a:spcPct val="0"/>
              </a:spcAft>
            </a:pPr>
            <a:r>
              <a:rPr altLang="en-US" sz="2200" lang="en-US">
                <a:solidFill>
                  <a:srgbClr val="000000"/>
                </a:solidFill>
                <a:latin typeface="ASIFvXKg+SimSun"/>
                <a:ea typeface="ASIFvXKg+SimSun"/>
              </a:rPr>
              <a:t>②</a:t>
            </a:r>
            <a:r>
              <a:rPr altLang="en-US" sz="2200" lang="zh-CN">
                <a:solidFill>
                  <a:srgbClr val="000000"/>
                </a:solidFill>
                <a:latin typeface="ASIFvXKg+SimSun"/>
                <a:ea typeface="ASIFvXKg+SimSun"/>
              </a:rPr>
              <a:t>在材料二中，孔子对管仲主要是肯定的态度，认为他符合</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仁</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的标准，因为管仲在辅佐齐桓公称霸的过程中，不用武力（或</a:t>
            </a:r>
            <a:r>
              <a:rPr altLang="en-US" sz="2200" lang="zh-CN">
                <a:solidFill>
                  <a:srgbClr val="000000"/>
                </a:solidFill>
                <a:latin typeface="ASIFvXKg+SimSun"/>
                <a:ea typeface="ASIFvXKg+SimSun"/>
              </a:rPr>
              <a:t>匡正天下，百姓受益至今）。</a:t>
            </a:r>
            <a:r>
              <a:rPr altLang="en-US" sz="2200" lang="en-US">
                <a:solidFill>
                  <a:srgbClr val="000000"/>
                </a:solidFill>
                <a:latin typeface="ASIFvXKg+SimSun"/>
                <a:ea typeface="ASIFvXKg+SimSun"/>
              </a:rPr>
              <a:t>③</a:t>
            </a:r>
            <a:r>
              <a:rPr altLang="en-US" sz="2200" lang="zh-CN">
                <a:solidFill>
                  <a:srgbClr val="000000"/>
                </a:solidFill>
                <a:latin typeface="ASIFvXKg+SimSun"/>
                <a:ea typeface="ASIFvXKg+SimSun"/>
              </a:rPr>
              <a:t>在材料三中，司马迁推测孔子轻视管仲，是因为管种不勉励齐恒公行王道，却辅佐他称霸。</a:t>
            </a:r>
            <a:endParaRPr altLang="en-US" sz="2200" lang="zh-CN">
              <a:solidFill>
                <a:srgbClr val="000000"/>
              </a:solidFill>
              <a:latin typeface="ASIFvXKg+SimSun"/>
              <a:ea typeface="ASIFvXKg+SimSun"/>
            </a:endParaRPr>
          </a:p>
          <a:p>
            <a:pPr algn="l" defTabSz="266700" indent="0" marL="0">
              <a:lnSpc>
                <a:spcPct val="100000"/>
              </a:lnSpc>
              <a:spcBef>
                <a:spcPct val="0"/>
              </a:spcBef>
              <a:spcAft>
                <a:spcPct val="0"/>
              </a:spcAft>
            </a:pPr>
            <a:r>
              <a:rPr altLang="en-US" sz="2200" lang="zh-CN">
                <a:solidFill>
                  <a:srgbClr val="000000"/>
                </a:solidFill>
                <a:highlight>
                  <a:srgbClr val="FFFF00"/>
                </a:highlight>
                <a:latin typeface="ASIFvXKg+SimSun"/>
                <a:ea typeface="ASIFvXKg+SimSun"/>
              </a:rPr>
              <a:t>【解题思路】</a:t>
            </a:r>
            <a:r>
              <a:rPr altLang="en-US" sz="2200" lang="zh-CN">
                <a:solidFill>
                  <a:srgbClr val="000000"/>
                </a:solidFill>
                <a:latin typeface="ASIFvXKg+SimSun"/>
                <a:ea typeface="ASIFvXKg+SimSun"/>
              </a:rPr>
              <a:t>材料一中，孔子认为管</a:t>
            </a:r>
            <a:r>
              <a:rPr altLang="en-US" sz="2200" lang="zh-CN">
                <a:solidFill>
                  <a:srgbClr val="000000"/>
                </a:solidFill>
                <a:latin typeface="ASIFvXKg+SimSun"/>
                <a:ea typeface="ASIFvXKg+SimSun"/>
                <a:sym typeface="+mn-ea"/>
              </a:rPr>
              <a:t>仲</a:t>
            </a:r>
            <a:r>
              <a:rPr altLang="en-US" sz="2200" lang="zh-CN">
                <a:solidFill>
                  <a:srgbClr val="000000"/>
                </a:solidFill>
                <a:latin typeface="ASIFvXKg+SimSun"/>
                <a:ea typeface="ASIFvXKg+SimSun"/>
              </a:rPr>
              <a:t>有</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三归</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官事不摄</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，不知节</a:t>
            </a:r>
            <a:r>
              <a:rPr altLang="en-US" sz="2200" lang="zh-CN">
                <a:solidFill>
                  <a:srgbClr val="000000"/>
                </a:solidFill>
                <a:latin typeface="ASIFvXKg+SimSun"/>
                <a:ea typeface="ASIFvXKg+SimSun"/>
                <a:sym typeface="+mn-ea"/>
              </a:rPr>
              <a:t>俭</a:t>
            </a:r>
            <a:r>
              <a:rPr altLang="en-US" sz="2200" lang="zh-CN">
                <a:solidFill>
                  <a:srgbClr val="000000"/>
                </a:solidFill>
                <a:latin typeface="ASIFvXKg+SimSun"/>
                <a:ea typeface="ASIFvXKg+SimSun"/>
              </a:rPr>
              <a:t>，</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邦君树塞门，管氏事树塞门；邦君为两君之好有反坫，管氏亦有反坫。管氏而知礼，孰不知礼？</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自己的一些器用与国君的标准一致。材料二中，孔子肯定管仲，</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sym typeface="+mn-ea"/>
              </a:rPr>
              <a:t>桓</a:t>
            </a:r>
            <a:r>
              <a:rPr altLang="en-US" sz="2200" lang="zh-CN">
                <a:solidFill>
                  <a:srgbClr val="000000"/>
                </a:solidFill>
                <a:latin typeface="ASIFvXKg+SimSun"/>
                <a:ea typeface="ASIFvXKg+SimSun"/>
              </a:rPr>
              <a:t>公九合诸侯，不以兵车，管</a:t>
            </a:r>
            <a:r>
              <a:rPr altLang="en-US" sz="2200" lang="zh-CN">
                <a:solidFill>
                  <a:srgbClr val="000000"/>
                </a:solidFill>
                <a:latin typeface="ASIFvXKg+SimSun"/>
                <a:ea typeface="ASIFvXKg+SimSun"/>
                <a:sym typeface="+mn-ea"/>
              </a:rPr>
              <a:t>仲</a:t>
            </a:r>
            <a:r>
              <a:rPr altLang="en-US" sz="2200" lang="zh-CN">
                <a:solidFill>
                  <a:srgbClr val="000000"/>
                </a:solidFill>
                <a:latin typeface="ASIFvXKg+SimSun"/>
                <a:ea typeface="ASIFvXKg+SimSun"/>
              </a:rPr>
              <a:t>之力也。如其仁，如其仁！</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认为他符合</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仁</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的标准，管仲在辅佐齐</a:t>
            </a:r>
            <a:r>
              <a:rPr altLang="en-US" sz="2200" lang="zh-CN">
                <a:solidFill>
                  <a:srgbClr val="000000"/>
                </a:solidFill>
                <a:latin typeface="ASIFvXKg+SimSun"/>
                <a:ea typeface="ASIFvXKg+SimSun"/>
                <a:sym typeface="+mn-ea"/>
              </a:rPr>
              <a:t>桓</a:t>
            </a:r>
            <a:r>
              <a:rPr altLang="en-US" sz="2200" lang="zh-CN">
                <a:solidFill>
                  <a:srgbClr val="000000"/>
                </a:solidFill>
                <a:latin typeface="ASIFvXKg+SimSun"/>
                <a:ea typeface="ASIFvXKg+SimSun"/>
              </a:rPr>
              <a:t>公称霸的过程中，不用武力。</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管仲相</a:t>
            </a:r>
            <a:r>
              <a:rPr altLang="en-US" sz="2200" lang="zh-CN">
                <a:solidFill>
                  <a:srgbClr val="000000"/>
                </a:solidFill>
                <a:latin typeface="ASIFvXKg+SimSun"/>
                <a:ea typeface="ASIFvXKg+SimSun"/>
                <a:sym typeface="+mn-ea"/>
              </a:rPr>
              <a:t>桓</a:t>
            </a:r>
            <a:r>
              <a:rPr altLang="en-US" sz="2200" lang="zh-CN">
                <a:solidFill>
                  <a:srgbClr val="000000"/>
                </a:solidFill>
                <a:latin typeface="ASIFvXKg+SimSun"/>
                <a:ea typeface="ASIFvXKg+SimSun"/>
              </a:rPr>
              <a:t>公，霸诸候，一匡天下，民到于今父其赐，微</a:t>
            </a:r>
            <a:r>
              <a:rPr altLang="en-US" sz="2200" lang="zh-CN">
                <a:solidFill>
                  <a:srgbClr val="000000"/>
                </a:solidFill>
                <a:latin typeface="ASIFvXKg+SimSun"/>
                <a:ea typeface="ASIFvXKg+SimSun"/>
                <a:sym typeface="+mn-ea"/>
              </a:rPr>
              <a:t>管</a:t>
            </a:r>
            <a:r>
              <a:rPr altLang="en-US" sz="2200" lang="zh-CN">
                <a:solidFill>
                  <a:srgbClr val="000000"/>
                </a:solidFill>
                <a:latin typeface="ASIFvXKg+SimSun"/>
                <a:ea typeface="ASIFvXKg+SimSun"/>
                <a:sym typeface="+mn-ea"/>
              </a:rPr>
              <a:t>仲</a:t>
            </a:r>
            <a:r>
              <a:rPr altLang="en-US" sz="2200" lang="zh-CN">
                <a:solidFill>
                  <a:srgbClr val="000000"/>
                </a:solidFill>
                <a:latin typeface="ASIFvXKg+SimSun"/>
                <a:ea typeface="ASIFvXKg+SimSun"/>
              </a:rPr>
              <a:t>，吾其被发左衽矣。</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sym typeface="+mn-ea"/>
              </a:rPr>
              <a:t>匡</a:t>
            </a:r>
            <a:r>
              <a:rPr altLang="en-US" sz="2200" lang="zh-CN">
                <a:solidFill>
                  <a:srgbClr val="000000"/>
                </a:solidFill>
                <a:latin typeface="ASIFvXKg+SimSun"/>
                <a:ea typeface="ASIFvXKg+SimSun"/>
              </a:rPr>
              <a:t>正天下，百姓受益至今。材料三中，司马迁认为</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管</a:t>
            </a:r>
            <a:r>
              <a:rPr altLang="en-US" sz="2200" lang="zh-CN">
                <a:solidFill>
                  <a:srgbClr val="000000"/>
                </a:solidFill>
                <a:latin typeface="ASIFvXKg+SimSun"/>
                <a:ea typeface="ASIFvXKg+SimSun"/>
                <a:sym typeface="+mn-ea"/>
              </a:rPr>
              <a:t>仲</a:t>
            </a:r>
            <a:r>
              <a:rPr altLang="en-US" sz="2200" lang="zh-CN">
                <a:solidFill>
                  <a:srgbClr val="000000"/>
                </a:solidFill>
                <a:latin typeface="ASIFvXKg+SimSun"/>
                <a:ea typeface="ASIFvXKg+SimSun"/>
              </a:rPr>
              <a:t>世所谓贤臣，然孔子小之。岂以为周道衰微，桓公既贤，而不勉之至王，乃称霸哉？</a:t>
            </a:r>
            <a:r>
              <a:rPr altLang="zh-CN" sz="2200" lang="en-US">
                <a:solidFill>
                  <a:srgbClr val="000000"/>
                </a:solidFill>
                <a:latin typeface="ASIFvXKg+SimSun"/>
                <a:ea typeface="ASIFvXKg+SimSun"/>
              </a:rPr>
              <a:t>”</a:t>
            </a:r>
            <a:r>
              <a:rPr altLang="en-US" sz="2200" lang="zh-CN">
                <a:solidFill>
                  <a:srgbClr val="000000"/>
                </a:solidFill>
                <a:latin typeface="ASIFvXKg+SimSun"/>
                <a:ea typeface="ASIFvXKg+SimSun"/>
              </a:rPr>
              <a:t>可见，司马迁推测孔子轻视</a:t>
            </a:r>
            <a:r>
              <a:rPr altLang="en-US" sz="2200" lang="zh-CN">
                <a:solidFill>
                  <a:srgbClr val="000000"/>
                </a:solidFill>
                <a:latin typeface="ASIFvXKg+SimSun"/>
                <a:ea typeface="ASIFvXKg+SimSun"/>
                <a:sym typeface="+mn-ea"/>
              </a:rPr>
              <a:t>管仲</a:t>
            </a:r>
            <a:r>
              <a:rPr altLang="en-US" sz="2200" lang="zh-CN">
                <a:solidFill>
                  <a:srgbClr val="000000"/>
                </a:solidFill>
                <a:latin typeface="ASIFvXKg+SimSun"/>
                <a:ea typeface="ASIFvXKg+SimSun"/>
              </a:rPr>
              <a:t>，是因为管仲不勉励</a:t>
            </a:r>
            <a:r>
              <a:rPr altLang="en-US" sz="2200" lang="zh-CN">
                <a:solidFill>
                  <a:srgbClr val="000000"/>
                </a:solidFill>
                <a:latin typeface="ASIFvXKg+SimSun"/>
                <a:ea typeface="ASIFvXKg+SimSun"/>
                <a:sym typeface="+mn-ea"/>
              </a:rPr>
              <a:t>齐恒公</a:t>
            </a:r>
            <a:r>
              <a:rPr altLang="en-US" sz="2200" lang="zh-CN">
                <a:solidFill>
                  <a:srgbClr val="000000"/>
                </a:solidFill>
                <a:latin typeface="ASIFvXKg+SimSun"/>
                <a:ea typeface="ASIFvXKg+SimSun"/>
              </a:rPr>
              <a:t>行王道，却辅信他称霜。</a:t>
            </a:r>
            <a:endParaRPr altLang="en-US" sz="2200" lang="zh-CN">
              <a:solidFill>
                <a:srgbClr val="000000"/>
              </a:solidFill>
              <a:latin typeface="ASIFvXKg+SimSun"/>
              <a:ea typeface="ASIFvXKg+SimSun"/>
            </a:endParaRPr>
          </a:p>
          <a:p>
            <a:pPr algn="l" defTabSz="266700" indent="0" marL="0">
              <a:lnSpc>
                <a:spcPct val="100000"/>
              </a:lnSpc>
              <a:spcBef>
                <a:spcPct val="0"/>
              </a:spcBef>
              <a:spcAft>
                <a:spcPct val="0"/>
              </a:spcAft>
            </a:pPr>
            <a:r>
              <a:rPr altLang="en-US" sz="2200" lang="zh-CN">
                <a:solidFill>
                  <a:srgbClr val="000000"/>
                </a:solidFill>
                <a:latin typeface="ASIFvXKg+SimSun"/>
                <a:ea typeface="ASIFvXKg+SimSun"/>
              </a:rPr>
              <a:t>【评分标准】第</a:t>
            </a:r>
            <a:r>
              <a:rPr altLang="en-US" sz="2200" lang="en-US">
                <a:solidFill>
                  <a:srgbClr val="000000"/>
                </a:solidFill>
                <a:latin typeface="ASIFvXKg+SimSun"/>
                <a:ea typeface="ASIFvXKg+SimSun"/>
              </a:rPr>
              <a:t>①②</a:t>
            </a:r>
            <a:r>
              <a:rPr altLang="en-US" sz="2200" lang="zh-CN">
                <a:solidFill>
                  <a:srgbClr val="000000"/>
                </a:solidFill>
                <a:latin typeface="ASIFvXKg+SimSun"/>
                <a:ea typeface="ASIFvXKg+SimSun"/>
              </a:rPr>
              <a:t>两点，</a:t>
            </a:r>
            <a:r>
              <a:rPr altLang="en-US" sz="2200" lang="zh-CN">
                <a:solidFill>
                  <a:srgbClr val="000000"/>
                </a:solidFill>
                <a:latin typeface="ASIFvXKg+SimSun"/>
                <a:ea typeface="ASIFvXKg+SimSun"/>
                <a:sym typeface="+mn-ea"/>
              </a:rPr>
              <a:t>孔</a:t>
            </a:r>
            <a:r>
              <a:rPr altLang="en-US" sz="2200" lang="zh-CN">
                <a:solidFill>
                  <a:srgbClr val="000000"/>
                </a:solidFill>
                <a:latin typeface="ASIFvXKg+SimSun"/>
                <a:ea typeface="ASIFvXKg+SimSun"/>
              </a:rPr>
              <a:t>子的态度和原因各分，第</a:t>
            </a:r>
            <a:r>
              <a:rPr altLang="en-US" sz="2200" lang="en-US">
                <a:solidFill>
                  <a:srgbClr val="000000"/>
                </a:solidFill>
                <a:latin typeface="ASIFvXKg+SimSun"/>
                <a:ea typeface="ASIFvXKg+SimSun"/>
              </a:rPr>
              <a:t>③</a:t>
            </a:r>
            <a:r>
              <a:rPr altLang="en-US" sz="2200" lang="zh-CN">
                <a:solidFill>
                  <a:srgbClr val="000000"/>
                </a:solidFill>
                <a:latin typeface="ASIFvXKg+SimSun"/>
                <a:ea typeface="ASIFvXKg+SimSun"/>
              </a:rPr>
              <a:t>点</a:t>
            </a:r>
            <a:r>
              <a:rPr altLang="zh-CN" sz="2200" lang="en-US">
                <a:solidFill>
                  <a:srgbClr val="000000"/>
                </a:solidFill>
                <a:latin typeface="ASIFvXKg+SimSun"/>
                <a:ea typeface="ASIFvXKg+SimSun"/>
              </a:rPr>
              <a:t>1</a:t>
            </a:r>
            <a:r>
              <a:rPr altLang="en-US" sz="2200" lang="zh-CN">
                <a:solidFill>
                  <a:srgbClr val="000000"/>
                </a:solidFill>
                <a:latin typeface="ASIFvXKg+SimSun"/>
                <a:ea typeface="ASIFvXKg+SimSun"/>
              </a:rPr>
              <a:t>分，共</a:t>
            </a:r>
            <a:r>
              <a:rPr altLang="zh-CN" sz="2200" lang="en-US">
                <a:solidFill>
                  <a:srgbClr val="000000"/>
                </a:solidFill>
                <a:latin typeface="ASIFvXKg+SimSun"/>
                <a:ea typeface="ASIFvXKg+SimSun"/>
              </a:rPr>
              <a:t>5</a:t>
            </a:r>
            <a:r>
              <a:rPr altLang="en-US" sz="2200" lang="zh-CN">
                <a:solidFill>
                  <a:srgbClr val="000000"/>
                </a:solidFill>
                <a:latin typeface="ASIFvXKg+SimSun"/>
                <a:ea typeface="ASIFvXKg+SimSun"/>
              </a:rPr>
              <a:t>分。</a:t>
            </a:r>
            <a:endParaRPr altLang="en-US" sz="2200" lang="zh-CN">
              <a:solidFill>
                <a:srgbClr val="000000"/>
              </a:solidFill>
              <a:latin typeface="ASIFvXKg+SimSun"/>
              <a:ea typeface="ASIFvXKg+SimSun"/>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200"/>
                                        </p:tgtEl>
                                        <p:attrNameLst>
                                          <p:attrName>style.visibility</p:attrName>
                                        </p:attrNameLst>
                                      </p:cBhvr>
                                      <p:to>
                                        <p:strVal val="visible"/>
                                      </p:to>
                                    </p:set>
                                    <p:animEffect transition="in" filter="blinds(horizontal)">
                                      <p:cBhvr>
                                        <p:cTn dur="500" id="7"/>
                                        <p:tgtEl>
                                          <p:spTgt spid="1049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0"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9207" name="文本框 7"/>
          <p:cNvSpPr txBox="1"/>
          <p:nvPr/>
        </p:nvSpPr>
        <p:spPr>
          <a:xfrm>
            <a:off x="0" y="1524000"/>
            <a:ext cx="12192635" cy="3216910"/>
          </a:xfrm>
          <a:prstGeom prst="rect"/>
          <a:solidFill>
            <a:schemeClr val="accent2">
              <a:lumMod val="20000"/>
              <a:lumOff val="80000"/>
            </a:schemeClr>
          </a:solidFill>
        </p:spPr>
        <p:txBody>
          <a:bodyPr rtlCol="0" wrap="square">
            <a:noAutofit/>
          </a:bodyPr>
          <a:p>
            <a:endParaRPr altLang="en-US" lang="zh-CN"/>
          </a:p>
        </p:txBody>
      </p:sp>
      <p:cxnSp>
        <p:nvCxnSpPr>
          <p:cNvPr id="3145738" name="直接连接符 8"/>
          <p:cNvCxnSpPr>
            <a:cxnSpLocks/>
          </p:cNvCxnSpPr>
          <p:nvPr>
            <p:custDataLst>
              <p:tags r:id="rId1"/>
            </p:custDataLst>
          </p:nvPr>
        </p:nvCxnSpPr>
        <p:spPr>
          <a:xfrm flipH="1">
            <a:off x="7966490" y="1664782"/>
            <a:ext cx="553017" cy="1000521"/>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45739" name="直接连接符 28"/>
          <p:cNvCxnSpPr>
            <a:cxnSpLocks/>
          </p:cNvCxnSpPr>
          <p:nvPr>
            <p:custDataLst>
              <p:tags r:id="rId2"/>
            </p:custDataLst>
          </p:nvPr>
        </p:nvCxnSpPr>
        <p:spPr>
          <a:xfrm flipH="1">
            <a:off x="5356638" y="3796946"/>
            <a:ext cx="435733" cy="685314"/>
          </a:xfrm>
          <a:prstGeom prst="line"/>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9208" name="文本框 17"/>
          <p:cNvSpPr txBox="1"/>
          <p:nvPr/>
        </p:nvSpPr>
        <p:spPr>
          <a:xfrm>
            <a:off x="3330575" y="1869440"/>
            <a:ext cx="2299335" cy="2646045"/>
          </a:xfrm>
          <a:prstGeom prst="rect"/>
          <a:noFill/>
        </p:spPr>
        <p:txBody>
          <a:bodyPr rtlCol="0" wrap="square">
            <a:spAutoFit/>
          </a:bodyPr>
          <a:p>
            <a:pPr algn="dist"/>
            <a:r>
              <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altLang="zh-CN" dirty="0" sz="16600" lang="en-US">
              <a:gradFill>
                <a:gsLst>
                  <a:gs pos="0">
                    <a:srgbClr val="D1C1AC"/>
                  </a:gs>
                  <a:gs pos="100000">
                    <a:srgbClr val="98724B"/>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049209" name="文本框 15"/>
          <p:cNvSpPr txBox="1"/>
          <p:nvPr>
            <p:custDataLst>
              <p:tags r:id="rId3"/>
            </p:custDataLst>
          </p:nvPr>
        </p:nvSpPr>
        <p:spPr>
          <a:xfrm>
            <a:off x="5316220" y="2797175"/>
            <a:ext cx="4058920" cy="768350"/>
          </a:xfrm>
          <a:prstGeom prst="rect"/>
          <a:noFill/>
        </p:spPr>
        <p:txBody>
          <a:bodyPr rtlCol="0" wrap="square">
            <a:spAutoFit/>
          </a:bodyPr>
          <a:p>
            <a:pPr algn="ctr"/>
            <a:r>
              <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rPr>
              <a:t>古代诗歌阅读</a:t>
            </a:r>
            <a:endParaRPr altLang="en-US" dirty="0" sz="4400" lang="zh-CN">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1049210" name="文本框 99"/>
          <p:cNvSpPr txBox="1"/>
          <p:nvPr>
            <p:custDataLst>
              <p:tags r:id="rId4"/>
            </p:custDataLst>
          </p:nvPr>
        </p:nvSpPr>
        <p:spPr>
          <a:xfrm>
            <a:off x="6240780" y="3565525"/>
            <a:ext cx="2385695" cy="368300"/>
          </a:xfrm>
          <a:prstGeom prst="rect"/>
          <a:noFill/>
          <a:ln w="9525">
            <a:noFill/>
          </a:ln>
        </p:spPr>
        <p:txBody>
          <a:bodyPr wrap="square">
            <a:spAutoFit/>
          </a:bodyPr>
          <a:p>
            <a:pPr indent="0"/>
            <a:r>
              <a:rPr b="0" lang="zh-CN">
                <a:solidFill>
                  <a:srgbClr val="000000"/>
                </a:solidFill>
                <a:ea typeface="宋体" panose="02010600030101010101" pitchFamily="2" charset="-122"/>
              </a:rPr>
              <a:t>(本题共2小题，9分)</a:t>
            </a:r>
            <a:endParaRPr altLang="en-US" b="0" lang="zh-CN">
              <a:solidFill>
                <a:srgbClr val="000000"/>
              </a:solidFill>
              <a:ea typeface="宋体" panose="02010600030101010101" pitchFamily="2" charset="-122"/>
            </a:endParaRPr>
          </a:p>
        </p:txBody>
      </p:sp>
      <p:pic>
        <p:nvPicPr>
          <p:cNvPr id="2097167" name="图片 4" descr="图标镂空"/>
          <p:cNvPicPr>
            <a:picLocks noChangeAspect="1"/>
          </p:cNvPicPr>
          <p:nvPr>
            <p:custDataLst>
              <p:tags r:id="rId5"/>
            </p:custDataLst>
          </p:nvPr>
        </p:nvPicPr>
        <p:blipFill>
          <a:blip xmlns:r="http://schemas.openxmlformats.org/officeDocument/2006/relationships" r:embed="rId6"/>
          <a:srcRect l="12064" t="11428" r="12701" b="13975"/>
          <a:stretch>
            <a:fillRect/>
          </a:stretch>
        </p:blipFill>
        <p:spPr>
          <a:xfrm>
            <a:off x="9138285" y="2572385"/>
            <a:ext cx="472440" cy="469265"/>
          </a:xfrm>
          <a:prstGeom prst="rect"/>
        </p:spPr>
      </p:pic>
      <p:sp>
        <p:nvSpPr>
          <p:cNvPr id="1049211" name="文本框 2"/>
          <p:cNvSpPr txBox="1"/>
          <p:nvPr>
            <p:custDataLst>
              <p:tags r:id="rId7"/>
            </p:custDataLst>
          </p:nvPr>
        </p:nvSpPr>
        <p:spPr>
          <a:xfrm>
            <a:off x="9966325" y="76835"/>
            <a:ext cx="2023745" cy="460375"/>
          </a:xfrm>
          <a:prstGeom prst="rect"/>
          <a:solidFill>
            <a:schemeClr val="accent2">
              <a:lumMod val="40000"/>
              <a:lumOff val="60000"/>
            </a:schemeClr>
          </a:solidFill>
        </p:spPr>
        <p:txBody>
          <a:bodyPr anchor="t" rtlCol="0" wrap="square">
            <a:spAutoFit/>
          </a:bodyPr>
          <a:p>
            <a:r>
              <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altLang="en-US" b="1" dirty="0" sz="2400" lang="zh-C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2097168" name="图片 117"/>
          <p:cNvPicPr>
            <a:picLocks/>
          </p:cNvPicPr>
          <p:nvPr/>
        </p:nvPicPr>
        <p:blipFill>
          <a:blip xmlns:r="http://schemas.openxmlformats.org/officeDocument/2006/relationships"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noFill/>
          <a:ln w="9525">
            <a:noFill/>
          </a:ln>
        </p:spPr>
      </p:pic>
    </p:spTree>
  </p:cSld>
  <p:clrMapOvr>
    <a:masterClrMapping/>
  </p:clrMapOvr>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9212" name="文本框 7"/>
          <p:cNvSpPr txBox="1"/>
          <p:nvPr>
            <p:custDataLst>
              <p:tags r:id="rId1"/>
            </p:custDataLst>
          </p:nvPr>
        </p:nvSpPr>
        <p:spPr>
          <a:xfrm>
            <a:off x="144272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a:t>
            </a:r>
            <a:r>
              <a:rPr b="0" sz="2400" lang="zh-CN">
                <a:solidFill>
                  <a:schemeClr val="accent1"/>
                </a:solidFill>
                <a:ea typeface="黑体" panose="02010609060101010101" charset="-122"/>
              </a:rPr>
              <a:t>人物介绍】</a:t>
            </a:r>
            <a:endParaRPr altLang="en-US" b="0" sz="2400" lang="zh-CN">
              <a:solidFill>
                <a:schemeClr val="accent1"/>
              </a:solidFill>
              <a:ea typeface="黑体" panose="02010609060101010101" charset="-122"/>
            </a:endParaRPr>
          </a:p>
        </p:txBody>
      </p:sp>
      <p:sp>
        <p:nvSpPr>
          <p:cNvPr id="1049213" name="文本框 4"/>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14" name="文本框 99"/>
          <p:cNvSpPr txBox="1"/>
          <p:nvPr>
            <p:custDataLst>
              <p:tags r:id="rId3"/>
            </p:custDataLst>
          </p:nvPr>
        </p:nvSpPr>
        <p:spPr>
          <a:xfrm>
            <a:off x="4347845" y="465455"/>
            <a:ext cx="7373620" cy="6313805"/>
          </a:xfrm>
          <a:prstGeom prst="rect"/>
          <a:noFill/>
          <a:ln w="9525">
            <a:solidFill>
              <a:schemeClr val="accent1"/>
            </a:solidFill>
          </a:ln>
        </p:spPr>
        <p:txBody>
          <a:bodyPr wrap="square">
            <a:noAutofit/>
          </a:bodyPr>
          <a:p>
            <a:pPr algn="l" defTabSz="266700" fontAlgn="auto" indent="457200">
              <a:lnSpc>
                <a:spcPct val="100000"/>
              </a:lnSpc>
              <a:spcBef>
                <a:spcPts val="0"/>
              </a:spcBef>
              <a:spcAft>
                <a:spcPts val="0"/>
              </a:spcAft>
            </a:pPr>
            <a:r>
              <a:rPr altLang="en-US" b="1" sz="2400" lang="zh-CN">
                <a:latin typeface="楷体" panose="02010609060101010101" charset="-122"/>
                <a:ea typeface="楷体" panose="02010609060101010101" charset="-122"/>
                <a:cs typeface="楷体" panose="02010609060101010101" charset="-122"/>
                <a:sym typeface="+mn-ea"/>
              </a:rPr>
              <a:t>王家枚（</a:t>
            </a:r>
            <a:r>
              <a:rPr altLang="zh-CN" b="1" sz="2400" lang="en-US">
                <a:latin typeface="楷体" panose="02010609060101010101" charset="-122"/>
                <a:ea typeface="楷体" panose="02010609060101010101" charset="-122"/>
                <a:cs typeface="楷体" panose="02010609060101010101" charset="-122"/>
                <a:sym typeface="+mn-ea"/>
              </a:rPr>
              <a:t>1866-1907</a:t>
            </a:r>
            <a:r>
              <a:rPr altLang="en-US" b="1" sz="2400" lang="zh-CN">
                <a:latin typeface="楷体" panose="02010609060101010101" charset="-122"/>
                <a:ea typeface="楷体" panose="02010609060101010101" charset="-122"/>
                <a:cs typeface="楷体" panose="02010609060101010101" charset="-122"/>
                <a:sym typeface="+mn-ea"/>
              </a:rPr>
              <a:t>）清末官吏、学者。字吉臣，号寅孙，江苏江阴人。文学家王泰阶之子。早岁肄业于南菁书院，光绪二十年</a:t>
            </a:r>
            <a:r>
              <a:rPr altLang="zh-CN" b="1" sz="2400" lang="en-US">
                <a:latin typeface="楷体" panose="02010609060101010101" charset="-122"/>
                <a:ea typeface="楷体" panose="02010609060101010101" charset="-122"/>
                <a:cs typeface="楷体" panose="02010609060101010101" charset="-122"/>
                <a:sym typeface="+mn-ea"/>
              </a:rPr>
              <a:t>(1894)</a:t>
            </a:r>
            <a:r>
              <a:rPr altLang="en-US" b="1" sz="2400" lang="zh-CN">
                <a:latin typeface="楷体" panose="02010609060101010101" charset="-122"/>
                <a:ea typeface="楷体" panose="02010609060101010101" charset="-122"/>
                <a:cs typeface="楷体" panose="02010609060101010101" charset="-122"/>
                <a:sym typeface="+mn-ea"/>
              </a:rPr>
              <a:t>中举，授度支部浙江司主事。</a:t>
            </a:r>
            <a:endParaRPr altLang="en-US" b="1" sz="2400" lang="zh-CN">
              <a:latin typeface="楷体" panose="02010609060101010101" charset="-122"/>
              <a:ea typeface="楷体" panose="02010609060101010101" charset="-122"/>
              <a:cs typeface="楷体" panose="02010609060101010101" charset="-122"/>
              <a:sym typeface="+mn-ea"/>
            </a:endParaRPr>
          </a:p>
          <a:p>
            <a:pPr algn="l" defTabSz="266700" fontAlgn="auto" indent="457200">
              <a:lnSpc>
                <a:spcPct val="100000"/>
              </a:lnSpc>
              <a:spcBef>
                <a:spcPts val="0"/>
              </a:spcBef>
              <a:spcAft>
                <a:spcPts val="0"/>
              </a:spcAft>
            </a:pPr>
            <a:r>
              <a:rPr altLang="en-US" b="1" sz="2400" lang="zh-CN">
                <a:latin typeface="楷体" panose="02010609060101010101" charset="-122"/>
                <a:ea typeface="楷体" panose="02010609060101010101" charset="-122"/>
                <a:cs typeface="楷体" panose="02010609060101010101" charset="-122"/>
                <a:sym typeface="+mn-ea"/>
              </a:rPr>
              <a:t>擅长词章和考据，曾在南菁书院学习，受到院长黄元同、缪筱珊等先生的高度赞赏。他对家乡的文献有深入的研究</a:t>
            </a:r>
            <a:r>
              <a:rPr altLang="en-US" sz="2400" lang="zh-CN">
                <a:latin typeface="楷体" panose="02010609060101010101" charset="-122"/>
                <a:ea typeface="楷体" panose="02010609060101010101" charset="-122"/>
                <a:cs typeface="楷体" panose="02010609060101010101" charset="-122"/>
                <a:sym typeface="+mn-ea"/>
              </a:rPr>
              <a:t>。</a:t>
            </a:r>
            <a:r>
              <a:rPr altLang="en-US" b="1" sz="2400" lang="zh-CN">
                <a:latin typeface="楷体" panose="02010609060101010101" charset="-122"/>
                <a:ea typeface="楷体" panose="02010609060101010101" charset="-122"/>
                <a:cs typeface="楷体" panose="02010609060101010101" charset="-122"/>
                <a:sym typeface="+mn-ea"/>
              </a:rPr>
              <a:t>曾任华墅镇乡董多年，协助疏浚泰清河等。生平劬学。藏书三万卷，集藏、着、印书於一身，其书斋名曰</a:t>
            </a:r>
            <a:r>
              <a:rPr altLang="zh-CN" b="1" sz="2400" lang="en-US">
                <a:latin typeface="楷体" panose="02010609060101010101" charset="-122"/>
                <a:ea typeface="楷体" panose="02010609060101010101" charset="-122"/>
                <a:cs typeface="楷体" panose="02010609060101010101" charset="-122"/>
                <a:sym typeface="+mn-ea"/>
              </a:rPr>
              <a:t>“</a:t>
            </a:r>
            <a:r>
              <a:rPr altLang="en-US" b="1" sz="2400" lang="zh-CN">
                <a:latin typeface="楷体" panose="02010609060101010101" charset="-122"/>
                <a:ea typeface="楷体" panose="02010609060101010101" charset="-122"/>
                <a:cs typeface="楷体" panose="02010609060101010101" charset="-122"/>
                <a:sym typeface="+mn-ea"/>
              </a:rPr>
              <a:t>重思斋</a:t>
            </a:r>
            <a:r>
              <a:rPr altLang="zh-CN" b="1" sz="2400" lang="en-US">
                <a:latin typeface="楷体" panose="02010609060101010101" charset="-122"/>
                <a:ea typeface="楷体" panose="02010609060101010101" charset="-122"/>
                <a:cs typeface="楷体" panose="02010609060101010101" charset="-122"/>
                <a:sym typeface="+mn-ea"/>
              </a:rPr>
              <a:t>”</a:t>
            </a:r>
            <a:r>
              <a:rPr altLang="en-US" b="1" sz="2400" lang="zh-CN">
                <a:latin typeface="楷体" panose="02010609060101010101" charset="-122"/>
                <a:ea typeface="楷体" panose="02010609060101010101" charset="-122"/>
                <a:cs typeface="楷体" panose="02010609060101010101" charset="-122"/>
                <a:sym typeface="+mn-ea"/>
              </a:rPr>
              <a:t>。喜汉学，并注意搜集乡邦文献。</a:t>
            </a:r>
            <a:endParaRPr altLang="en-US" b="1" sz="2400" lang="zh-CN">
              <a:latin typeface="楷体" panose="02010609060101010101" charset="-122"/>
              <a:ea typeface="楷体" panose="02010609060101010101" charset="-122"/>
              <a:cs typeface="楷体" panose="02010609060101010101" charset="-122"/>
              <a:sym typeface="+mn-ea"/>
            </a:endParaRPr>
          </a:p>
          <a:p>
            <a:pPr algn="l" defTabSz="266700" fontAlgn="auto" indent="457200">
              <a:lnSpc>
                <a:spcPct val="100000"/>
              </a:lnSpc>
              <a:spcBef>
                <a:spcPts val="0"/>
              </a:spcBef>
              <a:spcAft>
                <a:spcPts val="0"/>
              </a:spcAft>
            </a:pPr>
            <a:r>
              <a:rPr altLang="en-US" b="1" sz="2400" lang="zh-CN">
                <a:latin typeface="楷体" panose="02010609060101010101" charset="-122"/>
                <a:ea typeface="楷体" panose="02010609060101010101" charset="-122"/>
                <a:cs typeface="楷体" panose="02010609060101010101" charset="-122"/>
                <a:sym typeface="+mn-ea"/>
              </a:rPr>
              <a:t>著有《国朝汉学师承记续编》、《重思斋诗文集》六卷、《晋书集注》、《华墅镇志》四卷、《贡息甫年年谱》、《龙砂志略》、《龙砂诗存》、《梓里咫闻录》等。并刊其先人遗著《宛委剩稿》及《青箱杂钞》。</a:t>
            </a:r>
            <a:endParaRPr altLang="en-US" b="1" sz="2400" lang="zh-CN">
              <a:latin typeface="楷体" panose="02010609060101010101" charset="-122"/>
              <a:ea typeface="楷体" panose="02010609060101010101" charset="-122"/>
              <a:cs typeface="楷体" panose="02010609060101010101" charset="-122"/>
              <a:sym typeface="+mn-ea"/>
            </a:endParaRPr>
          </a:p>
          <a:p>
            <a:pPr algn="l" defTabSz="266700" fontAlgn="auto" indent="457200">
              <a:lnSpc>
                <a:spcPct val="100000"/>
              </a:lnSpc>
              <a:spcBef>
                <a:spcPts val="0"/>
              </a:spcBef>
              <a:spcAft>
                <a:spcPts val="0"/>
              </a:spcAft>
            </a:pPr>
            <a:r>
              <a:rPr altLang="en-US" b="1" sz="2400" lang="zh-CN">
                <a:latin typeface="楷体" panose="02010609060101010101" charset="-122"/>
                <a:ea typeface="楷体" panose="02010609060101010101" charset="-122"/>
                <a:cs typeface="楷体" panose="02010609060101010101" charset="-122"/>
                <a:sym typeface="+mn-ea"/>
              </a:rPr>
              <a:t>他的生平和著作不仅反映了他在学术上的追求，也展示了他对家乡文化的深厚情感。</a:t>
            </a:r>
            <a:endParaRPr altLang="en-US" b="1" sz="2400" lang="zh-CN">
              <a:latin typeface="楷体" panose="02010609060101010101" charset="-122"/>
              <a:ea typeface="楷体" panose="02010609060101010101" charset="-122"/>
              <a:cs typeface="楷体" panose="02010609060101010101" charset="-122"/>
              <a:sym typeface="+mn-ea"/>
            </a:endParaRPr>
          </a:p>
          <a:p>
            <a:pPr algn="l" defTabSz="266700" fontAlgn="auto" indent="457200">
              <a:lnSpc>
                <a:spcPct val="100000"/>
              </a:lnSpc>
              <a:spcBef>
                <a:spcPts val="0"/>
              </a:spcBef>
              <a:spcAft>
                <a:spcPts val="0"/>
              </a:spcAft>
            </a:pPr>
            <a:endParaRPr altLang="en-US" b="1" sz="2400" lang="zh-CN">
              <a:latin typeface="楷体" panose="02010609060101010101" charset="-122"/>
              <a:ea typeface="楷体" panose="02010609060101010101" charset="-122"/>
              <a:cs typeface="楷体" panose="02010609060101010101" charset="-122"/>
              <a:sym typeface="+mn-ea"/>
            </a:endParaRPr>
          </a:p>
        </p:txBody>
      </p:sp>
      <p:pic>
        <p:nvPicPr>
          <p:cNvPr id="2097169" name="图片 2"/>
          <p:cNvPicPr>
            <a:picLocks/>
          </p:cNvPicPr>
          <p:nvPr/>
        </p:nvPicPr>
        <p:blipFill>
          <a:blip xmlns:r="http://schemas.openxmlformats.org/officeDocument/2006/relationships" r:embed="rId4"/>
          <a:stretch>
            <a:fillRect/>
          </a:stretch>
        </p:blipFill>
        <p:spPr>
          <a:xfrm>
            <a:off x="158750" y="854075"/>
            <a:ext cx="3735705" cy="4919345"/>
          </a:xfrm>
          <a:prstGeom prst="rect"/>
        </p:spPr>
      </p:pic>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9218" name="文本框 7"/>
          <p:cNvSpPr txBox="1"/>
          <p:nvPr>
            <p:custDataLst>
              <p:tags r:id="rId1"/>
            </p:custDataLst>
          </p:nvPr>
        </p:nvSpPr>
        <p:spPr>
          <a:xfrm>
            <a:off x="146431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a:t>
            </a:r>
            <a:r>
              <a:rPr b="0" sz="2400" lang="zh-CN">
                <a:solidFill>
                  <a:schemeClr val="accent1"/>
                </a:solidFill>
                <a:ea typeface="黑体" panose="02010609060101010101" charset="-122"/>
              </a:rPr>
              <a:t>人物介绍】</a:t>
            </a:r>
            <a:endParaRPr altLang="en-US" b="0" sz="2400" lang="zh-CN">
              <a:solidFill>
                <a:schemeClr val="accent1"/>
              </a:solidFill>
              <a:ea typeface="黑体" panose="02010609060101010101" charset="-122"/>
            </a:endParaRPr>
          </a:p>
        </p:txBody>
      </p:sp>
      <p:sp>
        <p:nvSpPr>
          <p:cNvPr id="1049219" name="文本框 4"/>
          <p:cNvSpPr txBox="1"/>
          <p:nvPr>
            <p:custDataLst>
              <p:tags r:id="rId2"/>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20" name="文本框 99"/>
          <p:cNvSpPr txBox="1"/>
          <p:nvPr>
            <p:custDataLst>
              <p:tags r:id="rId3"/>
            </p:custDataLst>
          </p:nvPr>
        </p:nvSpPr>
        <p:spPr>
          <a:xfrm>
            <a:off x="3206750" y="67945"/>
            <a:ext cx="8886825" cy="6790690"/>
          </a:xfrm>
          <a:prstGeom prst="rect"/>
          <a:noFill/>
          <a:ln w="9525">
            <a:solidFill>
              <a:schemeClr val="accent1"/>
            </a:solidFill>
          </a:ln>
        </p:spPr>
        <p:txBody>
          <a:bodyPr wrap="square">
            <a:noAutofit/>
          </a:bodyPr>
          <a:p>
            <a:pPr algn="l" defTabSz="266700" fontAlgn="auto" indent="457200">
              <a:lnSpc>
                <a:spcPct val="100000"/>
              </a:lnSpc>
              <a:spcBef>
                <a:spcPts val="0"/>
              </a:spcBef>
              <a:spcAft>
                <a:spcPts val="0"/>
              </a:spcAft>
            </a:pPr>
            <a:r>
              <a:rPr altLang="en-US" b="1" sz="2400" lang="zh-CN">
                <a:latin typeface="楷体" panose="02010609060101010101" charset="-122"/>
                <a:ea typeface="楷体" panose="02010609060101010101" charset="-122"/>
                <a:cs typeface="楷体" panose="02010609060101010101" charset="-122"/>
                <a:sym typeface="+mn-ea"/>
              </a:rPr>
              <a:t>赵翼</a:t>
            </a:r>
            <a:endParaRPr altLang="en-US" b="1" sz="2400" lang="zh-CN">
              <a:latin typeface="楷体" panose="02010609060101010101" charset="-122"/>
              <a:ea typeface="楷体" panose="02010609060101010101" charset="-122"/>
              <a:cs typeface="楷体" panose="02010609060101010101" charset="-122"/>
              <a:sym typeface="+mn-ea"/>
            </a:endParaRPr>
          </a:p>
          <a:p>
            <a:pPr algn="l" defTabSz="266700" fontAlgn="auto" indent="457200">
              <a:lnSpc>
                <a:spcPct val="100000"/>
              </a:lnSpc>
              <a:spcBef>
                <a:spcPts val="0"/>
              </a:spcBef>
              <a:spcAft>
                <a:spcPts val="0"/>
              </a:spcAft>
            </a:pPr>
            <a:r>
              <a:rPr altLang="en-US" b="1" sz="2400" lang="zh-CN">
                <a:latin typeface="楷体" panose="02010609060101010101" charset="-122"/>
                <a:ea typeface="楷体" panose="02010609060101010101" charset="-122"/>
                <a:cs typeface="楷体" panose="02010609060101010101" charset="-122"/>
                <a:sym typeface="+mn-ea"/>
              </a:rPr>
              <a:t>（</a:t>
            </a:r>
            <a:r>
              <a:rPr altLang="zh-CN" b="1" sz="2400" lang="en-US">
                <a:latin typeface="楷体" panose="02010609060101010101" charset="-122"/>
                <a:ea typeface="楷体" panose="02010609060101010101" charset="-122"/>
                <a:cs typeface="楷体" panose="02010609060101010101" charset="-122"/>
                <a:sym typeface="+mn-ea"/>
              </a:rPr>
              <a:t>1727</a:t>
            </a:r>
            <a:r>
              <a:rPr altLang="en-US" b="1" sz="2400" lang="zh-CN">
                <a:latin typeface="楷体" panose="02010609060101010101" charset="-122"/>
                <a:ea typeface="楷体" panose="02010609060101010101" charset="-122"/>
                <a:cs typeface="楷体" panose="02010609060101010101" charset="-122"/>
                <a:sym typeface="+mn-ea"/>
              </a:rPr>
              <a:t>年</a:t>
            </a:r>
            <a:r>
              <a:rPr altLang="zh-CN" b="1" sz="2400" lang="en-US">
                <a:latin typeface="楷体" panose="02010609060101010101" charset="-122"/>
                <a:ea typeface="楷体" panose="02010609060101010101" charset="-122"/>
                <a:cs typeface="楷体" panose="02010609060101010101" charset="-122"/>
                <a:sym typeface="+mn-ea"/>
              </a:rPr>
              <a:t>—1814</a:t>
            </a:r>
            <a:r>
              <a:rPr altLang="en-US" b="1" sz="2400" lang="zh-CN">
                <a:latin typeface="楷体" panose="02010609060101010101" charset="-122"/>
                <a:ea typeface="楷体" panose="02010609060101010101" charset="-122"/>
                <a:cs typeface="楷体" panose="02010609060101010101" charset="-122"/>
                <a:sym typeface="+mn-ea"/>
              </a:rPr>
              <a:t>年），字云崧（一作耘崧），号瓯北，别号三半老人。常州府阳湖县（今江苏省常州市）人，清中期史学家、诗人、文学家。</a:t>
            </a:r>
            <a:endParaRPr altLang="zh-CN" b="1" sz="2400" lang="en-US">
              <a:latin typeface="楷体" panose="02010609060101010101" charset="-122"/>
              <a:ea typeface="楷体" panose="02010609060101010101" charset="-122"/>
              <a:cs typeface="楷体" panose="02010609060101010101" charset="-122"/>
              <a:sym typeface="+mn-ea"/>
            </a:endParaRPr>
          </a:p>
          <a:p>
            <a:pPr algn="l" defTabSz="266700" fontAlgn="auto" indent="457200">
              <a:lnSpc>
                <a:spcPct val="100000"/>
              </a:lnSpc>
              <a:spcBef>
                <a:spcPts val="0"/>
              </a:spcBef>
              <a:spcAft>
                <a:spcPts val="0"/>
              </a:spcAft>
            </a:pPr>
            <a:r>
              <a:rPr altLang="en-US" b="1" sz="2400" lang="zh-CN">
                <a:latin typeface="楷体" panose="02010609060101010101" charset="-122"/>
                <a:ea typeface="楷体" panose="02010609060101010101" charset="-122"/>
                <a:cs typeface="楷体" panose="02010609060101010101" charset="-122"/>
                <a:sym typeface="+mn-ea"/>
              </a:rPr>
              <a:t>赵翼于乾隆十五年（</a:t>
            </a:r>
            <a:r>
              <a:rPr altLang="zh-CN" b="1" sz="2400" lang="en-US">
                <a:latin typeface="楷体" panose="02010609060101010101" charset="-122"/>
                <a:ea typeface="楷体" panose="02010609060101010101" charset="-122"/>
                <a:cs typeface="楷体" panose="02010609060101010101" charset="-122"/>
                <a:sym typeface="+mn-ea"/>
              </a:rPr>
              <a:t>1750</a:t>
            </a:r>
            <a:r>
              <a:rPr altLang="en-US" b="1" sz="2400" lang="zh-CN">
                <a:latin typeface="楷体" panose="02010609060101010101" charset="-122"/>
                <a:ea typeface="楷体" panose="02010609060101010101" charset="-122"/>
                <a:cs typeface="楷体" panose="02010609060101010101" charset="-122"/>
                <a:sym typeface="+mn-ea"/>
              </a:rPr>
              <a:t>年）中举。乾隆十九年（</a:t>
            </a:r>
            <a:r>
              <a:rPr altLang="zh-CN" b="1" sz="2400" lang="en-US">
                <a:latin typeface="楷体" panose="02010609060101010101" charset="-122"/>
                <a:ea typeface="楷体" panose="02010609060101010101" charset="-122"/>
                <a:cs typeface="楷体" panose="02010609060101010101" charset="-122"/>
                <a:sym typeface="+mn-ea"/>
              </a:rPr>
              <a:t>1754</a:t>
            </a:r>
            <a:r>
              <a:rPr altLang="en-US" b="1" sz="2400" lang="zh-CN">
                <a:latin typeface="楷体" panose="02010609060101010101" charset="-122"/>
                <a:ea typeface="楷体" panose="02010609060101010101" charset="-122"/>
                <a:cs typeface="楷体" panose="02010609060101010101" charset="-122"/>
                <a:sym typeface="+mn-ea"/>
              </a:rPr>
              <a:t>年），考授内阁中书、军机处行走。乾隆二十六年（</a:t>
            </a:r>
            <a:r>
              <a:rPr altLang="zh-CN" b="1" sz="2400" lang="en-US">
                <a:latin typeface="楷体" panose="02010609060101010101" charset="-122"/>
                <a:ea typeface="楷体" panose="02010609060101010101" charset="-122"/>
                <a:cs typeface="楷体" panose="02010609060101010101" charset="-122"/>
                <a:sym typeface="+mn-ea"/>
              </a:rPr>
              <a:t>1761</a:t>
            </a:r>
            <a:r>
              <a:rPr altLang="en-US" b="1" sz="2400" lang="zh-CN">
                <a:latin typeface="楷体" panose="02010609060101010101" charset="-122"/>
                <a:ea typeface="楷体" panose="02010609060101010101" charset="-122"/>
                <a:cs typeface="楷体" panose="02010609060101010101" charset="-122"/>
                <a:sym typeface="+mn-ea"/>
              </a:rPr>
              <a:t>年），中探花，赐进士及第，授翰林编修。历任广西镇安知府、广东广州知府等职，官至贵州贵西兵备道。后辞官，主讲于安定书院。嘉庆十五年（</a:t>
            </a:r>
            <a:r>
              <a:rPr altLang="zh-CN" b="1" sz="2400" lang="en-US">
                <a:latin typeface="楷体" panose="02010609060101010101" charset="-122"/>
                <a:ea typeface="楷体" panose="02010609060101010101" charset="-122"/>
                <a:cs typeface="楷体" panose="02010609060101010101" charset="-122"/>
                <a:sym typeface="+mn-ea"/>
              </a:rPr>
              <a:t>1810</a:t>
            </a:r>
            <a:r>
              <a:rPr altLang="en-US" b="1" sz="2400" lang="zh-CN">
                <a:latin typeface="楷体" panose="02010609060101010101" charset="-122"/>
                <a:ea typeface="楷体" panose="02010609060101010101" charset="-122"/>
                <a:cs typeface="楷体" panose="02010609060101010101" charset="-122"/>
                <a:sym typeface="+mn-ea"/>
              </a:rPr>
              <a:t>年），赴鹿鸣宴，赏三品顶戴。嘉庆十九年（</a:t>
            </a:r>
            <a:r>
              <a:rPr altLang="zh-CN" b="1" sz="2400" lang="en-US">
                <a:latin typeface="楷体" panose="02010609060101010101" charset="-122"/>
                <a:ea typeface="楷体" panose="02010609060101010101" charset="-122"/>
                <a:cs typeface="楷体" panose="02010609060101010101" charset="-122"/>
                <a:sym typeface="+mn-ea"/>
              </a:rPr>
              <a:t>1814</a:t>
            </a:r>
            <a:r>
              <a:rPr altLang="en-US" b="1" sz="2400" lang="zh-CN">
                <a:latin typeface="楷体" panose="02010609060101010101" charset="-122"/>
                <a:ea typeface="楷体" panose="02010609060101010101" charset="-122"/>
                <a:cs typeface="楷体" panose="02010609060101010101" charset="-122"/>
                <a:sym typeface="+mn-ea"/>
              </a:rPr>
              <a:t>年），逝世，享年八十八岁。</a:t>
            </a:r>
            <a:r>
              <a:rPr altLang="zh-CN" b="1" sz="2400" lang="en-US">
                <a:latin typeface="楷体" panose="02010609060101010101" charset="-122"/>
                <a:ea typeface="楷体" panose="02010609060101010101" charset="-122"/>
                <a:cs typeface="楷体" panose="02010609060101010101" charset="-122"/>
                <a:sym typeface="+mn-ea"/>
              </a:rPr>
              <a:t> </a:t>
            </a:r>
            <a:endParaRPr altLang="zh-CN" b="1" sz="2400" lang="en-US">
              <a:latin typeface="楷体" panose="02010609060101010101" charset="-122"/>
              <a:ea typeface="楷体" panose="02010609060101010101" charset="-122"/>
              <a:cs typeface="楷体" panose="02010609060101010101" charset="-122"/>
              <a:sym typeface="+mn-ea"/>
            </a:endParaRPr>
          </a:p>
          <a:p>
            <a:pPr algn="l" defTabSz="266700" fontAlgn="auto" indent="457200">
              <a:lnSpc>
                <a:spcPct val="100000"/>
              </a:lnSpc>
              <a:spcBef>
                <a:spcPts val="0"/>
              </a:spcBef>
              <a:spcAft>
                <a:spcPts val="0"/>
              </a:spcAft>
            </a:pPr>
            <a:r>
              <a:rPr altLang="en-US" b="1" sz="2400" lang="zh-CN">
                <a:latin typeface="楷体" panose="02010609060101010101" charset="-122"/>
                <a:ea typeface="楷体" panose="02010609060101010101" charset="-122"/>
                <a:cs typeface="楷体" panose="02010609060101010101" charset="-122"/>
                <a:sym typeface="+mn-ea"/>
              </a:rPr>
              <a:t>赵翼长于史学，考据精赅，所著《廿二史札记》与王鸣盛《十七史商榷》、钱大昕《二十二史考异》合称</a:t>
            </a:r>
            <a:r>
              <a:rPr altLang="zh-CN" b="1" sz="2400" lang="en-US">
                <a:latin typeface="楷体" panose="02010609060101010101" charset="-122"/>
                <a:ea typeface="楷体" panose="02010609060101010101" charset="-122"/>
                <a:cs typeface="楷体" panose="02010609060101010101" charset="-122"/>
                <a:sym typeface="+mn-ea"/>
              </a:rPr>
              <a:t>“</a:t>
            </a:r>
            <a:r>
              <a:rPr altLang="en-US" b="1" sz="2400" lang="zh-CN">
                <a:latin typeface="楷体" panose="02010609060101010101" charset="-122"/>
                <a:ea typeface="楷体" panose="02010609060101010101" charset="-122"/>
                <a:cs typeface="楷体" panose="02010609060101010101" charset="-122"/>
                <a:sym typeface="+mn-ea"/>
              </a:rPr>
              <a:t>清代三大史学名著</a:t>
            </a:r>
            <a:r>
              <a:rPr altLang="zh-CN" b="1" sz="2400" lang="en-US">
                <a:latin typeface="楷体" panose="02010609060101010101" charset="-122"/>
                <a:ea typeface="楷体" panose="02010609060101010101" charset="-122"/>
                <a:cs typeface="楷体" panose="02010609060101010101" charset="-122"/>
                <a:sym typeface="+mn-ea"/>
              </a:rPr>
              <a:t>”</a:t>
            </a:r>
            <a:r>
              <a:rPr altLang="en-US" b="1" sz="2400" lang="zh-CN">
                <a:latin typeface="楷体" panose="02010609060101010101" charset="-122"/>
                <a:ea typeface="楷体" panose="02010609060101010101" charset="-122"/>
                <a:cs typeface="楷体" panose="02010609060101010101" charset="-122"/>
                <a:sym typeface="+mn-ea"/>
              </a:rPr>
              <a:t>。赵翼存诗</a:t>
            </a:r>
            <a:r>
              <a:rPr altLang="zh-CN" b="1" sz="2400" lang="en-US">
                <a:latin typeface="楷体" panose="02010609060101010101" charset="-122"/>
                <a:ea typeface="楷体" panose="02010609060101010101" charset="-122"/>
                <a:cs typeface="楷体" panose="02010609060101010101" charset="-122"/>
                <a:sym typeface="+mn-ea"/>
              </a:rPr>
              <a:t>4800</a:t>
            </a:r>
            <a:r>
              <a:rPr altLang="en-US" b="1" sz="2400" lang="zh-CN">
                <a:latin typeface="楷体" panose="02010609060101010101" charset="-122"/>
                <a:ea typeface="楷体" panose="02010609060101010101" charset="-122"/>
                <a:cs typeface="楷体" panose="02010609060101010101" charset="-122"/>
                <a:sym typeface="+mn-ea"/>
              </a:rPr>
              <a:t>多首，以五言古诗最有特色，或嘲讽理学，或反映民生疾苦，或阐述一些生活哲理，思想新颖，见解警辟。作为史学家，其咏史、怀古诗也颇具特色，诗风趣谐俗，博洽典赡，议论精深警辟，风格雄丽豪健，造语浅近流畅。缺点是有时议论过多，过于散文化，形象性较差。著作有《古诗十九首》《闲居读书六首》《瓯北集》《五人墓》《二十二史札记》等。</a:t>
            </a:r>
            <a:endParaRPr altLang="zh-CN" b="1" sz="2400" lang="en-US">
              <a:latin typeface="楷体" panose="02010609060101010101" charset="-122"/>
              <a:ea typeface="楷体" panose="02010609060101010101" charset="-122"/>
              <a:cs typeface="楷体" panose="02010609060101010101" charset="-122"/>
              <a:sym typeface="+mn-ea"/>
            </a:endParaRPr>
          </a:p>
        </p:txBody>
      </p:sp>
      <p:pic>
        <p:nvPicPr>
          <p:cNvPr id="2097170" name="图片 1"/>
          <p:cNvPicPr>
            <a:picLocks/>
          </p:cNvPicPr>
          <p:nvPr/>
        </p:nvPicPr>
        <p:blipFill>
          <a:blip xmlns:r="http://schemas.openxmlformats.org/officeDocument/2006/relationships" r:embed="rId4"/>
          <a:stretch>
            <a:fillRect/>
          </a:stretch>
        </p:blipFill>
        <p:spPr>
          <a:xfrm>
            <a:off x="120650" y="527685"/>
            <a:ext cx="2933065" cy="5715635"/>
          </a:xfrm>
          <a:prstGeom prst="rect"/>
        </p:spPr>
      </p:pic>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p:grpSpPr>
      <p:sp>
        <p:nvSpPr>
          <p:cNvPr id="1049224" name="文本框 1"/>
          <p:cNvSpPr txBox="1"/>
          <p:nvPr/>
        </p:nvSpPr>
        <p:spPr>
          <a:xfrm>
            <a:off x="314960" y="146685"/>
            <a:ext cx="11483340" cy="3700145"/>
          </a:xfrm>
          <a:prstGeom prst="rect"/>
          <a:noFill/>
          <a:ln>
            <a:solidFill>
              <a:schemeClr val="accent1"/>
            </a:solidFill>
          </a:ln>
        </p:spPr>
        <p:txBody>
          <a:bodyPr anchor="t" rtlCol="0" wrap="square">
            <a:noAutofit/>
          </a:bodyPr>
          <a:p>
            <a:pPr algn="ctr" fontAlgn="auto" indent="457200"/>
            <a:r>
              <a:rPr altLang="en-US" sz="2400" lang="zh-CN">
                <a:sym typeface="+mn-ea"/>
              </a:rPr>
              <a:t>乙酉之变</a:t>
            </a:r>
            <a:endParaRPr altLang="en-US" sz="2400" lang="zh-CN"/>
          </a:p>
          <a:p>
            <a:pPr fontAlgn="auto" indent="457200"/>
            <a:r>
              <a:rPr altLang="en-US" sz="2400" lang="zh-CN">
                <a:solidFill>
                  <a:srgbClr val="FF0000"/>
                </a:solidFill>
              </a:rPr>
              <a:t>江阴之变，或称乙酉之变</a:t>
            </a:r>
            <a:r>
              <a:rPr altLang="en-US" sz="2400" lang="zh-CN"/>
              <a:t>，指顺治二年即南明弘光元年（</a:t>
            </a:r>
            <a:r>
              <a:rPr altLang="zh-CN" sz="2400" lang="en-US"/>
              <a:t>1645</a:t>
            </a:r>
            <a:r>
              <a:rPr altLang="en-US" sz="2400" lang="zh-CN"/>
              <a:t>年）夏南直隶常州府江阴县官绅，</a:t>
            </a:r>
            <a:r>
              <a:rPr altLang="en-US" sz="2400" lang="zh-CN">
                <a:solidFill>
                  <a:srgbClr val="FF0000"/>
                </a:solidFill>
              </a:rPr>
              <a:t>包含典史阎应元和陈明遇、冯厚敦</a:t>
            </a:r>
            <a:r>
              <a:rPr altLang="en-US" sz="2400" lang="zh-CN"/>
              <a:t>等人领导进行的武装反清战斗。因为前后长达</a:t>
            </a:r>
            <a:r>
              <a:rPr altLang="zh-CN" sz="2400" lang="en-US"/>
              <a:t>81</a:t>
            </a:r>
            <a:r>
              <a:rPr altLang="en-US" sz="2400" lang="zh-CN"/>
              <a:t>天之久，故也被称为</a:t>
            </a:r>
            <a:r>
              <a:rPr altLang="zh-CN" sz="2400" lang="en-US"/>
              <a:t>“</a:t>
            </a:r>
            <a:r>
              <a:rPr altLang="en-US" sz="2400" lang="zh-CN"/>
              <a:t>江阴八十一日</a:t>
            </a:r>
            <a:r>
              <a:rPr altLang="zh-CN" sz="2400" lang="en-US"/>
              <a:t>”</a:t>
            </a:r>
            <a:r>
              <a:rPr altLang="en-US" sz="2400" lang="zh-CN"/>
              <a:t>或</a:t>
            </a:r>
            <a:r>
              <a:rPr altLang="zh-CN" sz="2400" lang="en-US"/>
              <a:t>“</a:t>
            </a:r>
            <a:r>
              <a:rPr altLang="en-US" sz="2400" lang="zh-CN"/>
              <a:t>江阴九九之祸</a:t>
            </a:r>
            <a:r>
              <a:rPr altLang="zh-CN" sz="2400" lang="en-US"/>
              <a:t>”</a:t>
            </a:r>
            <a:r>
              <a:rPr altLang="en-US" sz="2400" lang="zh-CN"/>
              <a:t>。</a:t>
            </a:r>
            <a:endParaRPr altLang="en-US" sz="2400" lang="zh-CN"/>
          </a:p>
          <a:p>
            <a:pPr fontAlgn="auto" indent="457200"/>
            <a:r>
              <a:rPr altLang="zh-CN" sz="2400" lang="en-US"/>
              <a:t>1645</a:t>
            </a:r>
            <a:r>
              <a:rPr altLang="en-US" sz="2400" lang="zh-CN"/>
              <a:t>年，多铎率大军攻占扬州、南京等地，江阴也归降清朝。清军下达剃发令，江阴知县方亨在本县内也严厉地贯彻落实此令。但当地民众强烈地反抗，并将方亨监禁。清军闻讯，立即猛扑江阴这座小城。在这种逼人的形势下，阎应元、陈明遇和冯厚敦担任起抗清的重任。阎应元曾任江阴典史，典史是负责县里抓捕盗贼等事务的官吏，他曾经率领乡民抵御海盗，懂得用兵，于是众人推举他主掌军事。</a:t>
            </a:r>
            <a:endParaRPr altLang="en-US" sz="2400" lang="zh-CN"/>
          </a:p>
        </p:txBody>
      </p:sp>
      <p:pic>
        <p:nvPicPr>
          <p:cNvPr id="2097171" name="图片 2"/>
          <p:cNvPicPr>
            <a:picLocks/>
          </p:cNvPicPr>
          <p:nvPr/>
        </p:nvPicPr>
        <p:blipFill>
          <a:blip xmlns:r="http://schemas.openxmlformats.org/officeDocument/2006/relationships" r:embed="rId1"/>
          <a:stretch>
            <a:fillRect/>
          </a:stretch>
        </p:blipFill>
        <p:spPr>
          <a:xfrm>
            <a:off x="2558415" y="3939540"/>
            <a:ext cx="4311650" cy="2581275"/>
          </a:xfrm>
          <a:prstGeom prst="rec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9225" name="文本框 5"/>
          <p:cNvSpPr txBox="1"/>
          <p:nvPr>
            <p:custDataLst>
              <p:tags r:id="rId1"/>
            </p:custDataLst>
          </p:nvPr>
        </p:nvSpPr>
        <p:spPr>
          <a:xfrm>
            <a:off x="347980" y="67310"/>
            <a:ext cx="2141855" cy="398780"/>
          </a:xfrm>
          <a:prstGeom prst="rect"/>
          <a:noFill/>
          <a:ln>
            <a:noFill/>
          </a:ln>
        </p:spPr>
        <p:txBody>
          <a:bodyPr rtlCol="0" wrap="square">
            <a:spAutoFit/>
          </a:bodyPr>
          <a:p>
            <a:r>
              <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26" name="文本框 7"/>
          <p:cNvSpPr txBox="1"/>
          <p:nvPr>
            <p:custDataLst>
              <p:tags r:id="rId2"/>
            </p:custDataLst>
          </p:nvPr>
        </p:nvSpPr>
        <p:spPr>
          <a:xfrm>
            <a:off x="193675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【试题整体分析】</a:t>
            </a:r>
            <a:endParaRPr altLang="en-US" b="0" sz="2400" lang="zh-CN">
              <a:solidFill>
                <a:schemeClr val="accent1"/>
              </a:solidFill>
              <a:ea typeface="黑体" panose="02010609060101010101" charset="-122"/>
            </a:endParaRPr>
          </a:p>
        </p:txBody>
      </p:sp>
      <p:sp>
        <p:nvSpPr>
          <p:cNvPr id="1049227" name="文本框 2"/>
          <p:cNvSpPr txBox="1"/>
          <p:nvPr/>
        </p:nvSpPr>
        <p:spPr>
          <a:xfrm>
            <a:off x="2835910" y="1136650"/>
            <a:ext cx="8775065" cy="583565"/>
          </a:xfrm>
          <a:prstGeom prst="rect"/>
          <a:ln>
            <a:solidFill>
              <a:schemeClr val="tx1"/>
            </a:solidFill>
          </a:ln>
        </p:spPr>
        <p:txBody>
          <a:bodyPr wrap="square">
            <a:spAutoFit/>
          </a:bodyPr>
          <a:p>
            <a:pPr algn="ctr" defTabSz="266700" indent="0" marL="0">
              <a:spcAft>
                <a:spcPct val="0"/>
              </a:spcAft>
            </a:pPr>
            <a:r>
              <a:rPr altLang="en-US" sz="3200" lang="zh-CN">
                <a:solidFill>
                  <a:srgbClr val="000000"/>
                </a:solidFill>
                <a:latin typeface="宋体" panose="02010600030101010101" pitchFamily="2" charset="-122"/>
                <a:ea typeface="宋体" panose="02010600030101010101" pitchFamily="2" charset="-122"/>
                <a:cs typeface="宋体" panose="02010600030101010101" pitchFamily="2" charset="-122"/>
              </a:rPr>
              <a:t>《</a:t>
            </a:r>
            <a:r>
              <a:rPr altLang="en-US" sz="3200" lang="zh-CN">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阎典史祠》</a:t>
            </a:r>
            <a:r>
              <a:rPr altLang="en-US" sz="3200" lang="zh-CN">
                <a:solidFill>
                  <a:srgbClr val="000000"/>
                </a:solidFill>
                <a:latin typeface="宋体" panose="02010600030101010101" pitchFamily="2" charset="-122"/>
                <a:ea typeface="宋体" panose="02010600030101010101" pitchFamily="2" charset="-122"/>
                <a:cs typeface="宋体" panose="02010600030101010101" pitchFamily="2" charset="-122"/>
              </a:rPr>
              <a:t>王家枚、《题阎典史祠》赵翼</a:t>
            </a:r>
            <a:endParaRPr altLang="en-US" sz="3200" lang="zh-CN">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049228" name="右箭头 4"/>
          <p:cNvSpPr/>
          <p:nvPr/>
        </p:nvSpPr>
        <p:spPr>
          <a:xfrm>
            <a:off x="1010285" y="1085850"/>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9229" name="文本框 3"/>
          <p:cNvSpPr txBox="1"/>
          <p:nvPr/>
        </p:nvSpPr>
        <p:spPr>
          <a:xfrm>
            <a:off x="846455" y="1351280"/>
            <a:ext cx="1807210" cy="633730"/>
          </a:xfrm>
          <a:prstGeom prst="rect"/>
          <a:noFill/>
        </p:spPr>
        <p:txBody>
          <a:bodyPr rtlCol="0" wrap="square">
            <a:noAutofit/>
          </a:bodyPr>
          <a:p>
            <a:r>
              <a:rPr altLang="en-US" sz="2400" lang="zh-CN"/>
              <a:t>材料出处</a:t>
            </a:r>
            <a:endParaRPr altLang="en-US" sz="2400" lang="zh-CN"/>
          </a:p>
        </p:txBody>
      </p:sp>
      <p:sp>
        <p:nvSpPr>
          <p:cNvPr id="1049230" name="右箭头 9"/>
          <p:cNvSpPr/>
          <p:nvPr/>
        </p:nvSpPr>
        <p:spPr>
          <a:xfrm>
            <a:off x="1028700" y="3296285"/>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9231" name="文本框 8"/>
          <p:cNvSpPr txBox="1"/>
          <p:nvPr/>
        </p:nvSpPr>
        <p:spPr>
          <a:xfrm>
            <a:off x="920750" y="3429000"/>
            <a:ext cx="1915160" cy="633730"/>
          </a:xfrm>
          <a:prstGeom prst="rect"/>
          <a:noFill/>
        </p:spPr>
        <p:txBody>
          <a:bodyPr rtlCol="0" wrap="square">
            <a:noAutofit/>
          </a:bodyPr>
          <a:p>
            <a:r>
              <a:rPr altLang="en-US" sz="2400" lang="zh-CN"/>
              <a:t>命题设计</a:t>
            </a:r>
            <a:endParaRPr altLang="en-US" sz="2400" lang="zh-CN"/>
          </a:p>
        </p:txBody>
      </p:sp>
      <p:sp>
        <p:nvSpPr>
          <p:cNvPr id="1049232" name="文本框 10"/>
          <p:cNvSpPr txBox="1"/>
          <p:nvPr/>
        </p:nvSpPr>
        <p:spPr>
          <a:xfrm>
            <a:off x="2463165" y="1829435"/>
            <a:ext cx="9520555" cy="4878705"/>
          </a:xfrm>
          <a:prstGeom prst="rect"/>
          <a:ln>
            <a:solidFill>
              <a:schemeClr val="tx1"/>
            </a:solidFill>
          </a:ln>
        </p:spPr>
        <p:txBody>
          <a:bodyPr wrap="square">
            <a:noAutofit/>
          </a:bodyPr>
          <a:p>
            <a:pPr algn="l" defTabSz="266700" fontAlgn="auto" indent="0">
              <a:lnSpc>
                <a:spcPct val="120000"/>
              </a:lnSpc>
              <a:spcBef>
                <a:spcPts val="0"/>
              </a:spcBef>
              <a:spcAft>
                <a:spcPts val="0"/>
              </a:spcAft>
            </a:pPr>
            <a:r>
              <a:rPr altLang="zh-CN" sz="2400" lang="en-US">
                <a:latin typeface="宋体" panose="02010600030101010101" pitchFamily="2" charset="-122"/>
                <a:ea typeface="宋体" panose="02010600030101010101" pitchFamily="2" charset="-122"/>
                <a:cs typeface="宋体" panose="02010600030101010101" pitchFamily="2" charset="-122"/>
              </a:rPr>
              <a:t>15.</a:t>
            </a:r>
            <a:r>
              <a:rPr altLang="en-US" sz="2400" lang="zh-CN">
                <a:latin typeface="宋体" panose="02010600030101010101" pitchFamily="2" charset="-122"/>
                <a:ea typeface="宋体" panose="02010600030101010101" pitchFamily="2" charset="-122"/>
                <a:cs typeface="宋体" panose="02010600030101010101" pitchFamily="2" charset="-122"/>
              </a:rPr>
              <a:t>下列对这两首诗的理解和赏析，不正确的一项是</a:t>
            </a:r>
            <a:r>
              <a:rPr altLang="zh-CN" sz="2400" lang="en-US">
                <a:latin typeface="宋体" panose="02010600030101010101" pitchFamily="2" charset="-122"/>
                <a:ea typeface="宋体" panose="02010600030101010101" pitchFamily="2" charset="-122"/>
                <a:cs typeface="宋体" panose="02010600030101010101" pitchFamily="2" charset="-122"/>
              </a:rPr>
              <a:t>(3</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20000"/>
              </a:lnSpc>
              <a:spcBef>
                <a:spcPts val="0"/>
              </a:spcBef>
              <a:spcAft>
                <a:spcPts val="0"/>
              </a:spcAft>
            </a:pPr>
            <a:r>
              <a:rPr altLang="zh-CN" sz="2400" lang="en-US">
                <a:latin typeface="宋体" panose="02010600030101010101" pitchFamily="2" charset="-122"/>
                <a:ea typeface="宋体" panose="02010600030101010101" pitchFamily="2" charset="-122"/>
                <a:cs typeface="宋体" panose="02010600030101010101" pitchFamily="2" charset="-122"/>
              </a:rPr>
              <a:t>A.</a:t>
            </a:r>
            <a:r>
              <a:rPr altLang="en-US" sz="2400" lang="zh-CN">
                <a:latin typeface="宋体" panose="02010600030101010101" pitchFamily="2" charset="-122"/>
                <a:ea typeface="宋体" panose="02010600030101010101" pitchFamily="2" charset="-122"/>
                <a:cs typeface="宋体" panose="02010600030101010101" pitchFamily="2" charset="-122"/>
              </a:rPr>
              <a:t>王诗开篇以夸张的笔法描摹出阎典史率义军坚守的孤弱无援的江阴小城，守城将士们遗发明志，以死捍卫家园。</a:t>
            </a:r>
            <a:endParaRPr altLang="en-US" sz="24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20000"/>
              </a:lnSpc>
              <a:spcBef>
                <a:spcPts val="0"/>
              </a:spcBef>
              <a:spcAft>
                <a:spcPts val="0"/>
              </a:spcAft>
            </a:pPr>
            <a:r>
              <a:rPr altLang="zh-CN" sz="2400" lang="en-US">
                <a:latin typeface="宋体" panose="02010600030101010101" pitchFamily="2" charset="-122"/>
                <a:ea typeface="宋体" panose="02010600030101010101" pitchFamily="2" charset="-122"/>
                <a:cs typeface="宋体" panose="02010600030101010101" pitchFamily="2" charset="-122"/>
              </a:rPr>
              <a:t>B.</a:t>
            </a:r>
            <a:r>
              <a:rPr altLang="en-US" sz="2400" lang="zh-CN">
                <a:latin typeface="宋体" panose="02010600030101010101" pitchFamily="2" charset="-122"/>
                <a:ea typeface="宋体" panose="02010600030101010101" pitchFamily="2" charset="-122"/>
                <a:cs typeface="宋体" panose="02010600030101010101" pitchFamily="2" charset="-122"/>
              </a:rPr>
              <a:t>赵诗以宏大的历史叙事开篇，讲述了明朝末年乙酉之变，清兵南下之际，阎典史抗击清军的可歌可泣的英雄事迹。</a:t>
            </a:r>
            <a:endParaRPr altLang="en-US" sz="24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20000"/>
              </a:lnSpc>
              <a:spcBef>
                <a:spcPts val="0"/>
              </a:spcBef>
              <a:spcAft>
                <a:spcPts val="0"/>
              </a:spcAft>
            </a:pPr>
            <a:r>
              <a:rPr altLang="zh-CN" sz="2400" lang="en-US">
                <a:latin typeface="宋体" panose="02010600030101010101" pitchFamily="2" charset="-122"/>
                <a:ea typeface="宋体" panose="02010600030101010101" pitchFamily="2" charset="-122"/>
                <a:cs typeface="宋体" panose="02010600030101010101" pitchFamily="2" charset="-122"/>
              </a:rPr>
              <a:t>C.</a:t>
            </a:r>
            <a:r>
              <a:rPr altLang="en-US" sz="2400" lang="zh-CN">
                <a:latin typeface="宋体" panose="02010600030101010101" pitchFamily="2" charset="-122"/>
                <a:ea typeface="宋体" panose="02010600030101010101" pitchFamily="2" charset="-122"/>
                <a:cs typeface="宋体" panose="02010600030101010101" pitchFamily="2" charset="-122"/>
              </a:rPr>
              <a:t>王诗借</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冠裳</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俎豆</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表现了百姓告祭英烈的场景，与辛弃疾《京口北固亭怀古》中</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一片神鸦社鼓</a:t>
            </a:r>
            <a:r>
              <a:rPr altLang="zh-CN" sz="2400" lang="en-US">
                <a:latin typeface="宋体" panose="02010600030101010101" pitchFamily="2" charset="-122"/>
                <a:ea typeface="宋体" panose="02010600030101010101" pitchFamily="2" charset="-122"/>
                <a:cs typeface="宋体" panose="02010600030101010101" pitchFamily="2" charset="-122"/>
              </a:rPr>
              <a:t>”</a:t>
            </a:r>
            <a:r>
              <a:rPr altLang="en-US" sz="2400" lang="zh-CN">
                <a:latin typeface="宋体" panose="02010600030101010101" pitchFamily="2" charset="-122"/>
                <a:ea typeface="宋体" panose="02010600030101010101" pitchFamily="2" charset="-122"/>
                <a:cs typeface="宋体" panose="02010600030101010101" pitchFamily="2" charset="-122"/>
              </a:rPr>
              <a:t>的立意一致。</a:t>
            </a:r>
            <a:endParaRPr altLang="en-US" sz="24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20000"/>
              </a:lnSpc>
              <a:spcBef>
                <a:spcPts val="0"/>
              </a:spcBef>
              <a:spcAft>
                <a:spcPts val="0"/>
              </a:spcAft>
            </a:pPr>
            <a:r>
              <a:rPr altLang="zh-CN" sz="2400" lang="en-US">
                <a:latin typeface="宋体" panose="02010600030101010101" pitchFamily="2" charset="-122"/>
                <a:ea typeface="宋体" panose="02010600030101010101" pitchFamily="2" charset="-122"/>
                <a:cs typeface="宋体" panose="02010600030101010101" pitchFamily="2" charset="-122"/>
              </a:rPr>
              <a:t>D.</a:t>
            </a:r>
            <a:r>
              <a:rPr altLang="en-US" sz="2400" lang="zh-CN">
                <a:latin typeface="宋体" panose="02010600030101010101" pitchFamily="2" charset="-122"/>
                <a:ea typeface="宋体" panose="02010600030101010101" pitchFamily="2" charset="-122"/>
                <a:cs typeface="宋体" panose="02010600030101010101" pitchFamily="2" charset="-122"/>
              </a:rPr>
              <a:t>赵诗结句采用反问手法加强抒情，诗人表面质疑阎典史此类节烈非凡的英勇将领的出现，实则对其充满赞叹与敬佩。</a:t>
            </a:r>
            <a:endParaRPr altLang="en-US" sz="2400" lang="zh-CN">
              <a:latin typeface="宋体" panose="02010600030101010101" pitchFamily="2" charset="-122"/>
              <a:ea typeface="宋体" panose="02010600030101010101" pitchFamily="2" charset="-122"/>
              <a:cs typeface="宋体" panose="02010600030101010101" pitchFamily="2" charset="-122"/>
            </a:endParaRPr>
          </a:p>
          <a:p>
            <a:pPr algn="l" defTabSz="266700" fontAlgn="auto" indent="0">
              <a:lnSpc>
                <a:spcPct val="120000"/>
              </a:lnSpc>
              <a:spcBef>
                <a:spcPts val="0"/>
              </a:spcBef>
              <a:spcAft>
                <a:spcPts val="0"/>
              </a:spcAft>
            </a:pPr>
            <a:r>
              <a:rPr altLang="zh-CN" sz="2400" lang="en-US">
                <a:latin typeface="宋体" panose="02010600030101010101" pitchFamily="2" charset="-122"/>
                <a:ea typeface="宋体" panose="02010600030101010101" pitchFamily="2" charset="-122"/>
                <a:cs typeface="宋体" panose="02010600030101010101" pitchFamily="2" charset="-122"/>
              </a:rPr>
              <a:t>16.</a:t>
            </a:r>
            <a:r>
              <a:rPr altLang="en-US" sz="2400" lang="zh-CN">
                <a:latin typeface="宋体" panose="02010600030101010101" pitchFamily="2" charset="-122"/>
                <a:ea typeface="宋体" panose="02010600030101010101" pitchFamily="2" charset="-122"/>
                <a:cs typeface="宋体" panose="02010600030101010101" pitchFamily="2" charset="-122"/>
              </a:rPr>
              <a:t>两首诗均展现了对历史英雄阎典史的敬仰与怀念，但描写角度和侧重点有所不同。请结合诗句作具体分析。</a:t>
            </a:r>
            <a:r>
              <a:rPr altLang="zh-CN" sz="2400" lang="en-US">
                <a:latin typeface="宋体" panose="02010600030101010101" pitchFamily="2" charset="-122"/>
                <a:ea typeface="宋体" panose="02010600030101010101" pitchFamily="2" charset="-122"/>
                <a:cs typeface="宋体" panose="02010600030101010101" pitchFamily="2" charset="-122"/>
              </a:rPr>
              <a:t>(6</a:t>
            </a:r>
            <a:r>
              <a:rPr altLang="en-US" sz="2400" lang="zh-CN">
                <a:latin typeface="宋体" panose="02010600030101010101" pitchFamily="2" charset="-122"/>
                <a:ea typeface="宋体" panose="02010600030101010101" pitchFamily="2" charset="-122"/>
                <a:cs typeface="宋体" panose="02010600030101010101" pitchFamily="2" charset="-122"/>
              </a:rPr>
              <a:t>分</a:t>
            </a:r>
            <a:r>
              <a:rPr altLang="zh-CN" sz="2400" lang="en-US">
                <a:latin typeface="宋体" panose="02010600030101010101" pitchFamily="2" charset="-122"/>
                <a:ea typeface="宋体" panose="02010600030101010101" pitchFamily="2" charset="-122"/>
                <a:cs typeface="宋体" panose="02010600030101010101" pitchFamily="2" charset="-122"/>
              </a:rPr>
              <a:t>)</a:t>
            </a:r>
            <a:endParaRPr altLang="zh-CN" sz="2400" 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p:grpSpPr>
      <p:pic>
        <p:nvPicPr>
          <p:cNvPr id="2097172" name="图片 1"/>
          <p:cNvPicPr>
            <a:picLocks noChangeAspect="1"/>
          </p:cNvPicPr>
          <p:nvPr/>
        </p:nvPicPr>
        <p:blipFill>
          <a:blip xmlns:r="http://schemas.openxmlformats.org/officeDocument/2006/relationships" r:embed="rId1"/>
          <a:srcRect t="19076" r="318" b="24203"/>
          <a:stretch>
            <a:fillRect/>
          </a:stretch>
        </p:blipFill>
        <p:spPr>
          <a:xfrm>
            <a:off x="380365" y="494030"/>
            <a:ext cx="11817985" cy="6005830"/>
          </a:xfrm>
          <a:prstGeom prst="rect"/>
        </p:spPr>
      </p:pic>
      <p:sp>
        <p:nvSpPr>
          <p:cNvPr id="1049236" name="文本框 7"/>
          <p:cNvSpPr txBox="1"/>
          <p:nvPr>
            <p:custDataLst>
              <p:tags r:id="rId2"/>
            </p:custDataLst>
          </p:nvPr>
        </p:nvSpPr>
        <p:spPr>
          <a:xfrm>
            <a:off x="1936750"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【诗歌</a:t>
            </a:r>
            <a:r>
              <a:rPr b="0" sz="2400" lang="zh-CN">
                <a:solidFill>
                  <a:schemeClr val="accent1"/>
                </a:solidFill>
                <a:ea typeface="黑体" panose="02010609060101010101" charset="-122"/>
              </a:rPr>
              <a:t>思维导图】</a:t>
            </a:r>
            <a:endParaRPr altLang="en-US" b="0" sz="2400" lang="zh-CN">
              <a:solidFill>
                <a:schemeClr val="accent1"/>
              </a:solidFill>
              <a:ea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653" name="文本框 28"/>
          <p:cNvSpPr txBox="1"/>
          <p:nvPr>
            <p:custDataLst>
              <p:tags r:id="rId1"/>
            </p:custDataLst>
          </p:nvPr>
        </p:nvSpPr>
        <p:spPr>
          <a:xfrm>
            <a:off x="2489835" y="67310"/>
            <a:ext cx="780415" cy="337185"/>
          </a:xfrm>
          <a:prstGeom prst="rect"/>
          <a:solidFill>
            <a:schemeClr val="accent1">
              <a:lumMod val="20000"/>
              <a:lumOff val="80000"/>
            </a:schemeClr>
          </a:solidFill>
        </p:spPr>
        <p:txBody>
          <a:bodyPr rtlCol="0" wrap="square">
            <a:spAutoFit/>
          </a:bodyPr>
          <a:p>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54" name="文本框 7"/>
          <p:cNvSpPr txBox="1"/>
          <p:nvPr>
            <p:custDataLst>
              <p:tags r:id="rId2"/>
            </p:custDataLst>
          </p:nvPr>
        </p:nvSpPr>
        <p:spPr>
          <a:xfrm>
            <a:off x="9101455" y="67310"/>
            <a:ext cx="824865" cy="337185"/>
          </a:xfrm>
          <a:prstGeom prst="rect"/>
          <a:solidFill>
            <a:schemeClr val="accent1">
              <a:lumMod val="20000"/>
              <a:lumOff val="80000"/>
            </a:schemeClr>
          </a:solidFill>
        </p:spPr>
        <p:txBody>
          <a:bodyPr rtlCol="0" wrap="square">
            <a:spAutoFit/>
          </a:bodyPr>
          <a:p>
            <a:pPr algn="ct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altLang="zh-CN" dirty="0" sz="1600" lang="en-US"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altLang="en-US" dirty="0" sz="1600" lang="zh-CN" noProof="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8655" name="文本框 8"/>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8656" name="文本框 1"/>
          <p:cNvSpPr txBox="1"/>
          <p:nvPr/>
        </p:nvSpPr>
        <p:spPr>
          <a:xfrm>
            <a:off x="163195" y="404495"/>
            <a:ext cx="7255510" cy="6087110"/>
          </a:xfrm>
          <a:prstGeom prst="rect"/>
          <a:ln>
            <a:solidFill>
              <a:schemeClr val="accent1"/>
            </a:solidFill>
          </a:ln>
        </p:spPr>
        <p:txBody>
          <a:bodyPr wrap="square">
            <a:noAutofit/>
          </a:bodyPr>
          <a:p>
            <a:pPr algn="l" fontAlgn="auto" indent="457200">
              <a:lnSpc>
                <a:spcPct val="90000"/>
              </a:lnSpc>
            </a:pPr>
            <a:r>
              <a:rPr altLang="zh-CN" sz="2400" lang="en-US">
                <a:ea typeface="宋体" panose="02010600030101010101" pitchFamily="2" charset="-122"/>
                <a:sym typeface="+mn-ea"/>
              </a:rPr>
              <a:t>材料一：</a:t>
            </a:r>
            <a:endParaRPr altLang="zh-CN" sz="2400" lang="en-US">
              <a:ea typeface="宋体" panose="02010600030101010101" pitchFamily="2" charset="-122"/>
              <a:sym typeface="+mn-ea"/>
            </a:endParaRPr>
          </a:p>
          <a:p>
            <a:pPr algn="l" fontAlgn="auto" indent="457200">
              <a:lnSpc>
                <a:spcPct val="90000"/>
              </a:lnSpc>
            </a:pPr>
            <a:r>
              <a:rPr altLang="en-US" sz="2400" lang="en-US">
                <a:solidFill>
                  <a:schemeClr val="tx1">
                    <a:lumMod val="95000"/>
                    <a:lumOff val="5000"/>
                  </a:schemeClr>
                </a:solidFill>
                <a:ea typeface="宋体" panose="02010600030101010101" pitchFamily="2" charset="-122"/>
                <a:sym typeface="+mn-ea"/>
              </a:rPr>
              <a:t>①</a:t>
            </a:r>
            <a:r>
              <a:rPr altLang="en-US" sz="2400" lang="zh-CN">
                <a:solidFill>
                  <a:schemeClr val="tx1">
                    <a:lumMod val="95000"/>
                    <a:lumOff val="5000"/>
                  </a:schemeClr>
                </a:solidFill>
                <a:ea typeface="宋体" panose="02010600030101010101" pitchFamily="2" charset="-122"/>
                <a:sym typeface="+mn-ea"/>
              </a:rPr>
              <a:t>近年来，人工智能技术与人文历史研究碰撞出不少火花，那么，</a:t>
            </a:r>
            <a:r>
              <a:rPr altLang="zh-CN" sz="2400" lang="en-US">
                <a:solidFill>
                  <a:schemeClr val="tx1">
                    <a:lumMod val="95000"/>
                    <a:lumOff val="5000"/>
                  </a:schemeClr>
                </a:solidFill>
                <a:ea typeface="宋体" panose="02010600030101010101" pitchFamily="2" charset="-122"/>
                <a:sym typeface="+mn-ea"/>
              </a:rPr>
              <a:t>AI</a:t>
            </a:r>
            <a:r>
              <a:rPr altLang="en-US" sz="2400" lang="zh-CN">
                <a:solidFill>
                  <a:schemeClr val="tx1">
                    <a:lumMod val="95000"/>
                    <a:lumOff val="5000"/>
                  </a:schemeClr>
                </a:solidFill>
                <a:ea typeface="宋体" panose="02010600030101010101" pitchFamily="2" charset="-122"/>
                <a:sym typeface="+mn-ea"/>
              </a:rPr>
              <a:t>对于古代汉语的理解能力怎么样</a:t>
            </a:r>
            <a:r>
              <a:rPr altLang="zh-CN" sz="2400" lang="en-US">
                <a:solidFill>
                  <a:schemeClr val="tx1">
                    <a:lumMod val="95000"/>
                    <a:lumOff val="5000"/>
                  </a:schemeClr>
                </a:solidFill>
                <a:ea typeface="宋体" panose="02010600030101010101" pitchFamily="2" charset="-122"/>
                <a:sym typeface="+mn-ea"/>
              </a:rPr>
              <a:t>?</a:t>
            </a:r>
            <a:endParaRPr altLang="zh-CN" sz="2400" lang="en-US">
              <a:solidFill>
                <a:schemeClr val="tx1">
                  <a:lumMod val="95000"/>
                  <a:lumOff val="5000"/>
                </a:schemeClr>
              </a:solidFill>
              <a:ea typeface="宋体" panose="02010600030101010101" pitchFamily="2" charset="-122"/>
              <a:sym typeface="+mn-ea"/>
            </a:endParaRPr>
          </a:p>
          <a:p>
            <a:pPr algn="l" fontAlgn="auto" indent="457200">
              <a:lnSpc>
                <a:spcPct val="90000"/>
              </a:lnSpc>
            </a:pPr>
            <a:r>
              <a:rPr altLang="en-US" sz="2400" lang="en-US">
                <a:solidFill>
                  <a:schemeClr val="tx1">
                    <a:lumMod val="95000"/>
                    <a:lumOff val="5000"/>
                  </a:schemeClr>
                </a:solidFill>
                <a:ea typeface="宋体" panose="02010600030101010101" pitchFamily="2" charset="-122"/>
                <a:sym typeface="+mn-ea"/>
              </a:rPr>
              <a:t>②</a:t>
            </a:r>
            <a:r>
              <a:rPr altLang="en-US" sz="2400" lang="zh-CN">
                <a:solidFill>
                  <a:schemeClr val="tx1">
                    <a:lumMod val="95000"/>
                    <a:lumOff val="5000"/>
                  </a:schemeClr>
                </a:solidFill>
                <a:ea typeface="宋体" panose="02010600030101010101" pitchFamily="2" charset="-122"/>
                <a:sym typeface="+mn-ea"/>
              </a:rPr>
              <a:t>日前，北京师范大学中文信息处理与古典文献学专业的研究者们尝试训练一个</a:t>
            </a:r>
            <a:r>
              <a:rPr altLang="zh-CN" sz="2400" lang="en-US">
                <a:solidFill>
                  <a:schemeClr val="tx1">
                    <a:lumMod val="95000"/>
                    <a:lumOff val="5000"/>
                  </a:schemeClr>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饱读诗书</a:t>
            </a:r>
            <a:r>
              <a:rPr altLang="zh-CN" sz="2400" lang="en-US">
                <a:solidFill>
                  <a:schemeClr val="tx1">
                    <a:lumMod val="95000"/>
                    <a:lumOff val="5000"/>
                  </a:schemeClr>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的语言模型，并让</a:t>
            </a:r>
            <a:r>
              <a:rPr altLang="zh-CN" sz="2400" lang="en-US">
                <a:solidFill>
                  <a:schemeClr val="tx1">
                    <a:lumMod val="95000"/>
                    <a:lumOff val="5000"/>
                  </a:schemeClr>
                </a:solidFill>
                <a:ea typeface="宋体" panose="02010600030101010101" pitchFamily="2" charset="-122"/>
                <a:sym typeface="+mn-ea"/>
              </a:rPr>
              <a:t>AI</a:t>
            </a:r>
            <a:r>
              <a:rPr altLang="en-US" sz="2400" lang="zh-CN">
                <a:solidFill>
                  <a:schemeClr val="tx1">
                    <a:lumMod val="95000"/>
                    <a:lumOff val="5000"/>
                  </a:schemeClr>
                </a:solidFill>
                <a:ea typeface="宋体" panose="02010600030101010101" pitchFamily="2" charset="-122"/>
                <a:sym typeface="+mn-ea"/>
              </a:rPr>
              <a:t>来参与古籍整理的工作。模型学习的对象包括《四库全书》与</a:t>
            </a:r>
            <a:r>
              <a:rPr altLang="zh-CN" sz="2400" lang="en-US">
                <a:solidFill>
                  <a:schemeClr val="tx1">
                    <a:lumMod val="95000"/>
                    <a:lumOff val="5000"/>
                  </a:schemeClr>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殆知阍</a:t>
            </a:r>
            <a:r>
              <a:rPr altLang="zh-CN" sz="2400" lang="en-US">
                <a:solidFill>
                  <a:schemeClr val="tx1">
                    <a:lumMod val="95000"/>
                    <a:lumOff val="5000"/>
                  </a:schemeClr>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语料库，而学习的方法则来自语言智能领域最新的深层语言模型。</a:t>
            </a:r>
            <a:endParaRPr altLang="en-US" sz="2400" lang="zh-CN">
              <a:solidFill>
                <a:schemeClr val="tx1">
                  <a:lumMod val="95000"/>
                  <a:lumOff val="5000"/>
                </a:schemeClr>
              </a:solidFill>
              <a:ea typeface="宋体" panose="02010600030101010101" pitchFamily="2" charset="-122"/>
              <a:sym typeface="+mn-ea"/>
            </a:endParaRPr>
          </a:p>
          <a:p>
            <a:pPr algn="l" fontAlgn="auto" indent="457200">
              <a:lnSpc>
                <a:spcPct val="90000"/>
              </a:lnSpc>
            </a:pPr>
            <a:r>
              <a:rPr altLang="en-US" sz="2400" lang="en-US">
                <a:solidFill>
                  <a:schemeClr val="tx1">
                    <a:lumMod val="95000"/>
                    <a:lumOff val="5000"/>
                  </a:schemeClr>
                </a:solidFill>
                <a:ea typeface="宋体" panose="02010600030101010101" pitchFamily="2" charset="-122"/>
                <a:sym typeface="+mn-ea"/>
              </a:rPr>
              <a:t>③</a:t>
            </a:r>
            <a:r>
              <a:rPr altLang="zh-CN" sz="2400" lang="en-US">
                <a:solidFill>
                  <a:schemeClr val="tx1">
                    <a:lumMod val="95000"/>
                    <a:lumOff val="5000"/>
                  </a:schemeClr>
                </a:solidFill>
                <a:ea typeface="宋体" panose="02010600030101010101" pitchFamily="2" charset="-122"/>
                <a:sym typeface="+mn-ea"/>
              </a:rPr>
              <a:t>2018</a:t>
            </a:r>
            <a:r>
              <a:rPr altLang="en-US" sz="2400" lang="zh-CN">
                <a:solidFill>
                  <a:schemeClr val="tx1">
                    <a:lumMod val="95000"/>
                    <a:lumOff val="5000"/>
                  </a:schemeClr>
                </a:solidFill>
                <a:ea typeface="宋体" panose="02010600030101010101" pitchFamily="2" charset="-122"/>
                <a:sym typeface="+mn-ea"/>
              </a:rPr>
              <a:t>年，</a:t>
            </a:r>
            <a:r>
              <a:rPr altLang="zh-CN" b="1" sz="2400" lang="en-US">
                <a:solidFill>
                  <a:srgbClr val="FF0000"/>
                </a:solidFill>
                <a:highlight>
                  <a:srgbClr val="FFFF00"/>
                </a:highlight>
                <a:latin typeface="Calibri" panose="020F0502020204030204"/>
                <a:ea typeface="宋体" panose="02010600030101010101" pitchFamily="2" charset="-122"/>
                <a:sym typeface="+mn-ea"/>
              </a:rPr>
              <a:t>1A</a:t>
            </a:r>
            <a:r>
              <a:rPr altLang="en-US" sz="2400" lang="zh-CN" u="sng">
                <a:solidFill>
                  <a:srgbClr val="FF0000"/>
                </a:solidFill>
                <a:ea typeface="宋体" panose="02010600030101010101" pitchFamily="2" charset="-122"/>
                <a:sym typeface="+mn-ea"/>
              </a:rPr>
              <a:t>谷歌公司曾推出了深层语言模型</a:t>
            </a:r>
            <a:r>
              <a:rPr altLang="zh-CN" sz="2400" lang="en-US" u="sng">
                <a:solidFill>
                  <a:srgbClr val="FF0000"/>
                </a:solidFill>
                <a:ea typeface="宋体" panose="02010600030101010101" pitchFamily="2" charset="-122"/>
                <a:sym typeface="+mn-ea"/>
              </a:rPr>
              <a:t>BERT</a:t>
            </a:r>
            <a:r>
              <a:rPr altLang="en-US" sz="2400" lang="zh-CN" u="sng">
                <a:solidFill>
                  <a:srgbClr val="FF0000"/>
                </a:solidFill>
                <a:ea typeface="宋体" panose="02010600030101010101" pitchFamily="2" charset="-122"/>
                <a:sym typeface="+mn-ea"/>
              </a:rPr>
              <a:t>，</a:t>
            </a:r>
            <a:r>
              <a:rPr altLang="en-US" sz="2400" lang="zh-CN">
                <a:solidFill>
                  <a:schemeClr val="tx1">
                    <a:lumMod val="95000"/>
                    <a:lumOff val="5000"/>
                  </a:schemeClr>
                </a:solidFill>
                <a:ea typeface="宋体" panose="02010600030101010101" pitchFamily="2" charset="-122"/>
                <a:sym typeface="+mn-ea"/>
              </a:rPr>
              <a:t>它在阅读理解等</a:t>
            </a:r>
            <a:r>
              <a:rPr altLang="zh-CN" sz="2400" lang="en-US">
                <a:solidFill>
                  <a:schemeClr val="tx1">
                    <a:lumMod val="95000"/>
                    <a:lumOff val="5000"/>
                  </a:schemeClr>
                </a:solidFill>
                <a:ea typeface="宋体" panose="02010600030101010101" pitchFamily="2" charset="-122"/>
                <a:sym typeface="+mn-ea"/>
              </a:rPr>
              <a:t>11</a:t>
            </a:r>
            <a:r>
              <a:rPr altLang="en-US" sz="2400" lang="zh-CN">
                <a:solidFill>
                  <a:schemeClr val="tx1">
                    <a:lumMod val="95000"/>
                    <a:lumOff val="5000"/>
                  </a:schemeClr>
                </a:solidFill>
                <a:ea typeface="宋体" panose="02010600030101010101" pitchFamily="2" charset="-122"/>
                <a:sym typeface="+mn-ea"/>
              </a:rPr>
              <a:t>项语言理解任务中刷新纪录。</a:t>
            </a:r>
            <a:r>
              <a:rPr altLang="zh-CN" b="1" sz="2400" lang="en-US">
                <a:solidFill>
                  <a:srgbClr val="FF0000"/>
                </a:solidFill>
                <a:highlight>
                  <a:srgbClr val="FFFF00"/>
                </a:highlight>
                <a:latin typeface="Calibri" panose="020F0502020204030204"/>
                <a:ea typeface="宋体" panose="02010600030101010101" pitchFamily="2" charset="-122"/>
                <a:sym typeface="+mn-ea"/>
              </a:rPr>
              <a:t>1A</a:t>
            </a:r>
            <a:r>
              <a:rPr altLang="en-US" sz="2400" lang="zh-CN" u="sng">
                <a:solidFill>
                  <a:srgbClr val="FF0000"/>
                </a:solidFill>
                <a:ea typeface="宋体" panose="02010600030101010101" pitchFamily="2" charset="-122"/>
                <a:sym typeface="+mn-ea"/>
              </a:rPr>
              <a:t>和之前的方法相比，深层语言模型一是可以吞吐超大量的数据，二是有很强的记忆和理解能力</a:t>
            </a:r>
            <a:r>
              <a:rPr altLang="en-US" sz="2400" lang="zh-CN">
                <a:solidFill>
                  <a:schemeClr val="tx1">
                    <a:lumMod val="95000"/>
                    <a:lumOff val="5000"/>
                  </a:schemeClr>
                </a:solidFill>
                <a:ea typeface="宋体" panose="02010600030101010101" pitchFamily="2" charset="-122"/>
                <a:sym typeface="+mn-ea"/>
              </a:rPr>
              <a:t>。现有的深层语言模型覆盖了英文和中文，但却不具备理解古汉语的能力。于是，研究者们希望通过上述海量的古汉语数据来让机器“感受”一下博大精深的诗书礼乐文化。在多块计算卡上并行训练了约一周时间后，古汉语</a:t>
            </a:r>
            <a:r>
              <a:rPr altLang="zh-CN" sz="2400" lang="en-US">
                <a:solidFill>
                  <a:schemeClr val="tx1">
                    <a:lumMod val="95000"/>
                    <a:lumOff val="5000"/>
                  </a:schemeClr>
                </a:solidFill>
                <a:ea typeface="宋体" panose="02010600030101010101" pitchFamily="2" charset="-122"/>
                <a:sym typeface="+mn-ea"/>
              </a:rPr>
              <a:t>BERT</a:t>
            </a:r>
            <a:r>
              <a:rPr altLang="en-US" sz="2400" lang="zh-CN">
                <a:solidFill>
                  <a:schemeClr val="tx1">
                    <a:lumMod val="95000"/>
                    <a:lumOff val="5000"/>
                  </a:schemeClr>
                </a:solidFill>
                <a:ea typeface="宋体" panose="02010600030101010101" pitchFamily="2" charset="-122"/>
                <a:sym typeface="+mn-ea"/>
              </a:rPr>
              <a:t>初出江湖，</a:t>
            </a:r>
            <a:r>
              <a:rPr altLang="zh-CN" sz="2400" lang="en-US">
                <a:solidFill>
                  <a:schemeClr val="tx1">
                    <a:lumMod val="95000"/>
                    <a:lumOff val="5000"/>
                  </a:schemeClr>
                </a:solidFill>
                <a:ea typeface="宋体" panose="02010600030101010101" pitchFamily="2" charset="-122"/>
                <a:sym typeface="+mn-ea"/>
              </a:rPr>
              <a:t>AI</a:t>
            </a:r>
            <a:r>
              <a:rPr altLang="en-US" sz="2400" lang="zh-CN">
                <a:solidFill>
                  <a:schemeClr val="tx1">
                    <a:lumMod val="95000"/>
                    <a:lumOff val="5000"/>
                  </a:schemeClr>
                </a:solidFill>
                <a:ea typeface="宋体" panose="02010600030101010101" pitchFamily="2" charset="-122"/>
                <a:sym typeface="+mn-ea"/>
              </a:rPr>
              <a:t>可以像人一样联系上下文理解字词含义，并将其以数学向量表示。</a:t>
            </a:r>
            <a:endParaRPr altLang="en-US" sz="2400" lang="zh-CN">
              <a:solidFill>
                <a:schemeClr val="tx1">
                  <a:lumMod val="95000"/>
                  <a:lumOff val="5000"/>
                </a:schemeClr>
              </a:solidFill>
              <a:ea typeface="宋体" panose="02010600030101010101" pitchFamily="2" charset="-122"/>
              <a:sym typeface="+mn-ea"/>
            </a:endParaRPr>
          </a:p>
        </p:txBody>
      </p:sp>
      <p:sp>
        <p:nvSpPr>
          <p:cNvPr id="1048657" name="文本框 2"/>
          <p:cNvSpPr txBox="1"/>
          <p:nvPr/>
        </p:nvSpPr>
        <p:spPr>
          <a:xfrm>
            <a:off x="7594600" y="404495"/>
            <a:ext cx="4276090" cy="6249035"/>
          </a:xfrm>
          <a:prstGeom prst="rect"/>
          <a:ln>
            <a:solidFill>
              <a:schemeClr val="accent1"/>
            </a:solidFill>
          </a:ln>
        </p:spPr>
        <p:txBody>
          <a:bodyPr wrap="square">
            <a:noAutofit/>
          </a:bodyPr>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sym typeface="+mn-ea"/>
              </a:rPr>
              <a:t>文章第</a:t>
            </a:r>
            <a:r>
              <a:rPr altLang="zh-CN" b="1" sz="2400" lang="en-US">
                <a:solidFill>
                  <a:srgbClr val="FF0000"/>
                </a:solidFill>
                <a:latin typeface="Calibri" panose="020F0502020204030204"/>
                <a:ea typeface="宋体" panose="02010600030101010101" pitchFamily="2" charset="-122"/>
                <a:sym typeface="+mn-ea"/>
              </a:rPr>
              <a:t>1</a:t>
            </a:r>
            <a:r>
              <a:rPr altLang="en-US" b="1" sz="2400" lang="zh-CN">
                <a:solidFill>
                  <a:srgbClr val="FF0000"/>
                </a:solidFill>
                <a:latin typeface="Calibri" panose="020F0502020204030204"/>
                <a:ea typeface="宋体" panose="02010600030101010101" pitchFamily="2" charset="-122"/>
                <a:sym typeface="+mn-ea"/>
              </a:rPr>
              <a:t>段疑问句开头，引起读者的阅读兴趣，以此引发后面产生的</a:t>
            </a:r>
            <a:r>
              <a:rPr altLang="en-US" b="1" sz="2400" lang="zh-CN">
                <a:solidFill>
                  <a:srgbClr val="FF0000"/>
                </a:solidFill>
                <a:latin typeface="Calibri" panose="020F0502020204030204"/>
                <a:ea typeface="宋体" panose="02010600030101010101" pitchFamily="2" charset="-122"/>
                <a:sym typeface="+mn-ea"/>
              </a:rPr>
              <a:t>内容。</a:t>
            </a:r>
            <a:endParaRPr altLang="en-US" b="1" sz="2400" lang="zh-CN">
              <a:solidFill>
                <a:srgbClr val="FF0000"/>
              </a:solidFill>
              <a:latin typeface="Calibri" panose="020F0502020204030204"/>
              <a:ea typeface="宋体" panose="02010600030101010101" pitchFamily="2" charset="-122"/>
              <a:sym typeface="+mn-ea"/>
            </a:endParaRPr>
          </a:p>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sym typeface="+mn-ea"/>
              </a:rPr>
              <a:t>第</a:t>
            </a:r>
            <a:r>
              <a:rPr altLang="zh-CN" b="1" sz="2400" lang="en-US">
                <a:solidFill>
                  <a:srgbClr val="FF0000"/>
                </a:solidFill>
                <a:latin typeface="Calibri" panose="020F0502020204030204"/>
                <a:ea typeface="宋体" panose="02010600030101010101" pitchFamily="2" charset="-122"/>
                <a:sym typeface="+mn-ea"/>
              </a:rPr>
              <a:t>2</a:t>
            </a:r>
            <a:r>
              <a:rPr altLang="en-US" b="1" sz="2400" lang="zh-CN">
                <a:solidFill>
                  <a:srgbClr val="FF0000"/>
                </a:solidFill>
                <a:latin typeface="Calibri" panose="020F0502020204030204"/>
                <a:ea typeface="宋体" panose="02010600030101010101" pitchFamily="2" charset="-122"/>
                <a:sym typeface="+mn-ea"/>
              </a:rPr>
              <a:t>段写</a:t>
            </a:r>
            <a:r>
              <a:rPr altLang="en-US" b="1" sz="2400" lang="zh-CN">
                <a:solidFill>
                  <a:srgbClr val="FF0000"/>
                </a:solidFill>
                <a:latin typeface="Calibri" panose="020F0502020204030204"/>
                <a:ea typeface="宋体" panose="02010600030101010101" pitchFamily="2" charset="-122"/>
                <a:sym typeface="+mn-ea"/>
              </a:rPr>
              <a:t>实现跨界的交流，</a:t>
            </a:r>
            <a:r>
              <a:rPr altLang="zh-CN" sz="2400" lang="en-US">
                <a:solidFill>
                  <a:schemeClr val="tx1">
                    <a:lumMod val="95000"/>
                    <a:lumOff val="5000"/>
                  </a:schemeClr>
                </a:solidFill>
                <a:ea typeface="宋体" panose="02010600030101010101" pitchFamily="2" charset="-122"/>
                <a:sym typeface="+mn-ea"/>
              </a:rPr>
              <a:t>AI</a:t>
            </a:r>
            <a:r>
              <a:rPr altLang="en-US" b="1" sz="2400" lang="zh-CN">
                <a:solidFill>
                  <a:srgbClr val="FF0000"/>
                </a:solidFill>
                <a:latin typeface="Calibri" panose="020F0502020204030204"/>
                <a:ea typeface="宋体" panose="02010600030101010101" pitchFamily="2" charset="-122"/>
                <a:sym typeface="+mn-ea"/>
              </a:rPr>
              <a:t>参与古迹整理这一问题。</a:t>
            </a:r>
            <a:endParaRPr altLang="en-US" b="1" sz="2400" lang="zh-CN">
              <a:solidFill>
                <a:srgbClr val="FF0000"/>
              </a:solidFill>
              <a:latin typeface="Calibri" panose="020F0502020204030204"/>
              <a:ea typeface="宋体" panose="02010600030101010101" pitchFamily="2" charset="-122"/>
              <a:sym typeface="+mn-ea"/>
            </a:endParaRPr>
          </a:p>
          <a:p>
            <a:pPr algn="just" defTabSz="266700" fontAlgn="auto" indent="457200">
              <a:spcBef>
                <a:spcPct val="0"/>
              </a:spcBef>
              <a:spcAft>
                <a:spcPct val="0"/>
              </a:spcAft>
            </a:pPr>
            <a:r>
              <a:rPr altLang="zh-CN" b="1" sz="2400" lang="en-US">
                <a:solidFill>
                  <a:srgbClr val="FF0000"/>
                </a:solidFill>
                <a:latin typeface="Calibri" panose="020F0502020204030204"/>
                <a:ea typeface="宋体" panose="02010600030101010101" pitchFamily="2" charset="-122"/>
                <a:sym typeface="+mn-ea"/>
              </a:rPr>
              <a:t>1.2</a:t>
            </a:r>
            <a:r>
              <a:rPr altLang="en-US" b="1" sz="2400" lang="zh-CN">
                <a:solidFill>
                  <a:srgbClr val="FF0000"/>
                </a:solidFill>
                <a:latin typeface="Calibri" panose="020F0502020204030204"/>
                <a:ea typeface="宋体" panose="02010600030101010101" pitchFamily="2" charset="-122"/>
                <a:sym typeface="+mn-ea"/>
              </a:rPr>
              <a:t>段为一部分，为文章的开头，说明</a:t>
            </a:r>
            <a:r>
              <a:rPr altLang="zh-CN" sz="2400" lang="en-US">
                <a:solidFill>
                  <a:schemeClr val="tx1">
                    <a:lumMod val="95000"/>
                    <a:lumOff val="5000"/>
                  </a:schemeClr>
                </a:solidFill>
                <a:ea typeface="宋体" panose="02010600030101010101" pitchFamily="2" charset="-122"/>
                <a:sym typeface="+mn-ea"/>
              </a:rPr>
              <a:t>AI</a:t>
            </a:r>
            <a:r>
              <a:rPr altLang="en-US" sz="2400" lang="zh-CN">
                <a:solidFill>
                  <a:schemeClr val="tx1">
                    <a:lumMod val="95000"/>
                    <a:lumOff val="5000"/>
                  </a:schemeClr>
                </a:solidFill>
                <a:ea typeface="宋体" panose="02010600030101010101" pitchFamily="2" charset="-122"/>
                <a:sym typeface="+mn-ea"/>
              </a:rPr>
              <a:t>与</a:t>
            </a:r>
            <a:r>
              <a:rPr altLang="en-US" b="1" sz="2400" lang="zh-CN">
                <a:solidFill>
                  <a:srgbClr val="FF0000"/>
                </a:solidFill>
                <a:latin typeface="Calibri" panose="020F0502020204030204"/>
                <a:ea typeface="宋体" panose="02010600030101010101" pitchFamily="2" charset="-122"/>
                <a:sym typeface="+mn-ea"/>
              </a:rPr>
              <a:t>人文历史研究的结合。</a:t>
            </a:r>
            <a:endParaRPr altLang="en-US" b="1" sz="2400" lang="zh-CN">
              <a:solidFill>
                <a:srgbClr val="FF0000"/>
              </a:solidFill>
              <a:latin typeface="Calibri" panose="020F0502020204030204"/>
              <a:ea typeface="宋体" panose="02010600030101010101" pitchFamily="2" charset="-122"/>
              <a:sym typeface="+mn-ea"/>
            </a:endParaRPr>
          </a:p>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sym typeface="+mn-ea"/>
              </a:rPr>
              <a:t>第</a:t>
            </a:r>
            <a:r>
              <a:rPr altLang="zh-CN" b="1" sz="2400" lang="en-US">
                <a:solidFill>
                  <a:srgbClr val="FF0000"/>
                </a:solidFill>
                <a:latin typeface="Calibri" panose="020F0502020204030204"/>
                <a:ea typeface="宋体" panose="02010600030101010101" pitchFamily="2" charset="-122"/>
                <a:sym typeface="+mn-ea"/>
              </a:rPr>
              <a:t>3</a:t>
            </a:r>
            <a:r>
              <a:rPr altLang="en-US" b="1" sz="2400" lang="zh-CN">
                <a:solidFill>
                  <a:srgbClr val="FF0000"/>
                </a:solidFill>
                <a:latin typeface="Calibri" panose="020F0502020204030204"/>
                <a:ea typeface="宋体" panose="02010600030101010101" pitchFamily="2" charset="-122"/>
                <a:sym typeface="+mn-ea"/>
              </a:rPr>
              <a:t>自然段写之前谷歌公司推出</a:t>
            </a:r>
            <a:r>
              <a:rPr altLang="en-US" sz="2400" lang="zh-CN">
                <a:solidFill>
                  <a:schemeClr val="tx1">
                    <a:lumMod val="95000"/>
                    <a:lumOff val="5000"/>
                  </a:schemeClr>
                </a:solidFill>
                <a:ea typeface="宋体" panose="02010600030101010101" pitchFamily="2" charset="-122"/>
                <a:sym typeface="+mn-ea"/>
              </a:rPr>
              <a:t>深层</a:t>
            </a:r>
            <a:r>
              <a:rPr altLang="en-US" b="1" sz="2400" lang="zh-CN">
                <a:solidFill>
                  <a:srgbClr val="FF0000"/>
                </a:solidFill>
                <a:latin typeface="Calibri" panose="020F0502020204030204"/>
                <a:ea typeface="宋体" panose="02010600030101010101" pitchFamily="2" charset="-122"/>
                <a:sym typeface="+mn-ea"/>
              </a:rPr>
              <a:t>语言模型，但是效果并不是十分的理想，因此研究者想要进一步研究</a:t>
            </a:r>
            <a:r>
              <a:rPr altLang="zh-CN" b="1" sz="2400" lang="en-US">
                <a:solidFill>
                  <a:srgbClr val="FF0000"/>
                </a:solidFill>
                <a:latin typeface="Calibri" panose="020F0502020204030204"/>
                <a:ea typeface="宋体" panose="02010600030101010101" pitchFamily="2" charset="-122"/>
                <a:sym typeface="+mn-ea"/>
              </a:rPr>
              <a:t>AI</a:t>
            </a:r>
            <a:r>
              <a:rPr altLang="en-US" b="1" sz="2400" lang="zh-CN">
                <a:solidFill>
                  <a:srgbClr val="FF0000"/>
                </a:solidFill>
                <a:latin typeface="Calibri" panose="020F0502020204030204"/>
                <a:ea typeface="宋体" panose="02010600030101010101" pitchFamily="2" charset="-122"/>
                <a:sym typeface="+mn-ea"/>
              </a:rPr>
              <a:t>对字词的理解。</a:t>
            </a:r>
            <a:endParaRPr altLang="en-US" b="1" sz="2400" lang="zh-CN">
              <a:solidFill>
                <a:srgbClr val="FF0000"/>
              </a:solidFill>
              <a:latin typeface="Calibri" panose="020F0502020204030204"/>
              <a:ea typeface="宋体" panose="02010600030101010101" pitchFamily="2" charset="-122"/>
              <a:sym typeface="+mn-ea"/>
            </a:endParaRPr>
          </a:p>
          <a:p>
            <a:pPr algn="just" defTabSz="266700" fontAlgn="auto" indent="457200">
              <a:spcBef>
                <a:spcPct val="0"/>
              </a:spcBef>
              <a:spcAft>
                <a:spcPct val="0"/>
              </a:spcAft>
            </a:pPr>
            <a:r>
              <a:rPr altLang="zh-CN" b="1" sz="2400" lang="en-US">
                <a:solidFill>
                  <a:srgbClr val="FF0000"/>
                </a:solidFill>
                <a:latin typeface="Calibri" panose="020F0502020204030204"/>
                <a:ea typeface="宋体" panose="02010600030101010101" pitchFamily="2" charset="-122"/>
                <a:sym typeface="+mn-ea"/>
              </a:rPr>
              <a:t>1A.</a:t>
            </a:r>
            <a:r>
              <a:rPr altLang="en-US" b="1" sz="2400" lang="zh-CN">
                <a:solidFill>
                  <a:srgbClr val="FF0000"/>
                </a:solidFill>
                <a:latin typeface="Calibri" panose="020F0502020204030204"/>
                <a:ea typeface="宋体" panose="02010600030101010101" pitchFamily="2" charset="-122"/>
                <a:sym typeface="+mn-ea"/>
              </a:rPr>
              <a:t>以往语言模型无法吞吐巨量的数据，也没有强劲的记忆和理解能力，深层语言模型在这两方面具有优势。</a:t>
            </a:r>
            <a:r>
              <a:rPr altLang="en-US" b="1" sz="2400" lang="zh-CN">
                <a:solidFill>
                  <a:srgbClr val="FF0000"/>
                </a:solidFill>
                <a:latin typeface="Arial" panose="020B0604020202020204" pitchFamily="34" charset="0"/>
                <a:ea typeface="宋体" panose="02010600030101010101" pitchFamily="2" charset="-122"/>
                <a:cs typeface="Arial" panose="020B0604020202020204" pitchFamily="34" charset="0"/>
                <a:sym typeface="+mn-ea"/>
              </a:rPr>
              <a:t>√</a:t>
            </a:r>
            <a:endParaRPr altLang="en-US" b="1" sz="2400" lang="zh-CN">
              <a:solidFill>
                <a:srgbClr val="FF0000"/>
              </a:solidFill>
              <a:latin typeface="Calibri" panose="020F0502020204030204"/>
              <a:ea typeface="宋体" panose="02010600030101010101" pitchFamily="2" charset="-122"/>
              <a:sym typeface="+mn-ea"/>
            </a:endParaRPr>
          </a:p>
          <a:p>
            <a:pPr algn="just" defTabSz="266700" fontAlgn="auto" indent="457200">
              <a:spcBef>
                <a:spcPct val="0"/>
              </a:spcBef>
              <a:spcAft>
                <a:spcPct val="0"/>
              </a:spcAft>
            </a:pPr>
            <a:r>
              <a:rPr altLang="en-US" b="1" sz="2400" lang="zh-CN">
                <a:solidFill>
                  <a:srgbClr val="FF0000"/>
                </a:solidFill>
                <a:latin typeface="Calibri" panose="020F0502020204030204"/>
                <a:ea typeface="宋体" panose="02010600030101010101" pitchFamily="2" charset="-122"/>
              </a:rPr>
              <a:t>。</a:t>
            </a:r>
            <a:endParaRPr altLang="en-US" b="1" sz="2400" lang="zh-CN">
              <a:solidFill>
                <a:srgbClr val="FF0000"/>
              </a:solidFill>
              <a:latin typeface="Calibri" panose="020F0502020204030204"/>
              <a:ea typeface="宋体" panose="02010600030101010101" pitchFamily="2" charset="-122"/>
            </a:endParaRPr>
          </a:p>
          <a:p>
            <a:pPr algn="just" defTabSz="266700" fontAlgn="auto" indent="457200">
              <a:spcBef>
                <a:spcPct val="0"/>
              </a:spcBef>
              <a:spcAft>
                <a:spcPct val="0"/>
              </a:spcAft>
            </a:pPr>
            <a:endParaRPr altLang="en-US" sz="2400" lang="zh-CN">
              <a:ea typeface="宋体" panose="02010600030101010101" pitchFamily="2" charset="-122"/>
            </a:endParaRPr>
          </a:p>
          <a:p>
            <a:pPr algn="just" defTabSz="266700" fontAlgn="auto" indent="457200">
              <a:spcBef>
                <a:spcPct val="0"/>
              </a:spcBef>
              <a:spcAft>
                <a:spcPct val="0"/>
              </a:spcAft>
            </a:pPr>
            <a:endParaRPr altLang="en-US" sz="2400" lang="zh-CN">
              <a:solidFill>
                <a:srgbClr val="FF0000"/>
              </a:solidFill>
              <a:latin typeface="Arial" panose="020B0604020202020204" pitchFamily="34" charset="0"/>
              <a:ea typeface="宋体" panose="02010600030101010101" pitchFamily="2" charset="-122"/>
              <a:cs typeface="Arial" panose="020B0604020202020204" pitchFamily="34" charset="0"/>
              <a:sym typeface="+mn-ea"/>
            </a:endParaRP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p:grpSpPr>
      <p:pic>
        <p:nvPicPr>
          <p:cNvPr id="2097173" name="图片 1"/>
          <p:cNvPicPr>
            <a:picLocks noChangeAspect="1"/>
          </p:cNvPicPr>
          <p:nvPr/>
        </p:nvPicPr>
        <p:blipFill>
          <a:blip xmlns:r="http://schemas.openxmlformats.org/officeDocument/2006/relationships" r:embed="rId1"/>
          <a:stretch>
            <a:fillRect/>
          </a:stretch>
        </p:blipFill>
        <p:spPr>
          <a:xfrm>
            <a:off x="538480" y="361950"/>
            <a:ext cx="11064875" cy="6393180"/>
          </a:xfrm>
          <a:prstGeom prst="rect"/>
        </p:spPr>
      </p:pic>
      <p:sp>
        <p:nvSpPr>
          <p:cNvPr id="1049237" name="文本框 7"/>
          <p:cNvSpPr txBox="1"/>
          <p:nvPr>
            <p:custDataLst>
              <p:tags r:id="rId2"/>
            </p:custDataLst>
          </p:nvPr>
        </p:nvSpPr>
        <p:spPr>
          <a:xfrm>
            <a:off x="264795" y="67310"/>
            <a:ext cx="4759960" cy="460375"/>
          </a:xfrm>
          <a:prstGeom prst="rect"/>
          <a:noFill/>
          <a:ln w="9525">
            <a:noFill/>
          </a:ln>
        </p:spPr>
        <p:txBody>
          <a:bodyPr wrap="square">
            <a:spAutoFit/>
          </a:bodyPr>
          <a:p>
            <a:pPr algn="l" indent="304800"/>
            <a:r>
              <a:rPr b="0" sz="2400" lang="zh-CN">
                <a:solidFill>
                  <a:schemeClr val="accent1"/>
                </a:solidFill>
                <a:ea typeface="黑体" panose="02010609060101010101" charset="-122"/>
              </a:rPr>
              <a:t>【诗歌</a:t>
            </a:r>
            <a:r>
              <a:rPr b="0" sz="2400" lang="zh-CN">
                <a:solidFill>
                  <a:schemeClr val="accent1"/>
                </a:solidFill>
                <a:ea typeface="黑体" panose="02010609060101010101" charset="-122"/>
              </a:rPr>
              <a:t>思维导图】</a:t>
            </a:r>
            <a:endParaRPr altLang="en-US" b="0" sz="2400" lang="zh-CN">
              <a:solidFill>
                <a:schemeClr val="accent1"/>
              </a:solidFill>
              <a:ea typeface="黑体" panose="02010609060101010101"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9238"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39"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40"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41" name="文本框 1"/>
          <p:cNvSpPr txBox="1"/>
          <p:nvPr/>
        </p:nvSpPr>
        <p:spPr>
          <a:xfrm>
            <a:off x="111125" y="792480"/>
            <a:ext cx="4675505"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阎典史</a:t>
            </a:r>
            <a:r>
              <a:rPr altLang="en-US" baseline="30000" b="1" sz="2200" lang="en-US">
                <a:latin typeface="仿宋" panose="02010609060101010101" charset="-122"/>
                <a:ea typeface="仿宋" panose="02010609060101010101" charset="-122"/>
                <a:cs typeface="仿宋" panose="02010609060101010101" charset="-122"/>
              </a:rPr>
              <a:t>①</a:t>
            </a:r>
            <a:r>
              <a:rPr altLang="en-US" b="1" sz="2200" lang="zh-CN">
                <a:latin typeface="仿宋" panose="02010609060101010101" charset="-122"/>
                <a:ea typeface="仿宋" panose="02010609060101010101" charset="-122"/>
                <a:cs typeface="仿宋" panose="02010609060101010101" charset="-122"/>
              </a:rPr>
              <a:t>祠</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王家枚</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斗大孤城扼暨阳</a:t>
            </a:r>
            <a:r>
              <a:rPr altLang="en-US" baseline="30000" b="1" sz="2200" lang="en-US">
                <a:latin typeface="仿宋" panose="02010609060101010101" charset="-122"/>
                <a:ea typeface="仿宋" panose="02010609060101010101" charset="-122"/>
                <a:cs typeface="仿宋" panose="02010609060101010101" charset="-122"/>
              </a:rPr>
              <a:t>②</a:t>
            </a:r>
            <a:r>
              <a:rPr altLang="en-US" b="1" sz="2200" lang="zh-CN">
                <a:latin typeface="仿宋" panose="02010609060101010101" charset="-122"/>
                <a:ea typeface="仿宋" panose="02010609060101010101" charset="-122"/>
                <a:cs typeface="仿宋" panose="02010609060101010101" charset="-122"/>
              </a:rPr>
              <a:t>，留将遗发见高皇。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惨罗雀鼠充军食，尽化沙虫吊围殇。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此日冠裳新俎豆，当年竹木旧戈枪。</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阴风萧飒栖霞寺，毅魄常存振大纲。</a:t>
            </a:r>
            <a:endParaRPr altLang="en-US" b="1" sz="2200" lang="zh-CN">
              <a:latin typeface="仿宋" panose="02010609060101010101" charset="-122"/>
              <a:ea typeface="仿宋" panose="02010609060101010101" charset="-122"/>
              <a:cs typeface="仿宋" panose="02010609060101010101" charset="-122"/>
            </a:endParaRPr>
          </a:p>
        </p:txBody>
      </p:sp>
      <p:sp>
        <p:nvSpPr>
          <p:cNvPr id="1049242" name="文本框 5"/>
          <p:cNvSpPr txBox="1"/>
          <p:nvPr/>
        </p:nvSpPr>
        <p:spPr>
          <a:xfrm>
            <a:off x="5012690" y="404495"/>
            <a:ext cx="7179310" cy="6359525"/>
          </a:xfrm>
          <a:prstGeom prst="rect"/>
          <a:ln>
            <a:solidFill>
              <a:schemeClr val="accent1"/>
            </a:solidFill>
          </a:ln>
        </p:spPr>
        <p:txBody>
          <a:bodyPr wrap="square">
            <a:noAutofit/>
          </a:bodyPr>
          <a:p>
            <a:pPr fontAlgn="auto" indent="0">
              <a:lnSpc>
                <a:spcPct val="95000"/>
              </a:lnSpc>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）斗大：</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像斗一样大，形容江阴城之小。斗，古代容器。</a:t>
            </a:r>
            <a:r>
              <a:rPr altLang="en-US" b="1" sz="2400" i="0" lang="">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altLang="en-US" b="1" sz="2400" i="0" lang="">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algn="l" fontAlgn="auto">
              <a:lnSpc>
                <a:spcPct val="95000"/>
              </a:lnSpc>
              <a:buClrTx/>
              <a:buSzTx/>
              <a:buFontTx/>
            </a:pP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2</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）孤城：</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孤立无援的城，当时江阴周边各城均以陷落。邵长蘅《阎典史传》：自京口以南，一月间下名城大县以百数。而江阴以弹丸下邑，死守八十余日而后下。  </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0">
              <a:lnSpc>
                <a:spcPct val="95000"/>
              </a:lnSpc>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3</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）留将：</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留。将，用在动词后面，表示动作、行为的趋向或进行。</a:t>
            </a: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algn="l" fontAlgn="auto">
              <a:lnSpc>
                <a:spcPct val="95000"/>
              </a:lnSpc>
              <a:buClrTx/>
              <a:buSzTx/>
              <a:buFontTx/>
            </a:pP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4</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）遗发：</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死者的头发。遗，死者留下来的  </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0">
              <a:lnSpc>
                <a:spcPct val="95000"/>
              </a:lnSpc>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5</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）高皇：</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里指明太祖。邵长蘅《阎典史传》：初，剃发令下，诸生许用德者，以闰六月朔悬明太祖御容于明伦堂，率众拜且哭，士民蛾聚者万人，欲奉新尉陈明选主城守。明选曰：“吾智勇不如阎君，此大事，须阎君来。”乃夜驰骑往迎应元。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algn="l" fontAlgn="auto">
              <a:lnSpc>
                <a:spcPct val="95000"/>
              </a:lnSpc>
              <a:buClrTx/>
              <a:buSzTx/>
              <a:buFontTx/>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5</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）罗鼠雀：</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“罗雀掘鼠”的变文，原指张网捉麻雀、挖洞捉老鼠来充饥的窘困情况，后比喻想尽办法筹措物资。《新唐书·张巡传》：“至罗雀掘鼠，煮铠弩以食。” </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242"/>
                                        </p:tgtEl>
                                        <p:attrNameLst>
                                          <p:attrName>style.visibility</p:attrName>
                                        </p:attrNameLst>
                                      </p:cBhvr>
                                      <p:to>
                                        <p:strVal val="visible"/>
                                      </p:to>
                                    </p:set>
                                    <p:animEffect transition="in" filter="barn(inVertical)">
                                      <p:cBhvr>
                                        <p:cTn dur="500" id="7"/>
                                        <p:tgtEl>
                                          <p:spTgt spid="104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42" grpId="0" bldLvl="0" animBg="1"/>
      <p:bldP spid="1049242"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9246"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47"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48"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49" name="文本框 1"/>
          <p:cNvSpPr txBox="1"/>
          <p:nvPr/>
        </p:nvSpPr>
        <p:spPr>
          <a:xfrm>
            <a:off x="111125" y="792480"/>
            <a:ext cx="4675505"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阎典史</a:t>
            </a:r>
            <a:r>
              <a:rPr altLang="en-US" baseline="30000" b="1" sz="2200" lang="en-US">
                <a:latin typeface="仿宋" panose="02010609060101010101" charset="-122"/>
                <a:ea typeface="仿宋" panose="02010609060101010101" charset="-122"/>
                <a:cs typeface="仿宋" panose="02010609060101010101" charset="-122"/>
              </a:rPr>
              <a:t>①</a:t>
            </a:r>
            <a:r>
              <a:rPr altLang="en-US" b="1" sz="2200" lang="zh-CN">
                <a:latin typeface="仿宋" panose="02010609060101010101" charset="-122"/>
                <a:ea typeface="仿宋" panose="02010609060101010101" charset="-122"/>
                <a:cs typeface="仿宋" panose="02010609060101010101" charset="-122"/>
              </a:rPr>
              <a:t>祠</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王家枚</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斗大孤城扼暨阳</a:t>
            </a:r>
            <a:r>
              <a:rPr altLang="en-US" baseline="30000" b="1" sz="2200" lang="en-US">
                <a:latin typeface="仿宋" panose="02010609060101010101" charset="-122"/>
                <a:ea typeface="仿宋" panose="02010609060101010101" charset="-122"/>
                <a:cs typeface="仿宋" panose="02010609060101010101" charset="-122"/>
              </a:rPr>
              <a:t>②</a:t>
            </a:r>
            <a:r>
              <a:rPr altLang="en-US" b="1" sz="2200" lang="zh-CN">
                <a:latin typeface="仿宋" panose="02010609060101010101" charset="-122"/>
                <a:ea typeface="仿宋" panose="02010609060101010101" charset="-122"/>
                <a:cs typeface="仿宋" panose="02010609060101010101" charset="-122"/>
              </a:rPr>
              <a:t>，留将遗发见高皇。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惨罗雀鼠充军食，尽化沙虫吊围殇。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此日冠裳新俎豆，当年竹木旧戈枪。</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阴风萧飒栖霞寺，毅魄常存振大纲。</a:t>
            </a:r>
            <a:endParaRPr altLang="en-US" b="1" sz="2200" lang="zh-CN">
              <a:latin typeface="仿宋" panose="02010609060101010101" charset="-122"/>
              <a:ea typeface="仿宋" panose="02010609060101010101" charset="-122"/>
              <a:cs typeface="仿宋" panose="02010609060101010101" charset="-122"/>
            </a:endParaRPr>
          </a:p>
        </p:txBody>
      </p:sp>
      <p:sp>
        <p:nvSpPr>
          <p:cNvPr id="1049250" name="文本框 5"/>
          <p:cNvSpPr txBox="1"/>
          <p:nvPr/>
        </p:nvSpPr>
        <p:spPr>
          <a:xfrm>
            <a:off x="5012690" y="404495"/>
            <a:ext cx="7179310" cy="6359525"/>
          </a:xfrm>
          <a:prstGeom prst="rect"/>
          <a:ln>
            <a:solidFill>
              <a:schemeClr val="accent1"/>
            </a:solidFill>
          </a:ln>
        </p:spPr>
        <p:txBody>
          <a:bodyPr wrap="square">
            <a:noAutofit/>
          </a:bodyPr>
          <a:p>
            <a:pPr fontAlgn="auto" indent="0">
              <a:lnSpc>
                <a:spcPct val="95000"/>
              </a:lnSpc>
            </a:pP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6</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沙虫：亦作</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虫沙</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，比喻战死的兵卒。晋</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葛洪《抱朴子》：周穆王南征，一军皆化，君子为猿为鹤，小人为虫为沙。</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altLang="en-US"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altLang="en-US"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0">
              <a:lnSpc>
                <a:spcPct val="95000"/>
              </a:lnSpc>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7</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）吊：</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凭吊，悼念。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fontAlgn="auto" indent="0">
              <a:lnSpc>
                <a:spcPct val="95000"/>
              </a:lnSpc>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8</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）国殇：</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指为国捐躯的人</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fontAlgn="auto" indent="0">
              <a:lnSpc>
                <a:spcPct val="95000"/>
              </a:lnSpc>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9</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）冠裳：</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祭祀时穿戴的服饰。</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fontAlgn="auto" indent="0">
              <a:lnSpc>
                <a:spcPct val="95000"/>
              </a:lnSpc>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10</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）俎豆：</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古代祭祀、宴飨时盛食物用的礼器，亦泛指各种礼器。后引申为祭祀和崇奉之意。</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a:p>
            <a:pPr algn="l" fontAlgn="auto">
              <a:lnSpc>
                <a:spcPct val="95000"/>
              </a:lnSpc>
              <a:buClrTx/>
              <a:buSzTx/>
              <a:buFontTx/>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11</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）阴风：</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俗称鬼魂出现，有风随行，称为阴风。  </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0">
              <a:lnSpc>
                <a:spcPct val="95000"/>
              </a:lnSpc>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12</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）萧飒：</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形容风声</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a:p>
            <a:pPr algn="l" fontAlgn="auto">
              <a:lnSpc>
                <a:spcPct val="95000"/>
              </a:lnSpc>
              <a:buClrTx/>
              <a:buSzTx/>
              <a:buFontTx/>
            </a:pP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13</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）栖霞寺：</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指栖霞禅院，阎应运遇难之所。邵长蘅《阎典史传》：日暮，拥至栖霞禅院。院僧夜闻大呼“速斫我！”不绝口。俄而寂然。应元死。  </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14</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）毅魄：</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犹英灵。《楚辞·九歌·国殇》：“身既死兮神以灵，魂魄毅兮为鬼雄！”</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250"/>
                                        </p:tgtEl>
                                        <p:attrNameLst>
                                          <p:attrName>style.visibility</p:attrName>
                                        </p:attrNameLst>
                                      </p:cBhvr>
                                      <p:to>
                                        <p:strVal val="visible"/>
                                      </p:to>
                                    </p:set>
                                    <p:animEffect transition="in" filter="barn(inVertical)">
                                      <p:cBhvr>
                                        <p:cTn dur="500" id="7"/>
                                        <p:tgtEl>
                                          <p:spTgt spid="104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0" grpId="0" bldLvl="0" animBg="1"/>
      <p:bldP spid="1049250"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9254"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55" name="文本框 10"/>
          <p:cNvSpPr txBox="1"/>
          <p:nvPr>
            <p:custDataLst>
              <p:tags r:id="rId2"/>
            </p:custDataLst>
          </p:nvPr>
        </p:nvSpPr>
        <p:spPr>
          <a:xfrm>
            <a:off x="554990" y="3260725"/>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56"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57" name="文本框 1"/>
          <p:cNvSpPr txBox="1"/>
          <p:nvPr/>
        </p:nvSpPr>
        <p:spPr>
          <a:xfrm>
            <a:off x="1712595" y="526415"/>
            <a:ext cx="9451975" cy="2884805"/>
          </a:xfrm>
          <a:prstGeom prst="rect"/>
          <a:ln>
            <a:solidFill>
              <a:schemeClr val="accent1"/>
            </a:solidFill>
          </a:ln>
        </p:spPr>
        <p:txBody>
          <a:bodyPr wrap="square">
            <a:noAutofit/>
          </a:bodyPr>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阎典史</a:t>
            </a:r>
            <a:r>
              <a:rPr altLang="en-US" b="1" sz="2200" lang="en-US">
                <a:latin typeface="宋体" panose="02010600030101010101" pitchFamily="2" charset="-122"/>
                <a:ea typeface="宋体" panose="02010600030101010101" pitchFamily="2" charset="-122"/>
                <a:cs typeface="宋体" panose="02010600030101010101" pitchFamily="2" charset="-122"/>
              </a:rPr>
              <a:t>①</a:t>
            </a:r>
            <a:r>
              <a:rPr altLang="en-US" b="1" sz="2200" lang="zh-CN">
                <a:latin typeface="宋体" panose="02010600030101010101" pitchFamily="2" charset="-122"/>
                <a:ea typeface="宋体" panose="02010600030101010101" pitchFamily="2" charset="-122"/>
                <a:cs typeface="宋体" panose="02010600030101010101" pitchFamily="2" charset="-122"/>
              </a:rPr>
              <a:t>祠</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zh-CN" b="1" sz="2200" lang="en-US">
                <a:latin typeface="宋体" panose="02010600030101010101" pitchFamily="2" charset="-122"/>
                <a:ea typeface="宋体" panose="02010600030101010101" pitchFamily="2" charset="-122"/>
                <a:cs typeface="宋体" panose="02010600030101010101" pitchFamily="2" charset="-122"/>
              </a:rPr>
              <a:t>[</a:t>
            </a:r>
            <a:r>
              <a:rPr altLang="en-US" b="1" sz="2200" lang="zh-CN">
                <a:latin typeface="宋体" panose="02010600030101010101" pitchFamily="2" charset="-122"/>
                <a:ea typeface="宋体" panose="02010600030101010101" pitchFamily="2" charset="-122"/>
                <a:cs typeface="宋体" panose="02010600030101010101" pitchFamily="2" charset="-122"/>
              </a:rPr>
              <a:t>清</a:t>
            </a:r>
            <a:r>
              <a:rPr altLang="zh-CN" b="1" sz="2200" lang="en-US">
                <a:latin typeface="宋体" panose="02010600030101010101" pitchFamily="2" charset="-122"/>
                <a:ea typeface="宋体" panose="02010600030101010101" pitchFamily="2" charset="-122"/>
                <a:cs typeface="宋体" panose="02010600030101010101" pitchFamily="2" charset="-122"/>
              </a:rPr>
              <a:t>]</a:t>
            </a:r>
            <a:r>
              <a:rPr altLang="en-US" b="1" sz="2200" lang="zh-CN">
                <a:latin typeface="宋体" panose="02010600030101010101" pitchFamily="2" charset="-122"/>
                <a:ea typeface="宋体" panose="02010600030101010101" pitchFamily="2" charset="-122"/>
                <a:cs typeface="宋体" panose="02010600030101010101" pitchFamily="2" charset="-122"/>
              </a:rPr>
              <a:t>王家枚</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斗大孤城扼暨阳</a:t>
            </a:r>
            <a:r>
              <a:rPr altLang="en-US" b="1" sz="2200" lang="en-US">
                <a:latin typeface="宋体" panose="02010600030101010101" pitchFamily="2" charset="-122"/>
                <a:ea typeface="宋体" panose="02010600030101010101" pitchFamily="2" charset="-122"/>
                <a:cs typeface="宋体" panose="02010600030101010101" pitchFamily="2" charset="-122"/>
              </a:rPr>
              <a:t>②</a:t>
            </a:r>
            <a:r>
              <a:rPr altLang="en-US" b="1" sz="2200" lang="zh-CN">
                <a:latin typeface="宋体" panose="02010600030101010101" pitchFamily="2" charset="-122"/>
                <a:ea typeface="宋体" panose="02010600030101010101" pitchFamily="2" charset="-122"/>
                <a:cs typeface="宋体" panose="02010600030101010101" pitchFamily="2" charset="-122"/>
              </a:rPr>
              <a:t>，留将遗发见高皇。</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惨罗雀鼠充军食，尽化沙虫吊围殇。</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此日冠裳新俎豆，当年竹木旧戈枪。</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阴风萧飒栖霞寺，毅魄常存振大纲。</a:t>
            </a:r>
            <a:endParaRPr altLang="en-US" b="1" sz="2200" lang="zh-CN">
              <a:latin typeface="宋体" panose="02010600030101010101" pitchFamily="2" charset="-122"/>
              <a:ea typeface="宋体" panose="02010600030101010101" pitchFamily="2" charset="-122"/>
              <a:cs typeface="宋体" panose="02010600030101010101" pitchFamily="2" charset="-122"/>
            </a:endParaRPr>
          </a:p>
        </p:txBody>
      </p:sp>
      <p:sp>
        <p:nvSpPr>
          <p:cNvPr id="1049258" name="文本框 3"/>
          <p:cNvSpPr txBox="1"/>
          <p:nvPr/>
        </p:nvSpPr>
        <p:spPr>
          <a:xfrm>
            <a:off x="111760" y="3785870"/>
            <a:ext cx="11795125" cy="2564130"/>
          </a:xfrm>
          <a:prstGeom prst="rect"/>
          <a:ln>
            <a:solidFill>
              <a:schemeClr val="accent1"/>
            </a:solidFill>
          </a:ln>
        </p:spPr>
        <p:txBody>
          <a:bodyPr wrap="square">
            <a:noAutofit/>
          </a:bodyPr>
          <a:p>
            <a:pPr fontAlgn="auto" indent="457200">
              <a:lnSpc>
                <a:spcPct val="120000"/>
              </a:lnSpc>
              <a:spcBef>
                <a:spcPts val="0"/>
              </a:spcBef>
              <a:spcAft>
                <a:spcPts val="0"/>
              </a:spcAft>
            </a:pPr>
            <a:r>
              <a:rPr altLang="en-US" b="1" sz="2400" i="0" lang="zh-CN">
                <a:solidFill>
                  <a:srgbClr val="002060"/>
                </a:solidFill>
                <a:latin typeface="仿宋" panose="02010609060101010101" charset="-122"/>
                <a:ea typeface="仿宋" panose="02010609060101010101" charset="-122"/>
              </a:rPr>
              <a:t>小小的孤城守卫着暨阳之地，阎典史留下</a:t>
            </a:r>
            <a:r>
              <a:rPr altLang="en-US" b="1" sz="2400" lang="zh-CN">
                <a:solidFill>
                  <a:srgbClr val="002060"/>
                </a:solidFill>
                <a:latin typeface="仿宋" panose="02010609060101010101" charset="-122"/>
                <a:ea typeface="仿宋" panose="02010609060101010101" charset="-122"/>
                <a:sym typeface="+mn-ea"/>
              </a:rPr>
              <a:t>头发</a:t>
            </a:r>
            <a:r>
              <a:rPr altLang="en-US" b="1" sz="2400" i="0" lang="zh-CN">
                <a:solidFill>
                  <a:srgbClr val="002060"/>
                </a:solidFill>
                <a:latin typeface="仿宋" panose="02010609060101010101" charset="-122"/>
                <a:ea typeface="仿宋" panose="02010609060101010101" charset="-122"/>
              </a:rPr>
              <a:t>以表明对高皇帝的忠诚。</a:t>
            </a:r>
            <a:endParaRPr altLang="en-US" b="1" sz="2400" i="0" lang="zh-CN">
              <a:solidFill>
                <a:srgbClr val="002060"/>
              </a:solidFill>
              <a:latin typeface="仿宋" panose="02010609060101010101" charset="-122"/>
              <a:ea typeface="仿宋" panose="02010609060101010101" charset="-122"/>
            </a:endParaRPr>
          </a:p>
          <a:p>
            <a:pPr fontAlgn="auto" indent="457200">
              <a:lnSpc>
                <a:spcPct val="120000"/>
              </a:lnSpc>
              <a:spcBef>
                <a:spcPts val="0"/>
              </a:spcBef>
              <a:spcAft>
                <a:spcPts val="0"/>
              </a:spcAft>
            </a:pPr>
            <a:r>
              <a:rPr altLang="en-US" b="1" sz="2400" i="0" lang="zh-CN">
                <a:solidFill>
                  <a:srgbClr val="002060"/>
                </a:solidFill>
                <a:latin typeface="仿宋" panose="02010609060101010101" charset="-122"/>
                <a:ea typeface="仿宋" panose="02010609060101010101" charset="-122"/>
              </a:rPr>
              <a:t>城中悲惨到</a:t>
            </a:r>
            <a:r>
              <a:rPr altLang="en-US" b="1" sz="2400" lang="zh-CN">
                <a:solidFill>
                  <a:srgbClr val="002060"/>
                </a:solidFill>
                <a:latin typeface="仿宋" panose="02010609060101010101" charset="-122"/>
                <a:ea typeface="仿宋" panose="02010609060101010101" charset="-122"/>
                <a:sym typeface="+mn-ea"/>
              </a:rPr>
              <a:t>军队</a:t>
            </a:r>
            <a:r>
              <a:rPr altLang="en-US" b="1" sz="2400" i="0" lang="zh-CN">
                <a:solidFill>
                  <a:srgbClr val="002060"/>
                </a:solidFill>
                <a:latin typeface="仿宋" panose="02010609060101010101" charset="-122"/>
                <a:ea typeface="仿宋" panose="02010609060101010101" charset="-122"/>
              </a:rPr>
              <a:t>以雀鼠为食来充饥，全部军民如同沙虫般在围城之战中陨命，令人哀悼。今日祠堂中祭祀的新祭品整齐排列，而当年抵抗外敌时使用的却是简陋的竹木与戈枪。栖霞寺里阴风萧飒，气氛凄凉，但阎典史坚毅的魂魄永远留存，激励着人们捍卫正义与大纲。</a:t>
            </a:r>
            <a:endParaRPr altLang="zh-CN" b="1" sz="2400" i="0" lang="en-US">
              <a:solidFill>
                <a:srgbClr val="002060"/>
              </a:solidFill>
              <a:latin typeface="仿宋" panose="02010609060101010101" charset="-122"/>
              <a:ea typeface="仿宋" panose="0201060906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9258"/>
                                        </p:tgtEl>
                                        <p:attrNameLst>
                                          <p:attrName>style.visibility</p:attrName>
                                        </p:attrNameLst>
                                      </p:cBhvr>
                                      <p:to>
                                        <p:strVal val="visible"/>
                                      </p:to>
                                    </p:set>
                                    <p:animEffect transition="in" filter="strips(downLeft)">
                                      <p:cBhvr>
                                        <p:cTn dur="500" id="7"/>
                                        <p:tgtEl>
                                          <p:spTgt spid="104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8" grpId="0" bldLvl="0" animBg="1"/>
      <p:bldP spid="1049258"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9262"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63"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64"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65" name="文本框 1"/>
          <p:cNvSpPr txBox="1"/>
          <p:nvPr/>
        </p:nvSpPr>
        <p:spPr>
          <a:xfrm>
            <a:off x="111125" y="792480"/>
            <a:ext cx="4576445"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阎典史</a:t>
            </a:r>
            <a:r>
              <a:rPr altLang="en-US" b="1" sz="2200" lang="en-US">
                <a:latin typeface="仿宋" panose="02010609060101010101" charset="-122"/>
                <a:ea typeface="仿宋" panose="02010609060101010101" charset="-122"/>
                <a:cs typeface="仿宋" panose="02010609060101010101" charset="-122"/>
              </a:rPr>
              <a:t>①</a:t>
            </a:r>
            <a:r>
              <a:rPr altLang="en-US" b="1" sz="2200" lang="zh-CN">
                <a:latin typeface="仿宋" panose="02010609060101010101" charset="-122"/>
                <a:ea typeface="仿宋" panose="02010609060101010101" charset="-122"/>
                <a:cs typeface="仿宋" panose="02010609060101010101" charset="-122"/>
              </a:rPr>
              <a:t>祠</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王家枚</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斗大孤城扼暨阳</a:t>
            </a:r>
            <a:r>
              <a:rPr altLang="en-US" baseline="30000" b="1" sz="2200" lang="en-US">
                <a:latin typeface="仿宋" panose="02010609060101010101" charset="-122"/>
                <a:ea typeface="仿宋" panose="02010609060101010101" charset="-122"/>
                <a:cs typeface="仿宋" panose="02010609060101010101" charset="-122"/>
              </a:rPr>
              <a:t>②</a:t>
            </a:r>
            <a:r>
              <a:rPr altLang="en-US" b="1" sz="2200" lang="zh-CN">
                <a:latin typeface="仿宋" panose="02010609060101010101" charset="-122"/>
                <a:ea typeface="仿宋" panose="02010609060101010101" charset="-122"/>
                <a:cs typeface="仿宋" panose="02010609060101010101" charset="-122"/>
              </a:rPr>
              <a:t>，留将遗发见高皇。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惨罗雀鼠充军食，尽化沙虫吊围殇。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此日冠裳新俎豆，当年竹木旧戈枪。</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阴风萧飒栖霞寺，毅魄常存振大纲。</a:t>
            </a:r>
            <a:endParaRPr altLang="en-US" b="1" sz="2200" lang="zh-CN">
              <a:latin typeface="仿宋" panose="02010609060101010101" charset="-122"/>
              <a:ea typeface="仿宋" panose="02010609060101010101" charset="-122"/>
              <a:cs typeface="仿宋" panose="02010609060101010101" charset="-122"/>
            </a:endParaRPr>
          </a:p>
        </p:txBody>
      </p:sp>
      <p:sp>
        <p:nvSpPr>
          <p:cNvPr id="1049266" name="文本框 5"/>
          <p:cNvSpPr txBox="1"/>
          <p:nvPr/>
        </p:nvSpPr>
        <p:spPr>
          <a:xfrm>
            <a:off x="4947285" y="404495"/>
            <a:ext cx="7124700" cy="6360160"/>
          </a:xfrm>
          <a:prstGeom prst="rect"/>
          <a:ln>
            <a:solidFill>
              <a:schemeClr val="accent1"/>
            </a:solidFill>
          </a:ln>
        </p:spPr>
        <p:txBody>
          <a:bodyPr wrap="square">
            <a:noAutofit/>
          </a:bodyPr>
          <a:p>
            <a:pPr fontAlgn="auto" indent="457200"/>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阎典史在江阴抗清斗争中英勇无畏，最后英勇就义，此诗纪念他的英勇事迹。</a:t>
            </a:r>
            <a:endPar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457200"/>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斗大孤城扼暨阳，留将遗发见高皇。</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这两句描述了阎典史坚守的孤城以及他的忠诚。</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斗大孤城</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形容江阴城虽小但位置险要，</a:t>
            </a:r>
            <a:r>
              <a:rPr altLang="en-US" b="1" sz="2800" lang="zh-CN">
                <a:solidFill>
                  <a:srgbClr val="FF0000"/>
                </a:solidFill>
                <a:latin typeface="楷体" panose="02010609060101010101" charset="-122"/>
                <a:ea typeface="楷体" panose="02010609060101010101" charset="-122"/>
                <a:cs typeface="楷体" panose="02010609060101010101" charset="-122"/>
                <a:sym typeface="+mn-ea"/>
              </a:rPr>
              <a:t>显示了他所处的困境</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。而</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留将遗发见高皇</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阎典史在城破时，留下头发，以示不降。</a:t>
            </a:r>
            <a:r>
              <a:rPr altLang="en-US" b="1" sz="2800" i="0" lang="zh-CN">
                <a:solidFill>
                  <a:srgbClr val="FF0000"/>
                </a:solidFill>
                <a:latin typeface="楷体" panose="02010609060101010101" charset="-122"/>
                <a:ea typeface="楷体" panose="02010609060101010101" charset="-122"/>
                <a:cs typeface="楷体" panose="02010609060101010101" charset="-122"/>
                <a:sym typeface="+mn-ea"/>
              </a:rPr>
              <a:t>表达了他的忠诚和决心</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，即使面临生死关头，也要保持忠诚。</a:t>
            </a:r>
            <a:endPar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457200"/>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惨罗雀鼠充军食，尽化沙虫吊围殇。</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这两句描绘了战争的残酷。</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雀鼠充军食</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揭示了</a:t>
            </a:r>
            <a:r>
              <a:rPr altLang="en-US" b="1" sz="2800" i="0" lang="zh-CN">
                <a:solidFill>
                  <a:srgbClr val="FF0000"/>
                </a:solidFill>
                <a:latin typeface="楷体" panose="02010609060101010101" charset="-122"/>
                <a:ea typeface="楷体" panose="02010609060101010101" charset="-122"/>
                <a:cs typeface="楷体" panose="02010609060101010101" charset="-122"/>
                <a:sym typeface="+mn-ea"/>
              </a:rPr>
              <a:t>军粮匮乏的困境</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尽化沙虫</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形容城破后，许多士兵和百姓战死或饿死，尸体化为沙虫。</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吊围殇</a:t>
            </a:r>
            <a:r>
              <a:rPr altLang="zh-CN" b="1" sz="28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800" i="0" lang="zh-CN">
                <a:solidFill>
                  <a:srgbClr val="FF0000"/>
                </a:solidFill>
                <a:latin typeface="楷体" panose="02010609060101010101" charset="-122"/>
                <a:ea typeface="楷体" panose="02010609060101010101" charset="-122"/>
                <a:cs typeface="楷体" panose="02010609060101010101" charset="-122"/>
                <a:sym typeface="+mn-ea"/>
              </a:rPr>
              <a:t>表达对这些英勇牺牲者的哀悼。</a:t>
            </a:r>
            <a:endParaRPr altLang="en-US" b="1" sz="2800" i="0" lang="zh-CN">
              <a:solidFill>
                <a:srgbClr val="FF0000"/>
              </a:solidFill>
              <a:latin typeface="楷体" panose="02010609060101010101" charset="-122"/>
              <a:ea typeface="楷体" panose="02010609060101010101" charset="-122"/>
              <a:cs typeface="楷体" panose="02010609060101010101" charset="-122"/>
              <a:sym typeface="+mn-ea"/>
            </a:endParaRPr>
          </a:p>
          <a:p>
            <a:pPr fontAlgn="auto" indent="457200"/>
            <a:endParaRPr altLang="en-US" b="1" sz="28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266"/>
                                        </p:tgtEl>
                                        <p:attrNameLst>
                                          <p:attrName>style.visibility</p:attrName>
                                        </p:attrNameLst>
                                      </p:cBhvr>
                                      <p:to>
                                        <p:strVal val="visible"/>
                                      </p:to>
                                    </p:set>
                                    <p:animEffect transition="in" filter="barn(inVertical)">
                                      <p:cBhvr>
                                        <p:cTn dur="500" id="7"/>
                                        <p:tgtEl>
                                          <p:spTgt spid="104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66" grpId="0" bldLvl="0" animBg="1"/>
      <p:bldP spid="1049266" grpId="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9270"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71"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72"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73" name="文本框 1"/>
          <p:cNvSpPr txBox="1"/>
          <p:nvPr/>
        </p:nvSpPr>
        <p:spPr>
          <a:xfrm>
            <a:off x="111125" y="792480"/>
            <a:ext cx="4707890"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阎典史</a:t>
            </a:r>
            <a:r>
              <a:rPr altLang="en-US" b="1" sz="2200" lang="en-US">
                <a:latin typeface="仿宋" panose="02010609060101010101" charset="-122"/>
                <a:ea typeface="仿宋" panose="02010609060101010101" charset="-122"/>
                <a:cs typeface="仿宋" panose="02010609060101010101" charset="-122"/>
              </a:rPr>
              <a:t>①</a:t>
            </a:r>
            <a:r>
              <a:rPr altLang="en-US" b="1" sz="2200" lang="zh-CN">
                <a:latin typeface="仿宋" panose="02010609060101010101" charset="-122"/>
                <a:ea typeface="仿宋" panose="02010609060101010101" charset="-122"/>
                <a:cs typeface="仿宋" panose="02010609060101010101" charset="-122"/>
              </a:rPr>
              <a:t>祠</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王家枚</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斗大孤城扼暨阳</a:t>
            </a:r>
            <a:r>
              <a:rPr altLang="en-US" baseline="30000" b="1" sz="2200" lang="en-US">
                <a:latin typeface="仿宋" panose="02010609060101010101" charset="-122"/>
                <a:ea typeface="仿宋" panose="02010609060101010101" charset="-122"/>
                <a:cs typeface="仿宋" panose="02010609060101010101" charset="-122"/>
              </a:rPr>
              <a:t>②</a:t>
            </a:r>
            <a:r>
              <a:rPr altLang="en-US" b="1" sz="2200" lang="zh-CN">
                <a:latin typeface="仿宋" panose="02010609060101010101" charset="-122"/>
                <a:ea typeface="仿宋" panose="02010609060101010101" charset="-122"/>
                <a:cs typeface="仿宋" panose="02010609060101010101" charset="-122"/>
              </a:rPr>
              <a:t>，留将遗发见高皇。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惨罗雀鼠充军食，尽化沙虫吊围殇。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此日冠裳新俎豆，当年竹木旧戈枪。</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阴风萧飒栖霞寺，毅魄常存振大纲。</a:t>
            </a:r>
            <a:endParaRPr altLang="en-US" b="1" sz="2200" lang="zh-CN">
              <a:latin typeface="仿宋" panose="02010609060101010101" charset="-122"/>
              <a:ea typeface="仿宋" panose="02010609060101010101" charset="-122"/>
              <a:cs typeface="仿宋" panose="02010609060101010101" charset="-122"/>
            </a:endParaRPr>
          </a:p>
        </p:txBody>
      </p:sp>
      <p:sp>
        <p:nvSpPr>
          <p:cNvPr id="1049274" name="文本框 5"/>
          <p:cNvSpPr txBox="1"/>
          <p:nvPr/>
        </p:nvSpPr>
        <p:spPr>
          <a:xfrm>
            <a:off x="5034280" y="404495"/>
            <a:ext cx="7015480" cy="5781675"/>
          </a:xfrm>
          <a:prstGeom prst="rect"/>
          <a:ln>
            <a:solidFill>
              <a:schemeClr val="accent1"/>
            </a:solidFill>
          </a:ln>
        </p:spPr>
        <p:txBody>
          <a:bodyPr wrap="square">
            <a:noAutofit/>
          </a:bodyPr>
          <a:p>
            <a:pPr fontAlgn="auto" indent="457200"/>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此日冠裳新俎豆，当年竹木旧戈枪。</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这两句形成了强烈的对比，昔日的战争场景与今日的和平祭祀并置。</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冠裳新俎豆</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表示</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现在的和平祭祀</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，俎豆是古代祭祀时使用的器具，这里表示新的祭祀仪式。</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当年竹木旧戈枪</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则回忆了当年的战争场景。</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旧戈枪</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旧时的武器，</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象征着当年的战斗精神。</a:t>
            </a:r>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a:p>
            <a:pPr fontAlgn="auto" indent="457200"/>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阴风萧飒栖霞寺，毅魄常存振大纲。</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最后两句以景生情，表达了诗人对阎典史的敬仰之情。</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阴风萧飒</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lang="zh-CN">
                <a:solidFill>
                  <a:srgbClr val="FF0000"/>
                </a:solidFill>
                <a:latin typeface="楷体" panose="02010609060101010101" charset="-122"/>
                <a:ea typeface="楷体" panose="02010609060101010101" charset="-122"/>
                <a:cs typeface="楷体" panose="02010609060101010101" charset="-122"/>
                <a:sym typeface="+mn-ea"/>
              </a:rPr>
              <a:t>形容风声凄凉，</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营造了一种悲壮的气氛。</a:t>
            </a:r>
            <a:r>
              <a:rPr altLang="en-US" b="1" sz="240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栖霞寺是江阴的一座古寺，这里可能是祭祀阎典史的场所。</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毅魄常存振大纲</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则赞扬了阎典史的英勇精神永存。</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振作国家的大纲，表示阎典史的精神激励后人，维护国家的尊严和秩序。</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457200"/>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fontAlgn="auto" indent="457200"/>
            <a:endPar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274"/>
                                        </p:tgtEl>
                                        <p:attrNameLst>
                                          <p:attrName>style.visibility</p:attrName>
                                        </p:attrNameLst>
                                      </p:cBhvr>
                                      <p:to>
                                        <p:strVal val="visible"/>
                                      </p:to>
                                    </p:set>
                                    <p:animEffect transition="in" filter="barn(inVertical)">
                                      <p:cBhvr>
                                        <p:cTn dur="500" id="7"/>
                                        <p:tgtEl>
                                          <p:spTgt spid="1049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74" grpId="0" bldLvl="0" animBg="1"/>
      <p:bldP spid="1049274" grpId="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9278"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79"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80"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81" name="文本框 1"/>
          <p:cNvSpPr txBox="1"/>
          <p:nvPr/>
        </p:nvSpPr>
        <p:spPr>
          <a:xfrm>
            <a:off x="111125" y="792480"/>
            <a:ext cx="5081270"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阎典史</a:t>
            </a:r>
            <a:r>
              <a:rPr altLang="en-US" b="1" sz="2200" lang="en-US">
                <a:latin typeface="仿宋" panose="02010609060101010101" charset="-122"/>
                <a:ea typeface="仿宋" panose="02010609060101010101" charset="-122"/>
                <a:cs typeface="仿宋" panose="02010609060101010101" charset="-122"/>
              </a:rPr>
              <a:t>①</a:t>
            </a:r>
            <a:r>
              <a:rPr altLang="en-US" b="1" sz="2200" lang="zh-CN">
                <a:latin typeface="仿宋" panose="02010609060101010101" charset="-122"/>
                <a:ea typeface="仿宋" panose="02010609060101010101" charset="-122"/>
                <a:cs typeface="仿宋" panose="02010609060101010101" charset="-122"/>
              </a:rPr>
              <a:t>祠</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王家枚</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斗大孤城扼暨阳</a:t>
            </a:r>
            <a:r>
              <a:rPr altLang="en-US" b="1" sz="2200" lang="en-US">
                <a:latin typeface="仿宋" panose="02010609060101010101" charset="-122"/>
                <a:ea typeface="仿宋" panose="02010609060101010101" charset="-122"/>
                <a:cs typeface="仿宋" panose="02010609060101010101" charset="-122"/>
              </a:rPr>
              <a:t>②</a:t>
            </a:r>
            <a:r>
              <a:rPr altLang="en-US" b="1" sz="2200" lang="zh-CN">
                <a:latin typeface="仿宋" panose="02010609060101010101" charset="-122"/>
                <a:ea typeface="仿宋" panose="02010609060101010101" charset="-122"/>
                <a:cs typeface="仿宋" panose="02010609060101010101" charset="-122"/>
              </a:rPr>
              <a:t>，留将遗发见高皇。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惨罗雀鼠充军食，尽化沙虫吊围殇。</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此日冠裳新俎豆，当年竹木旧戈枪。</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阴风萧飒栖霞寺，毅魄常存振大纲。</a:t>
            </a:r>
            <a:endParaRPr altLang="en-US" b="1" sz="2200" lang="zh-CN">
              <a:latin typeface="仿宋" panose="02010609060101010101" charset="-122"/>
              <a:ea typeface="仿宋" panose="02010609060101010101" charset="-122"/>
              <a:cs typeface="仿宋" panose="02010609060101010101" charset="-122"/>
            </a:endParaRPr>
          </a:p>
        </p:txBody>
      </p:sp>
      <p:sp>
        <p:nvSpPr>
          <p:cNvPr id="1049282" name="文本框 5"/>
          <p:cNvSpPr txBox="1"/>
          <p:nvPr/>
        </p:nvSpPr>
        <p:spPr>
          <a:xfrm>
            <a:off x="5494655" y="404495"/>
            <a:ext cx="6697345" cy="5781675"/>
          </a:xfrm>
          <a:prstGeom prst="rect"/>
          <a:ln>
            <a:solidFill>
              <a:schemeClr val="accent1"/>
            </a:solidFill>
          </a:ln>
        </p:spPr>
        <p:txBody>
          <a:bodyPr wrap="square">
            <a:noAutofit/>
          </a:bodyPr>
          <a:p>
            <a:pPr fontAlgn="auto" indent="457200">
              <a:lnSpc>
                <a:spcPct val="150000"/>
              </a:lnSpc>
            </a:pPr>
            <a:r>
              <a:rPr altLang="en-US" b="1" sz="3200" i="0" lang="zh-CN">
                <a:solidFill>
                  <a:srgbClr val="FF0000"/>
                </a:solidFill>
                <a:latin typeface="楷体" panose="02010609060101010101" charset="-122"/>
                <a:ea typeface="楷体" panose="02010609060101010101" charset="-122"/>
                <a:cs typeface="楷体" panose="02010609060101010101" charset="-122"/>
                <a:sym typeface="+mn-ea"/>
              </a:rPr>
              <a:t>这首诗通过描述阎典史在战争中的英勇事迹，表达了对他的敬仰之情。诗中通过对比过去和现在，展现了历史的变迁，同时也表达了对英雄的怀念。通过描写战争中的苦难，诗人传达了对和平的渴望。</a:t>
            </a:r>
            <a:endParaRPr altLang="en-US" b="1" sz="3200" i="0" lang="zh-CN">
              <a:solidFill>
                <a:srgbClr val="FF0000"/>
              </a:solidFill>
              <a:latin typeface="楷体" panose="02010609060101010101" charset="-122"/>
              <a:ea typeface="楷体" panose="02010609060101010101" charset="-122"/>
              <a:cs typeface="楷体" panose="02010609060101010101" charset="-122"/>
              <a:sym typeface="+mn-ea"/>
            </a:endParaRPr>
          </a:p>
          <a:p>
            <a:pPr fontAlgn="auto" indent="457200">
              <a:lnSpc>
                <a:spcPct val="150000"/>
              </a:lnSpc>
            </a:pPr>
            <a:endParaRPr altLang="en-US" b="1" sz="3200" i="0" lang="zh-CN">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282"/>
                                        </p:tgtEl>
                                        <p:attrNameLst>
                                          <p:attrName>style.visibility</p:attrName>
                                        </p:attrNameLst>
                                      </p:cBhvr>
                                      <p:to>
                                        <p:strVal val="visible"/>
                                      </p:to>
                                    </p:set>
                                    <p:animEffect transition="in" filter="barn(inVertical)">
                                      <p:cBhvr>
                                        <p:cTn dur="500" id="7"/>
                                        <p:tgtEl>
                                          <p:spTgt spid="1049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82" grpId="0" bldLvl="0" animBg="1"/>
      <p:bldP spid="1049282"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9286"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87"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88"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89" name="文本框 1"/>
          <p:cNvSpPr txBox="1"/>
          <p:nvPr/>
        </p:nvSpPr>
        <p:spPr>
          <a:xfrm>
            <a:off x="111125" y="792480"/>
            <a:ext cx="5081270"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题阎典史祠</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节选</a:t>
            </a:r>
            <a:r>
              <a:rPr altLang="zh-CN" b="1" sz="2200" lang="en-US">
                <a:latin typeface="仿宋" panose="02010609060101010101" charset="-122"/>
                <a:ea typeface="仿宋" panose="02010609060101010101" charset="-122"/>
                <a:cs typeface="仿宋" panose="02010609060101010101" charset="-122"/>
              </a:rPr>
              <a:t>)</a:t>
            </a:r>
            <a:endParaRPr altLang="zh-CN" b="1" sz="2200" lang="en-US">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赵</a:t>
            </a:r>
            <a:r>
              <a:rPr altLang="zh-CN" b="1" sz="2200" lang="en-US">
                <a:latin typeface="仿宋" panose="02010609060101010101" charset="-122"/>
                <a:ea typeface="仿宋" panose="02010609060101010101" charset="-122"/>
                <a:cs typeface="仿宋" panose="02010609060101010101" charset="-122"/>
              </a:rPr>
              <a:t>  </a:t>
            </a:r>
            <a:r>
              <a:rPr altLang="en-US" b="1" sz="2200" lang="zh-CN">
                <a:latin typeface="仿宋" panose="02010609060101010101" charset="-122"/>
                <a:ea typeface="仿宋" panose="02010609060101010101" charset="-122"/>
                <a:cs typeface="仿宋" panose="02010609060101010101" charset="-122"/>
              </a:rPr>
              <a:t>翼</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明季虽多殉节臣，乙酉之变殊少人。</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将帅降幡蚤竖垒，公卿款表先趋尘。</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高门王谢献城亟，盛名粟由拜路频。</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何哉节烈奇男子，乃出区区一典史。</a:t>
            </a:r>
            <a:endParaRPr altLang="en-US" b="1" sz="2200" lang="zh-CN">
              <a:latin typeface="仿宋" panose="02010609060101010101" charset="-122"/>
              <a:ea typeface="仿宋" panose="02010609060101010101" charset="-122"/>
              <a:cs typeface="仿宋" panose="02010609060101010101" charset="-122"/>
            </a:endParaRPr>
          </a:p>
        </p:txBody>
      </p:sp>
      <p:sp>
        <p:nvSpPr>
          <p:cNvPr id="1049290" name="文本框 5"/>
          <p:cNvSpPr txBox="1"/>
          <p:nvPr/>
        </p:nvSpPr>
        <p:spPr>
          <a:xfrm>
            <a:off x="5494655" y="404495"/>
            <a:ext cx="6697345" cy="6360160"/>
          </a:xfrm>
          <a:prstGeom prst="rect"/>
          <a:ln>
            <a:solidFill>
              <a:schemeClr val="accent1"/>
            </a:solidFill>
          </a:ln>
        </p:spPr>
        <p:txBody>
          <a:bodyPr wrap="square">
            <a:noAutofit/>
          </a:bodyPr>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）明季：</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明朝末年。季，古代伯、仲、叔、季排行，季是同辈中年龄最小的，借指一个朝代或季节的末期。</a:t>
            </a:r>
            <a:r>
              <a:rPr altLang="en-US" b="1" sz="2400" i="0" lang="">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2</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）殉节：</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为坚守节操而死。殉，献身</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3</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）乙酉：</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干支之一，公元1645年为乙酉年。  </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4</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）变：</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突然发生的重大事件。这里指阎应元领导的反清斗争。</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5</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）降幡：</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表示投降的旗帜。幡，旗帜</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6</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）蚤：</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通“早”</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7</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）竖垒：</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竖立于营垒上。</a:t>
            </a: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8</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）款表：</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求降书。款，诚。“投诚” “输款”均可指表达归顺的诚心。 </a:t>
            </a: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9</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）趋尘：</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急行于路途。趋，快走。尘，路上飞扬的尘土。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10</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）高门：</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门第高</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
              <a:solidFill>
                <a:srgbClr val="FF0000"/>
              </a:solidFill>
              <a:latin typeface="楷体" panose="02010609060101010101" charset="-122"/>
              <a:ea typeface="楷体" panose="02010609060101010101" charset="-122"/>
              <a:cs typeface="楷体" panose="02010609060101010101" charset="-122"/>
              <a:sym typeface="+mn-ea"/>
            </a:endParaRPr>
          </a:p>
          <a:p>
            <a:pPr indent="0" marL="0"/>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290"/>
                                        </p:tgtEl>
                                        <p:attrNameLst>
                                          <p:attrName>style.visibility</p:attrName>
                                        </p:attrNameLst>
                                      </p:cBhvr>
                                      <p:to>
                                        <p:strVal val="visible"/>
                                      </p:to>
                                    </p:set>
                                    <p:animEffect transition="in" filter="barn(inVertical)">
                                      <p:cBhvr>
                                        <p:cTn dur="500" id="7"/>
                                        <p:tgtEl>
                                          <p:spTgt spid="1049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0" grpId="0" bldLvl="0" animBg="1"/>
      <p:bldP spid="1049290"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9294"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95" name="文本框 7"/>
          <p:cNvSpPr txBox="1"/>
          <p:nvPr>
            <p:custDataLst>
              <p:tags r:id="rId2"/>
            </p:custDataLst>
          </p:nvPr>
        </p:nvSpPr>
        <p:spPr>
          <a:xfrm>
            <a:off x="5494655" y="67310"/>
            <a:ext cx="824865" cy="337185"/>
          </a:xfrm>
          <a:prstGeom prst="rect"/>
          <a:solidFill>
            <a:schemeClr val="accent1">
              <a:lumMod val="20000"/>
              <a:lumOff val="80000"/>
            </a:schemeClr>
          </a:solidFill>
        </p:spPr>
        <p:txBody>
          <a:bodyPr rtlCol="0" wrap="square">
            <a:spAutoFit/>
          </a:bodyPr>
          <a:p>
            <a:pPr algn="ct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296"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297" name="文本框 1"/>
          <p:cNvSpPr txBox="1"/>
          <p:nvPr/>
        </p:nvSpPr>
        <p:spPr>
          <a:xfrm>
            <a:off x="111125" y="792480"/>
            <a:ext cx="5081270" cy="5972175"/>
          </a:xfrm>
          <a:prstGeom prst="rect"/>
          <a:ln>
            <a:solidFill>
              <a:schemeClr val="accent1"/>
            </a:solidFill>
          </a:ln>
        </p:spPr>
        <p:txBody>
          <a:bodyPr wrap="square">
            <a:noAutofit/>
          </a:bodyPr>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题阎典史祠</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节选</a:t>
            </a:r>
            <a:r>
              <a:rPr altLang="zh-CN" b="1" sz="2200" lang="en-US">
                <a:latin typeface="仿宋" panose="02010609060101010101" charset="-122"/>
                <a:ea typeface="仿宋" panose="02010609060101010101" charset="-122"/>
                <a:cs typeface="仿宋" panose="02010609060101010101" charset="-122"/>
              </a:rPr>
              <a:t>)</a:t>
            </a:r>
            <a:endParaRPr altLang="zh-CN" b="1" sz="2200" lang="en-US">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清</a:t>
            </a:r>
            <a:r>
              <a:rPr altLang="zh-CN" b="1" sz="2200" lang="en-US">
                <a:latin typeface="仿宋" panose="02010609060101010101" charset="-122"/>
                <a:ea typeface="仿宋" panose="02010609060101010101" charset="-122"/>
                <a:cs typeface="仿宋" panose="02010609060101010101" charset="-122"/>
              </a:rPr>
              <a:t>]</a:t>
            </a:r>
            <a:r>
              <a:rPr altLang="en-US" b="1" sz="2200" lang="zh-CN">
                <a:latin typeface="仿宋" panose="02010609060101010101" charset="-122"/>
                <a:ea typeface="仿宋" panose="02010609060101010101" charset="-122"/>
                <a:cs typeface="仿宋" panose="02010609060101010101" charset="-122"/>
              </a:rPr>
              <a:t>赵</a:t>
            </a:r>
            <a:r>
              <a:rPr altLang="zh-CN" b="1" sz="2200" lang="en-US">
                <a:latin typeface="仿宋" panose="02010609060101010101" charset="-122"/>
                <a:ea typeface="仿宋" panose="02010609060101010101" charset="-122"/>
                <a:cs typeface="仿宋" panose="02010609060101010101" charset="-122"/>
              </a:rPr>
              <a:t>  </a:t>
            </a:r>
            <a:r>
              <a:rPr altLang="en-US" b="1" sz="2200" lang="zh-CN">
                <a:latin typeface="仿宋" panose="02010609060101010101" charset="-122"/>
                <a:ea typeface="仿宋" panose="02010609060101010101" charset="-122"/>
                <a:cs typeface="仿宋" panose="02010609060101010101" charset="-122"/>
              </a:rPr>
              <a:t>翼</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明季虽多殉节臣，乙酉之变殊少人。</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将帅降幡蚤竖垒，公卿款表先趋尘。</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高门王谢献城亟，盛名粟由拜路频。</a:t>
            </a:r>
            <a:endParaRPr altLang="en-US" b="1" sz="2200" lang="zh-CN">
              <a:latin typeface="仿宋" panose="02010609060101010101" charset="-122"/>
              <a:ea typeface="仿宋" panose="02010609060101010101" charset="-122"/>
              <a:cs typeface="仿宋" panose="02010609060101010101" charset="-122"/>
            </a:endParaRPr>
          </a:p>
          <a:p>
            <a:pPr algn="ctr" defTabSz="266700" fontAlgn="auto" indent="0">
              <a:lnSpc>
                <a:spcPct val="135000"/>
              </a:lnSpc>
              <a:spcBef>
                <a:spcPts val="0"/>
              </a:spcBef>
              <a:spcAft>
                <a:spcPts val="0"/>
              </a:spcAft>
            </a:pPr>
            <a:r>
              <a:rPr altLang="en-US" b="1" sz="2200" lang="zh-CN">
                <a:latin typeface="仿宋" panose="02010609060101010101" charset="-122"/>
                <a:ea typeface="仿宋" panose="02010609060101010101" charset="-122"/>
                <a:cs typeface="仿宋" panose="02010609060101010101" charset="-122"/>
              </a:rPr>
              <a:t>何哉节烈奇男子，乃出区区一典史。</a:t>
            </a:r>
            <a:endParaRPr altLang="en-US" b="1" sz="2200" lang="zh-CN">
              <a:latin typeface="仿宋" panose="02010609060101010101" charset="-122"/>
              <a:ea typeface="仿宋" panose="02010609060101010101" charset="-122"/>
              <a:cs typeface="仿宋" panose="02010609060101010101" charset="-122"/>
            </a:endParaRPr>
          </a:p>
        </p:txBody>
      </p:sp>
      <p:sp>
        <p:nvSpPr>
          <p:cNvPr id="1049298" name="文本框 5"/>
          <p:cNvSpPr txBox="1"/>
          <p:nvPr/>
        </p:nvSpPr>
        <p:spPr>
          <a:xfrm>
            <a:off x="5494655" y="404495"/>
            <a:ext cx="6697345" cy="6360160"/>
          </a:xfrm>
          <a:prstGeom prst="rect"/>
          <a:ln>
            <a:solidFill>
              <a:schemeClr val="accent1"/>
            </a:solidFill>
          </a:ln>
        </p:spPr>
        <p:txBody>
          <a:bodyPr wrap="square">
            <a:noAutofit/>
          </a:bodyPr>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11</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）王谢：</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六朝望族琅琊王氏与陈郡谢氏之合称，后成为显赫世家大族的代名词。</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12</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）亟：</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迫切</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13</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）盛名：</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很大的名望</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14</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）巢由：</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巢父和许由的并称，二人都是帝尧时的隐士，这里指以清高自诩的沽名钓誉之辈。</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15</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）拜路：</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这里指清军入城时，行拜礼于路侧表示迎接。</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16</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）何哉</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：为什么呢。后两句是“节烈奇男子,乃出区区一典史，何哉”的倒装。</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17</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节</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烈：</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守节刚烈</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zh-CN"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18</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）乃：</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竟然</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 </a:t>
            </a:r>
            <a:r>
              <a:rPr altLang="en-US" b="1" sz="2400" i="0" lang="en-US">
                <a:solidFill>
                  <a:srgbClr val="FF0000"/>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19</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区区：</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形容官职微小。</a:t>
            </a:r>
            <a:r>
              <a:rPr altLang="zh-CN"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altLang="en-US" b="1" sz="2400" i="0" lang="en-US">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altLang="en-US" b="1" sz="2400" i="0" lang="en-US">
              <a:solidFill>
                <a:srgbClr val="FF0000"/>
              </a:solidFill>
              <a:latin typeface="楷体" panose="02010609060101010101" charset="-122"/>
              <a:ea typeface="楷体" panose="02010609060101010101" charset="-122"/>
              <a:cs typeface="楷体" panose="02010609060101010101" charset="-122"/>
              <a:sym typeface="+mn-ea"/>
            </a:endParaRPr>
          </a:p>
          <a:p>
            <a:pPr indent="0" marL="0"/>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a:t>
            </a:r>
            <a:r>
              <a:rPr altLang="zh-CN" b="1" sz="2400" i="0" lang="en-US">
                <a:solidFill>
                  <a:srgbClr val="FF0000"/>
                </a:solidFill>
                <a:latin typeface="楷体" panose="02010609060101010101" charset="-122"/>
                <a:ea typeface="楷体" panose="02010609060101010101" charset="-122"/>
                <a:cs typeface="楷体" panose="02010609060101010101" charset="-122"/>
                <a:sym typeface="+mn-ea"/>
              </a:rPr>
              <a:t>20</a:t>
            </a:r>
            <a:r>
              <a:rPr altLang="en-US" b="1" sz="2400" i="0" lang="zh-CN">
                <a:solidFill>
                  <a:srgbClr val="FF0000"/>
                </a:solidFill>
                <a:latin typeface="楷体" panose="02010609060101010101" charset="-122"/>
                <a:ea typeface="楷体" panose="02010609060101010101" charset="-122"/>
                <a:cs typeface="楷体" panose="02010609060101010101" charset="-122"/>
                <a:sym typeface="+mn-ea"/>
              </a:rPr>
              <a:t>）典史，</a:t>
            </a:r>
            <a:r>
              <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中国古代官名，设于州县，为县令的佐杂官，但属于“未入流”，即无品阶。</a:t>
            </a:r>
            <a:endParaRPr altLang="en-US" b="1" sz="2400" i="0" lang="zh-CN">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9298"/>
                                        </p:tgtEl>
                                        <p:attrNameLst>
                                          <p:attrName>style.visibility</p:attrName>
                                        </p:attrNameLst>
                                      </p:cBhvr>
                                      <p:to>
                                        <p:strVal val="visible"/>
                                      </p:to>
                                    </p:set>
                                    <p:animEffect transition="in" filter="barn(inVertical)">
                                      <p:cBhvr>
                                        <p:cTn dur="500" id="7"/>
                                        <p:tgtEl>
                                          <p:spTgt spid="104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8" grpId="0" bldLvl="0" animBg="1"/>
      <p:bldP spid="1049298" grpId="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9302" name="文本框 28"/>
          <p:cNvSpPr txBox="1"/>
          <p:nvPr>
            <p:custDataLst>
              <p:tags r:id="rId1"/>
            </p:custDataLst>
          </p:nvPr>
        </p:nvSpPr>
        <p:spPr>
          <a:xfrm>
            <a:off x="692150" y="526415"/>
            <a:ext cx="780415" cy="337185"/>
          </a:xfrm>
          <a:prstGeom prst="rect"/>
          <a:solidFill>
            <a:schemeClr val="accent1">
              <a:lumMod val="20000"/>
              <a:lumOff val="80000"/>
            </a:schemeClr>
          </a:solidFill>
        </p:spPr>
        <p:txBody>
          <a:bodyPr rtlCol="0" wrap="square">
            <a:spAutoFit/>
          </a:bodyPr>
          <a:p>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altLang="en-US"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03" name="文本框 10"/>
          <p:cNvSpPr txBox="1"/>
          <p:nvPr>
            <p:custDataLst>
              <p:tags r:id="rId2"/>
            </p:custDataLst>
          </p:nvPr>
        </p:nvSpPr>
        <p:spPr>
          <a:xfrm>
            <a:off x="347980" y="2735580"/>
            <a:ext cx="780415" cy="337185"/>
          </a:xfrm>
          <a:prstGeom prst="rect"/>
          <a:solidFill>
            <a:srgbClr val="F0F0F0"/>
          </a:solidFill>
        </p:spPr>
        <p:txBody>
          <a:bodyPr rtlCol="0" wrap="square">
            <a:spAutoFit/>
          </a:bodyPr>
          <a:p>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altLang="zh-CN" dirty="0" sz="1600" lang="en-US"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dirty="0" sz="1600" lang="zh-CN" noProof="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04" name="文本框 4"/>
          <p:cNvSpPr txBox="1"/>
          <p:nvPr>
            <p:custDataLst>
              <p:tags r:id="rId3"/>
            </p:custDataLst>
          </p:nvPr>
        </p:nvSpPr>
        <p:spPr>
          <a:xfrm>
            <a:off x="347980" y="67310"/>
            <a:ext cx="2141855" cy="398780"/>
          </a:xfrm>
          <a:prstGeom prst="rect"/>
          <a:noFill/>
          <a:ln>
            <a:noFill/>
          </a:ln>
        </p:spPr>
        <p:txBody>
          <a:bodyPr rtlCol="0" wrap="square">
            <a:spAutoFit/>
          </a:bodyPr>
          <a:p>
            <a:r>
              <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dirty="0" sz="2000" lang="zh-CN"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49305" name="文本框 1"/>
          <p:cNvSpPr txBox="1"/>
          <p:nvPr/>
        </p:nvSpPr>
        <p:spPr>
          <a:xfrm>
            <a:off x="1712595" y="526415"/>
            <a:ext cx="9451975" cy="2336165"/>
          </a:xfrm>
          <a:prstGeom prst="rect"/>
          <a:ln>
            <a:solidFill>
              <a:schemeClr val="accent1"/>
            </a:solidFill>
          </a:ln>
        </p:spPr>
        <p:txBody>
          <a:bodyPr wrap="square">
            <a:noAutofit/>
          </a:bodyPr>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题阎典史祠</a:t>
            </a:r>
            <a:r>
              <a:rPr altLang="zh-CN" b="1" sz="2200" lang="en-US">
                <a:latin typeface="宋体" panose="02010600030101010101" pitchFamily="2" charset="-122"/>
                <a:ea typeface="宋体" panose="02010600030101010101" pitchFamily="2" charset="-122"/>
                <a:cs typeface="宋体" panose="02010600030101010101" pitchFamily="2" charset="-122"/>
              </a:rPr>
              <a:t>(</a:t>
            </a:r>
            <a:r>
              <a:rPr altLang="en-US" b="1" sz="2200" lang="zh-CN">
                <a:latin typeface="宋体" panose="02010600030101010101" pitchFamily="2" charset="-122"/>
                <a:ea typeface="宋体" panose="02010600030101010101" pitchFamily="2" charset="-122"/>
                <a:cs typeface="宋体" panose="02010600030101010101" pitchFamily="2" charset="-122"/>
              </a:rPr>
              <a:t>节选</a:t>
            </a:r>
            <a:r>
              <a:rPr altLang="zh-CN" b="1" sz="2200" lang="en-US">
                <a:latin typeface="宋体" panose="02010600030101010101" pitchFamily="2" charset="-122"/>
                <a:ea typeface="宋体" panose="02010600030101010101" pitchFamily="2" charset="-122"/>
                <a:cs typeface="宋体" panose="02010600030101010101" pitchFamily="2" charset="-122"/>
              </a:rPr>
              <a:t>)</a:t>
            </a:r>
            <a:endParaRPr altLang="zh-CN" b="1" sz="2200" lang="en-US">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zh-CN" b="1" sz="2200" lang="en-US">
                <a:latin typeface="宋体" panose="02010600030101010101" pitchFamily="2" charset="-122"/>
                <a:ea typeface="宋体" panose="02010600030101010101" pitchFamily="2" charset="-122"/>
                <a:cs typeface="宋体" panose="02010600030101010101" pitchFamily="2" charset="-122"/>
              </a:rPr>
              <a:t>[</a:t>
            </a:r>
            <a:r>
              <a:rPr altLang="en-US" b="1" sz="2200" lang="zh-CN">
                <a:latin typeface="宋体" panose="02010600030101010101" pitchFamily="2" charset="-122"/>
                <a:ea typeface="宋体" panose="02010600030101010101" pitchFamily="2" charset="-122"/>
                <a:cs typeface="宋体" panose="02010600030101010101" pitchFamily="2" charset="-122"/>
              </a:rPr>
              <a:t>清</a:t>
            </a:r>
            <a:r>
              <a:rPr altLang="zh-CN" b="1" sz="2200" lang="en-US">
                <a:latin typeface="宋体" panose="02010600030101010101" pitchFamily="2" charset="-122"/>
                <a:ea typeface="宋体" panose="02010600030101010101" pitchFamily="2" charset="-122"/>
                <a:cs typeface="宋体" panose="02010600030101010101" pitchFamily="2" charset="-122"/>
              </a:rPr>
              <a:t>]</a:t>
            </a:r>
            <a:r>
              <a:rPr altLang="en-US" b="1" sz="2200" lang="zh-CN">
                <a:latin typeface="宋体" panose="02010600030101010101" pitchFamily="2" charset="-122"/>
                <a:ea typeface="宋体" panose="02010600030101010101" pitchFamily="2" charset="-122"/>
                <a:cs typeface="宋体" panose="02010600030101010101" pitchFamily="2" charset="-122"/>
              </a:rPr>
              <a:t>赵</a:t>
            </a:r>
            <a:r>
              <a:rPr altLang="zh-CN" b="1" sz="2200" lang="en-US">
                <a:latin typeface="宋体" panose="02010600030101010101" pitchFamily="2" charset="-122"/>
                <a:ea typeface="宋体" panose="02010600030101010101" pitchFamily="2" charset="-122"/>
                <a:cs typeface="宋体" panose="02010600030101010101" pitchFamily="2" charset="-122"/>
              </a:rPr>
              <a:t>  </a:t>
            </a:r>
            <a:r>
              <a:rPr altLang="en-US" b="1" sz="2200" lang="zh-CN">
                <a:latin typeface="宋体" panose="02010600030101010101" pitchFamily="2" charset="-122"/>
                <a:ea typeface="宋体" panose="02010600030101010101" pitchFamily="2" charset="-122"/>
                <a:cs typeface="宋体" panose="02010600030101010101" pitchFamily="2" charset="-122"/>
              </a:rPr>
              <a:t>翼</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明季虽多殉节臣，乙酉之变殊少人。</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将帅降幡蚤竖垒，公卿款表先趋尘。</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高门王谢献城亟，盛名粟由拜路频。</a:t>
            </a:r>
            <a:endParaRPr altLang="en-US" b="1" sz="2200" lang="zh-CN">
              <a:latin typeface="宋体" panose="02010600030101010101" pitchFamily="2" charset="-122"/>
              <a:ea typeface="宋体" panose="02010600030101010101" pitchFamily="2" charset="-122"/>
              <a:cs typeface="宋体" panose="02010600030101010101" pitchFamily="2" charset="-122"/>
            </a:endParaRPr>
          </a:p>
          <a:p>
            <a:pPr algn="ctr" defTabSz="266700" fontAlgn="auto" indent="0">
              <a:lnSpc>
                <a:spcPct val="100000"/>
              </a:lnSpc>
              <a:spcBef>
                <a:spcPts val="0"/>
              </a:spcBef>
              <a:spcAft>
                <a:spcPts val="0"/>
              </a:spcAft>
            </a:pPr>
            <a:r>
              <a:rPr altLang="en-US" b="1" sz="2200" lang="zh-CN">
                <a:latin typeface="宋体" panose="02010600030101010101" pitchFamily="2" charset="-122"/>
                <a:ea typeface="宋体" panose="02010600030101010101" pitchFamily="2" charset="-122"/>
                <a:cs typeface="宋体" panose="02010600030101010101" pitchFamily="2" charset="-122"/>
              </a:rPr>
              <a:t>何哉节烈奇男子，乃出区区一典史。</a:t>
            </a:r>
            <a:endParaRPr altLang="en-US" b="1" sz="2200" lang="zh-CN">
              <a:latin typeface="宋体" panose="02010600030101010101" pitchFamily="2" charset="-122"/>
              <a:ea typeface="宋体" panose="02010600030101010101" pitchFamily="2" charset="-122"/>
              <a:cs typeface="宋体" panose="02010600030101010101" pitchFamily="2" charset="-122"/>
            </a:endParaRPr>
          </a:p>
        </p:txBody>
      </p:sp>
      <p:sp>
        <p:nvSpPr>
          <p:cNvPr id="1049306" name="文本框 3"/>
          <p:cNvSpPr txBox="1"/>
          <p:nvPr/>
        </p:nvSpPr>
        <p:spPr>
          <a:xfrm>
            <a:off x="111760" y="3215005"/>
            <a:ext cx="11938635" cy="3342640"/>
          </a:xfrm>
          <a:prstGeom prst="rect"/>
          <a:ln>
            <a:solidFill>
              <a:schemeClr val="accent1"/>
            </a:solidFill>
          </a:ln>
        </p:spPr>
        <p:txBody>
          <a:bodyPr wrap="square">
            <a:noAutofit/>
          </a:bodyPr>
          <a:p>
            <a:pPr fontAlgn="auto" indent="457200">
              <a:lnSpc>
                <a:spcPct val="120000"/>
              </a:lnSpc>
              <a:spcBef>
                <a:spcPts val="0"/>
              </a:spcBef>
              <a:spcAft>
                <a:spcPts val="0"/>
              </a:spcAft>
            </a:pPr>
            <a:r>
              <a:rPr altLang="en-US" b="1" sz="2400" i="0" lang="zh-CN">
                <a:solidFill>
                  <a:srgbClr val="002060"/>
                </a:solidFill>
                <a:latin typeface="仿宋" panose="02010609060101010101" charset="-122"/>
                <a:ea typeface="仿宋" panose="02010609060101010101" charset="-122"/>
              </a:rPr>
              <a:t>明朝末年，虽然有很多大臣选择殉国，表现出对明朝的忠诚。但在乙酉之变这个特定的历史时期，忠诚殉国的人却显得特别少。将领们早早地竖起了投降的白旗，在城墙上宣告了他们的屈服。公卿款表先趋尘：公卿大臣们也纷纷上表请降，争先恐后地表示臣服于新政权。像王谢这样的高门大户（指代当时的名门望族），也迫不及待地献出了自己的城池。那些曾经声名显赫、位高权重</a:t>
            </a:r>
            <a:r>
              <a:rPr altLang="en-US" b="1" sz="2400" lang="zh-CN">
                <a:solidFill>
                  <a:srgbClr val="002060"/>
                </a:solidFill>
                <a:latin typeface="仿宋" panose="02010609060101010101" charset="-122"/>
                <a:ea typeface="仿宋" panose="02010609060101010101" charset="-122"/>
                <a:sym typeface="+mn-ea"/>
              </a:rPr>
              <a:t>如粟由</a:t>
            </a:r>
            <a:r>
              <a:rPr altLang="en-US" b="1" sz="2400" i="0" lang="zh-CN">
                <a:solidFill>
                  <a:srgbClr val="002060"/>
                </a:solidFill>
                <a:latin typeface="仿宋" panose="02010609060101010101" charset="-122"/>
                <a:ea typeface="仿宋" panose="02010609060101010101" charset="-122"/>
              </a:rPr>
              <a:t>的人，也频繁地跪拜在道路上，以求得新主子的宽恕和重用。然而，令人惊讶的是，真正的忠烈之士、奇男子，却出自一个微不足道的典史。</a:t>
            </a:r>
            <a:endParaRPr altLang="en-US" b="1" sz="2400" i="0" lang="zh-CN">
              <a:solidFill>
                <a:srgbClr val="002060"/>
              </a:solidFill>
              <a:latin typeface="仿宋" panose="02010609060101010101" charset="-122"/>
              <a:ea typeface="仿宋" panose="02010609060101010101" charset="-122"/>
            </a:endParaRPr>
          </a:p>
          <a:p>
            <a:pPr fontAlgn="auto" indent="457200">
              <a:lnSpc>
                <a:spcPct val="120000"/>
              </a:lnSpc>
              <a:spcBef>
                <a:spcPts val="0"/>
              </a:spcBef>
              <a:spcAft>
                <a:spcPts val="0"/>
              </a:spcAft>
            </a:pPr>
            <a:endParaRPr altLang="zh-CN" b="1" sz="2400" i="0" lang="en-US">
              <a:solidFill>
                <a:srgbClr val="002060"/>
              </a:solidFill>
              <a:latin typeface="仿宋" panose="02010609060101010101" charset="-122"/>
              <a:ea typeface="仿宋" panose="02010609060101010101"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9306"/>
                                        </p:tgtEl>
                                        <p:attrNameLst>
                                          <p:attrName>style.visibility</p:attrName>
                                        </p:attrNameLst>
                                      </p:cBhvr>
                                      <p:to>
                                        <p:strVal val="visible"/>
                                      </p:to>
                                    </p:set>
                                    <p:animEffect transition="in" filter="strips(downLeft)">
                                      <p:cBhvr>
                                        <p:cTn dur="500" id="7"/>
                                        <p:tgtEl>
                                          <p:spTgt spid="1049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06" grpId="0" bldLvl="0" animBg="1"/>
      <p:bldP spid="1049306"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VALUE" val="330"/>
  <p:tag name="KSO_WM_UNIT_TYPE" val="f"/>
  <p:tag name="KSO_WM_UNIT_INDEX"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4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TYPE" val="f"/>
  <p:tag name="KSO_WM_UNIT_INDEX"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TYPE" val="f"/>
  <p:tag name="KSO_WM_UNIT_INDEX"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 二级 三级 四级 五级"/>
  <p:tag name="KSO_WM_UNIT_NOCLEAR" val="0"/>
  <p:tag name="KSO_WM_UNIT_VALUE" val="128"/>
  <p:tag name="KSO_WM_UNIT_TYPE" val="h_f"/>
  <p:tag name="KSO_WM_UNIT_INDEX" val="1_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 二级 三级 四级 五级"/>
  <p:tag name="KSO_WM_UNIT_NOCLEAR" val="0"/>
  <p:tag name="KSO_WM_UNIT_VALUE" val="128"/>
  <p:tag name="KSO_WM_UNIT_TYPE" val="h_f"/>
  <p:tag name="KSO_WM_UNIT_INDEX" val="2_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VALUE" val="396"/>
  <p:tag name="KSO_WM_UNIT_TYPE" val="f"/>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3299"/>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 第二级 第三级 第四级 第五级"/>
  <p:tag name="KSO_WM_UNIT_NOCLEAR" val="0"/>
  <p:tag name="KSO_WM_UNIT_TYPE" val="f"/>
  <p:tag name="KSO_WM_UNIT_INDEX" val="1"/>
  <p:tag name="KSO_WM_UNIT_VALUE" val="340"/>
  <p:tag name="KSO_WM_TEMPLATE_CATEGORY" val="custom"/>
  <p:tag name="KSO_WM_TEMPLATE_INDEX" val="20233299"/>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1.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299"/>
  <p:tag name="KSO_WM_TEMPLATE_THUMBS_INDEX" val="1、9"/>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 name="KSO_WM_UNIT_LINE_FORE_SCHEMECOLOR_INDEX_BRIGHTNESS" val="0.6"/>
  <p:tag name="KSO_WM_UNIT_LINE_FORE_SCHEMECOLOR_INDEX" val="6"/>
  <p:tag name="KSO_WM_UNIT_LINE_FILL_TYPE" val="2"/>
</p:tagLst>
</file>

<file path=ppt/tags/tag196.xml><?xml version="1.0" encoding="utf-8"?>
<p:tagLst xmlns:p="http://schemas.openxmlformats.org/presentationml/2006/main">
  <p:tag name="KSO_WM_BEAUTIFY_FLAG" val=""/>
  <p:tag name="KSO_WM_UNIT_LINE_FORE_SCHEMECOLOR_INDEX_BRIGHTNESS" val="0.8"/>
  <p:tag name="KSO_WM_UNIT_LINE_FORE_SCHEMECOLOR_INDEX" val="7"/>
  <p:tag name="KSO_WM_UNIT_LINE_FILL_TYPE" val="2"/>
</p:tagLst>
</file>

<file path=ppt/tags/tag197.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99.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0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3.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0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0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7.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08.xml><?xml version="1.0" encoding="utf-8"?>
<p:tagLst xmlns:p="http://schemas.openxmlformats.org/presentationml/2006/main">
  <p:tag name="KSO_WM_BEAUTIFY_FLAG" val=""/>
  <p:tag name="KSO_WM_UNIT_PLACING_PICTURE_USER_VIEWPORT" val="{&quot;height&quot;:6068,&quot;width&quot;:6116}"/>
</p:tagLst>
</file>

<file path=ppt/tags/tag209.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3.xml><?xml version="1.0" encoding="utf-8"?>
<p:tagLst xmlns:p="http://schemas.openxmlformats.org/presentationml/2006/main">
  <p:tag name="KSO_WM_BEAUTIFY_FLAG" val=""/>
  <p:tag name="KSO_WM_UNIT_PLACING_PICTURE_USER_VIEWPORT" val="{&quot;height&quot;:6068,&quot;width&quot;:6116}"/>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1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3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3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3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4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4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5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74.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7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 name="KSO_WM_UNIT_PLACING_PICTURE_USER_VIEWPORT" val="{&quot;height&quot;:6068,&quot;width&quot;:6116}"/>
</p:tagLst>
</file>

<file path=ppt/tags/tag278.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4.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8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0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1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1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2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2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2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2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3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3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3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39.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41.xml><?xml version="1.0" encoding="utf-8"?>
<p:tagLst xmlns:p="http://schemas.openxmlformats.org/presentationml/2006/main">
  <p:tag name="KSO_WM_BEAUTIFY_FLAG" val=""/>
  <p:tag name="KSO_WM_UNIT_PLACING_PICTURE_USER_VIEWPORT" val="{&quot;height&quot;:6068,&quot;width&quot;:6116}"/>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44.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7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7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9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9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0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0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1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1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1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2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2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2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3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3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3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34.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3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38.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3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4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42.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4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4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45.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46.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447.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44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BEAUTIFY_FLAG" val=""/>
  <p:tag name="KSO_WM_UNIT_PLACING_PICTURE_USER_VIEWPORT" val="{&quot;height&quot;:6068,&quot;width&quot;:6116}"/>
</p:tagLst>
</file>

<file path=ppt/tags/tag451.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6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6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7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7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7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50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0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0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50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08.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09.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 name="KSO_WM_UNIT_PLACING_PICTURE_USER_VIEWPORT" val="{&quot;height&quot;:6068,&quot;width&quot;:6116}"/>
</p:tagLst>
</file>

<file path=ppt/tags/tag513.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1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16.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517.xml><?xml version="1.0" encoding="utf-8"?>
<p:tagLst xmlns:p="http://schemas.openxmlformats.org/presentationml/2006/main">
  <p:tag name="KSO_WM_BEAUTIFY_FLAG" val=""/>
  <p:tag name="KSO_WM_DIAGRAM_VIRTUALLY_FRAME" val="{&quot;height&quot;:490.35,&quot;left&quot;:400.8,&quot;top&quot;:31.85,&quot;width&quot;:569.9}"/>
</p:tagLst>
</file>

<file path=ppt/tags/tag518.xml><?xml version="1.0" encoding="utf-8"?>
<p:tagLst xmlns:p="http://schemas.openxmlformats.org/presentationml/2006/main">
  <p:tag name="KSO_WM_BEAUTIFY_FLAG" val=""/>
  <p:tag name="KSO_WM_DIAGRAM_VIRTUALLY_FRAME" val="{&quot;height&quot;:490.35,&quot;left&quot;:400.8,&quot;top&quot;:31.85,&quot;width&quot;:569.9}"/>
</p:tagLst>
</file>

<file path=ppt/tags/tag519.xml><?xml version="1.0" encoding="utf-8"?>
<p:tagLst xmlns:p="http://schemas.openxmlformats.org/presentationml/2006/main">
  <p:tag name="KSO_WM_DIAGRAM_VIRTUALLY_FRAME" val="{&quot;height&quot;:490.35,&quot;left&quot;:400.8,&quot;top&quot;:31.85,&quot;width&quot;:569.9}"/>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2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22.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523.xml><?xml version="1.0" encoding="utf-8"?>
<p:tagLst xmlns:p="http://schemas.openxmlformats.org/presentationml/2006/main">
  <p:tag name="KSO_WM_BEAUTIFY_FLAG" val=""/>
  <p:tag name="KSO_WM_DIAGRAM_VIRTUALLY_FRAME" val="{&quot;height&quot;:490.35,&quot;left&quot;:400.8,&quot;top&quot;:31.85,&quot;width&quot;:569.9}"/>
</p:tagLst>
</file>

<file path=ppt/tags/tag524.xml><?xml version="1.0" encoding="utf-8"?>
<p:tagLst xmlns:p="http://schemas.openxmlformats.org/presentationml/2006/main">
  <p:tag name="KSO_WM_BEAUTIFY_FLAG" val=""/>
  <p:tag name="KSO_WM_DIAGRAM_VIRTUALLY_FRAME" val="{&quot;height&quot;:490.35,&quot;left&quot;:400.8,&quot;top&quot;:31.85,&quot;width&quot;:569.9}"/>
</p:tagLst>
</file>

<file path=ppt/tags/tag525.xml><?xml version="1.0" encoding="utf-8"?>
<p:tagLst xmlns:p="http://schemas.openxmlformats.org/presentationml/2006/main">
  <p:tag name="KSO_WM_DIAGRAM_VIRTUALLY_FRAME" val="{&quot;height&quot;:490.35,&quot;left&quot;:400.8,&quot;top&quot;:31.85,&quot;width&quot;:569.9}"/>
</p:tagLst>
</file>

<file path=ppt/tags/tag526.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27.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2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BEAUTIFY_FLAG" val=""/>
  <p:tag name="KSO_WM_UNIT_PLACING_PICTURE_USER_VIEWPORT" val="{&quot;height&quot;:6068,&quot;width&quot;:6116}"/>
</p:tagLst>
</file>

<file path=ppt/tags/tag531.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3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7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7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72.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7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 name="KSO_WM_UNIT_PLACING_PICTURE_USER_VIEWPORT" val="{&quot;height&quot;:6068,&quot;width&quot;:6116}"/>
</p:tagLst>
</file>

<file path=ppt/tags/tag576.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7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7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87.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WPS">
  <a:themeElements>
    <a:clrScheme name="">
      <a:dk1>
        <a:srgbClr val="000000"/>
      </a:dk1>
      <a:lt1>
        <a:srgbClr val="FFFFFF"/>
      </a:lt1>
      <a:dk2>
        <a:srgbClr val="133930"/>
      </a:dk2>
      <a:lt2>
        <a:srgbClr val="F6FCFA"/>
      </a:lt2>
      <a:accent1>
        <a:srgbClr val="318F79"/>
      </a:accent1>
      <a:accent2>
        <a:srgbClr val="60BA91"/>
      </a:accent2>
      <a:accent3>
        <a:srgbClr val="78B47F"/>
      </a:accent3>
      <a:accent4>
        <a:srgbClr val="83A45A"/>
      </a:accent4>
      <a:accent5>
        <a:srgbClr val="A8A95A"/>
      </a:accent5>
      <a:accent6>
        <a:srgbClr val="C0A348"/>
      </a:accent6>
      <a:hlink>
        <a:srgbClr val="658BD5"/>
      </a:hlink>
      <a:folHlink>
        <a:srgbClr val="A16AA5"/>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algn="ctr" blurRad="101600" dir="5400000" dist="50800" rotWithShape="0">
              <a:schemeClr val="phClr">
                <a:alpha val="60000"/>
              </a:schemeClr>
            </a:outerShdw>
          </a:effectLst>
        </a:effectStyle>
        <a:effectStyle>
          <a:effectLst>
            <a:reflection algn="bl" dir="5400000" dist="25400" endA="300" endPos="40000" rotWithShape="0" stA="50000" sy="-100000"/>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1_WPS">
  <a:themeElements>
    <a:clrScheme name="">
      <a:dk1>
        <a:srgbClr val="000000"/>
      </a:dk1>
      <a:lt1>
        <a:srgbClr val="FFFFFF"/>
      </a:lt1>
      <a:dk2>
        <a:srgbClr val="133930"/>
      </a:dk2>
      <a:lt2>
        <a:srgbClr val="F6FCFA"/>
      </a:lt2>
      <a:accent1>
        <a:srgbClr val="318F79"/>
      </a:accent1>
      <a:accent2>
        <a:srgbClr val="60BA91"/>
      </a:accent2>
      <a:accent3>
        <a:srgbClr val="78B47F"/>
      </a:accent3>
      <a:accent4>
        <a:srgbClr val="83A45A"/>
      </a:accent4>
      <a:accent5>
        <a:srgbClr val="A8A95A"/>
      </a:accent5>
      <a:accent6>
        <a:srgbClr val="C0A348"/>
      </a:accent6>
      <a:hlink>
        <a:srgbClr val="658BD5"/>
      </a:hlink>
      <a:folHlink>
        <a:srgbClr val="A16AA5"/>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algn="ctr" blurRad="101600" dir="5400000" dist="50800" rotWithShape="0">
              <a:schemeClr val="phClr">
                <a:alpha val="60000"/>
              </a:schemeClr>
            </a:outerShdw>
          </a:effectLst>
        </a:effectStyle>
        <a:effectStyle>
          <a:effectLst>
            <a:reflection algn="bl" dir="5400000" dist="25400" endA="300" endPos="40000" rotWithShape="0" stA="50000" sy="-100000"/>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自定义 104">
      <a:dk1>
        <a:srgbClr val="000000"/>
      </a:dk1>
      <a:lt1>
        <a:srgbClr val="FFFFFF"/>
      </a:lt1>
      <a:dk2>
        <a:srgbClr val="000000"/>
      </a:dk2>
      <a:lt2>
        <a:srgbClr val="FFFFFF"/>
      </a:lt2>
      <a:accent1>
        <a:srgbClr val="057174"/>
      </a:accent1>
      <a:accent2>
        <a:srgbClr val="3A8C42"/>
      </a:accent2>
      <a:accent3>
        <a:srgbClr val="487AB5"/>
      </a:accent3>
      <a:accent4>
        <a:srgbClr val="4D65BB"/>
      </a:accent4>
      <a:accent5>
        <a:srgbClr val="745EB4"/>
      </a:accent5>
      <a:accent6>
        <a:srgbClr val="3098B9"/>
      </a:accent6>
      <a:hlink>
        <a:srgbClr val="658BD5"/>
      </a:hlink>
      <a:folHlink>
        <a:srgbClr val="A16AA5"/>
      </a:folHlink>
    </a:clrScheme>
    <a:fontScheme name="自定义 45">
      <a:majorFont>
        <a:latin typeface="MiSans Demibold"/>
        <a:ea typeface="微软雅黑"/>
        <a:cs typeface=""/>
      </a:majorFont>
      <a:minorFont>
        <a:latin typeface="MiSans Demi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空白演示</dc:title>
  <dc:creator>PTP-AN60</dc:creator>
  <cp:lastModifiedBy>。。</cp:lastModifiedBy>
  <dcterms:created xsi:type="dcterms:W3CDTF">2019-06-18T10:08:00Z</dcterms:created>
  <dcterms:modified xsi:type="dcterms:W3CDTF">2024-12-15T02:30:10Z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d7fc5570df9243869b31e7a1ba7fa8ae_23</vt:lpwstr>
  </property>
</Properties>
</file>