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11089203" r:id="rId3"/>
    <p:sldId id="257" r:id="rId4"/>
    <p:sldId id="261" r:id="rId5"/>
    <p:sldId id="11089112" r:id="rId6"/>
    <p:sldId id="11089189" r:id="rId7"/>
    <p:sldId id="11089193" r:id="rId8"/>
    <p:sldId id="11089194" r:id="rId9"/>
    <p:sldId id="11089190" r:id="rId10"/>
    <p:sldId id="11089191" r:id="rId11"/>
    <p:sldId id="11089192" r:id="rId12"/>
    <p:sldId id="11089182" r:id="rId13"/>
    <p:sldId id="11089195" r:id="rId14"/>
    <p:sldId id="11089183" r:id="rId15"/>
    <p:sldId id="11089184" r:id="rId16"/>
    <p:sldId id="11089196" r:id="rId17"/>
    <p:sldId id="11089198" r:id="rId18"/>
    <p:sldId id="11089187" r:id="rId19"/>
    <p:sldId id="11089188" r:id="rId20"/>
    <p:sldId id="11089172" r:id="rId21"/>
    <p:sldId id="11089163" r:id="rId22"/>
    <p:sldId id="11089178" r:id="rId23"/>
    <p:sldId id="11089199" r:id="rId24"/>
    <p:sldId id="11089201" r:id="rId25"/>
    <p:sldId id="11089202" r:id="rId26"/>
    <p:sldId id="11089179" r:id="rId27"/>
    <p:sldId id="11089121" r:id="rId28"/>
    <p:sldId id="11089173" r:id="rId29"/>
  </p:sldIdLst>
  <p:sldSz cx="11880850" cy="6858000"/>
  <p:notesSz cx="6858000" cy="9144000"/>
  <p:custDataLst>
    <p:tags r:id="rId30"/>
  </p:custDataLst>
  <p:defaultTextStyle>
    <a:defPPr>
      <a:defRPr lang="zh-CN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rgbClr val="000000"/>
        </a:solidFill>
        <a:effectLst/>
        <a:latin typeface="Arial" pitchFamily="34" charset="0"/>
        <a:ea typeface="宋体" pitchFamily="2" charset="-122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rgbClr val="000000"/>
        </a:solidFill>
        <a:effectLst/>
        <a:latin typeface="Arial" pitchFamily="34" charset="0"/>
        <a:ea typeface="宋体" pitchFamily="2" charset="-122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rgbClr val="000000"/>
        </a:solidFill>
        <a:effectLst/>
        <a:latin typeface="Arial" pitchFamily="34" charset="0"/>
        <a:ea typeface="宋体" pitchFamily="2" charset="-122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rgbClr val="000000"/>
        </a:solidFill>
        <a:effectLst/>
        <a:latin typeface="Arial" pitchFamily="34" charset="0"/>
        <a:ea typeface="宋体" pitchFamily="2" charset="-122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rgbClr val="000000"/>
        </a:solidFill>
        <a:effectLst/>
        <a:latin typeface="Arial" pitchFamily="34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0" y="0"/>
      </p:cViewPr>
    </p:cSldViewPr>
  </p:slideViewPr>
  <p:notesViewPr>
    <p:cSldViewPr>
      <p:cViewPr varScale="1">
        <p:scale>
          <a:sx n="10" d="100"/>
          <a:sy n="1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tags" Target="tags/tag379.xml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8.xml" /><Relationship Id="rId2" Type="http://schemas.openxmlformats.org/officeDocument/2006/relationships/tags" Target="../tags/tag19.xml" /><Relationship Id="rId3" Type="http://schemas.openxmlformats.org/officeDocument/2006/relationships/tags" Target="../tags/tag20.xml" /><Relationship Id="rId4" Type="http://schemas.openxmlformats.org/officeDocument/2006/relationships/tags" Target="../tags/tag21.xml" /><Relationship Id="rId5" Type="http://schemas.openxmlformats.org/officeDocument/2006/relationships/tags" Target="../tags/tag22.xml" /><Relationship Id="rId6" Type="http://schemas.openxmlformats.org/officeDocument/2006/relationships/tags" Target="../tags/tag23.xml" /><Relationship Id="rId7" Type="http://schemas.openxmlformats.org/officeDocument/2006/relationships/tags" Target="../tags/tag2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1"/>
          </p:custDataLst>
        </p:nvPr>
      </p:nvGrpSpPr>
      <p:grpSpPr/>
      <p:sp>
        <p:nvSpPr>
          <p:cNvPr id="6146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zh-CN" altLang="en-US" sz="12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32CA514B-6DB7-4F7D-8FE3-471C801B697F}" type="datetime1">
              <a:rPr lang="zh-CN" altLang="en-US" sz="1200"/>
              <a:t>*</a:t>
            </a:fld>
            <a:endParaRPr lang="en-US" altLang="zh-CN" sz="1200"/>
          </a:p>
        </p:txBody>
      </p:sp>
      <p:sp>
        <p:nvSpPr>
          <p:cNvPr id="6148" name="Rectangle 4" title=""/>
          <p:cNvSpPr>
            <a:spLocks noRot="1" noTextEdit="1"/>
          </p:cNvSpPr>
          <p:nvPr>
            <p:ph type="sldImg" idx="5"/>
            <p:custDataLst>
              <p:tags r:id="rId4"/>
            </p:custDataLst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solidFill>
            <a:srgbClr val="FFFFFF"/>
          </a:solidFill>
          <a:ln>
            <a:solidFill>
              <a:prstClr val="black"/>
            </a:solidFill>
            <a:miter lim="800000"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numCol="1" compatLnSpc="1">
            <a:prstTxWarp prst="textNoShape">
              <a:avLst/>
            </a:prstTxWarp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en-US" altLang="zh-CN" sz="120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indent="0" algn="r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2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822517D-170E-47FC-BB4B-4CB4914CF63D}" type="slidenum">
              <a:rPr lang="zh-CN" altLang="en-US" sz="1200"/>
              <a:t>‹#›</a:t>
            </a:fld>
            <a:endParaRPr lang="en-US" altLang="zh-CN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tags" Target="../tags/tag6.xml" /><Relationship Id="rId3" Type="http://schemas.openxmlformats.org/officeDocument/2006/relationships/tags" Target="../tags/tag7.xml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tags" Target="../tags/tag10.xml" /><Relationship Id="rId7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>
  <p:cSld name="Blank"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1"/>
          </p:custDataLst>
        </p:nvPr>
      </p:nvGrpSpPr>
      <p:grpSpPr/>
      <p:sp>
        <p:nvSpPr>
          <p:cNvPr id="2052" name="Rectangle 4" title="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593725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2053" name="Rectangle 5" title="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59238" y="6245225"/>
            <a:ext cx="37623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2054" name="Rectangle 6" title="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515350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A290355E-4FEC-4F1B-B4E7-F74E8DFC2702}" type="slidenum">
              <a:rPr lang="zh-CN" altLang="en-US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>
  <p:cSld name="标题幻灯片"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1"/>
          </p:custDataLst>
        </p:nvPr>
      </p:nvGrpSpPr>
      <p:grpSpPr/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485106" y="1122363"/>
            <a:ext cx="8910638" cy="2387600"/>
          </a:xfrm>
        </p:spPr>
        <p:txBody>
          <a:bodyPr anchor="b"/>
          <a:lstStyle>
            <a:lvl1pPr algn="ctr">
              <a:defRPr sz="584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485106" y="3602038"/>
            <a:ext cx="8910638" cy="1655762"/>
          </a:xfrm>
        </p:spPr>
        <p:txBody>
          <a:bodyPr/>
          <a:lstStyle>
            <a:lvl1pPr marL="0" indent="0" algn="ctr">
              <a:buNone/>
              <a:defRPr sz="2339"/>
            </a:lvl1pPr>
            <a:lvl2pPr marL="445541" indent="0" algn="ctr">
              <a:buNone/>
              <a:defRPr sz="1949"/>
            </a:lvl2pPr>
            <a:lvl3pPr marL="891083" indent="0" algn="ctr">
              <a:buNone/>
              <a:defRPr sz="1754"/>
            </a:lvl3pPr>
            <a:lvl4pPr marL="1336624" indent="0" algn="ctr">
              <a:buNone/>
              <a:defRPr sz="1559"/>
            </a:lvl4pPr>
            <a:lvl5pPr marL="1782166" indent="0" algn="ctr">
              <a:buNone/>
              <a:defRPr sz="1559"/>
            </a:lvl5pPr>
            <a:lvl6pPr marL="2227707" indent="0" algn="ctr">
              <a:buNone/>
              <a:defRPr sz="1559"/>
            </a:lvl6pPr>
            <a:lvl7pPr marL="2673248" indent="0" algn="ctr">
              <a:buNone/>
              <a:defRPr sz="1559"/>
            </a:lvl7pPr>
            <a:lvl8pPr marL="3118790" indent="0" algn="ctr">
              <a:buNone/>
              <a:defRPr sz="1559"/>
            </a:lvl8pPr>
            <a:lvl9pPr marL="3564331" indent="0" algn="ctr">
              <a:buNone/>
              <a:defRPr sz="1559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3076" name="日期占位符 3" title="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593725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fld id="{BCF17D26-D808-481E-AAEA-920DE7C4FD9C}" type="datetime">
              <a:rPr lang="zh-CN" altLang="en-US" sz="1400"/>
              <a:t>*</a:t>
            </a:fld>
            <a:endParaRPr lang="en-US" altLang="zh-CN" sz="1400"/>
          </a:p>
        </p:txBody>
      </p:sp>
      <p:sp>
        <p:nvSpPr>
          <p:cNvPr id="3077" name="页脚占位符 4" title="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59238" y="6245225"/>
            <a:ext cx="37623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zh-CN" altLang="en-US" sz="1400"/>
          </a:p>
        </p:txBody>
      </p:sp>
      <p:sp>
        <p:nvSpPr>
          <p:cNvPr id="3078" name="灯片编号占位符 5" title="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515350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C9695280-367A-411F-B6CB-E071CA6D32E2}" type="slidenum">
              <a:rPr lang="zh-CN" altLang="en-US" sz="1400"/>
              <a:t>‹#›</a:t>
            </a:fld>
            <a:endParaRPr lang="en-US" altLang="zh-CN" sz="14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tags" Target="../tags/tag1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tags" Target="../tags/tag11.xml" /><Relationship Id="rId4" Type="http://schemas.openxmlformats.org/officeDocument/2006/relationships/tags" Target="../tags/tag12.xml" /><Relationship Id="rId5" Type="http://schemas.openxmlformats.org/officeDocument/2006/relationships/tags" Target="../tags/tag13.xml" /><Relationship Id="rId6" Type="http://schemas.openxmlformats.org/officeDocument/2006/relationships/tags" Target="../tags/tag14.xml" /><Relationship Id="rId7" Type="http://schemas.openxmlformats.org/officeDocument/2006/relationships/tags" Target="../tags/tag15.xml" /><Relationship Id="rId8" Type="http://schemas.openxmlformats.org/officeDocument/2006/relationships/tags" Target="../tags/tag16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 title=""/>
        <p:cNvGrpSpPr/>
        <p:nvPr>
          <p:custDataLst>
            <p:tags r:id="rId3"/>
          </p:custDataLst>
        </p:nvPr>
      </p:nvGrpSpPr>
      <p:grpSpPr/>
      <p:sp>
        <p:nvSpPr>
          <p:cNvPr id="1026" name="Rectangle 2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93725" y="274638"/>
            <a:ext cx="106934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400" b="0" i="0" u="none" kern="1200" baseline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 title="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93725" y="1600200"/>
            <a:ext cx="106934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 title="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593725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endParaRPr lang="en-US" altLang="zh-CN" sz="1400"/>
          </a:p>
        </p:txBody>
      </p:sp>
      <p:sp>
        <p:nvSpPr>
          <p:cNvPr id="1029" name="Rectangle 5" title="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59238" y="6245225"/>
            <a:ext cx="37623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endParaRPr lang="en-US" altLang="zh-CN" sz="1400"/>
          </a:p>
        </p:txBody>
      </p:sp>
      <p:sp>
        <p:nvSpPr>
          <p:cNvPr id="1030" name="Rectangle 6" title="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515350" y="6245225"/>
            <a:ext cx="2771775" cy="4762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r" eaLnBrk="1" hangingPunct="1"/>
            <a:fld id="{6090DA04-F9E9-4822-AFB4-94F7F7A406E8}" type="slidenum">
              <a:rPr lang="zh-CN" altLang="en-US" sz="1400"/>
              <a:t>‹#›</a:t>
            </a:fld>
            <a:endParaRPr lang="en-US" altLang="zh-CN" sz="1400"/>
          </a:p>
        </p:txBody>
      </p:sp>
      <p:pic>
        <p:nvPicPr>
          <p:cNvPr id="1031" name="图片 1073743875" descr="学科网 zxxk.com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0" r:id="rId2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rgbClr val="000000"/>
          </a:solidFill>
          <a:effectLst/>
          <a:latin typeface="Arial" pitchFamily="34" charset="0"/>
          <a:ea typeface="宋体" pitchFamily="2" charset="-122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rgbClr val="000000"/>
          </a:solidFill>
          <a:effectLst/>
          <a:latin typeface="+mn-lt"/>
          <a:ea typeface="宋体" pitchFamily="2" charset="-122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rgbClr val="000000"/>
          </a:solidFill>
          <a:effectLst/>
          <a:latin typeface="+mn-lt"/>
          <a:ea typeface="宋体" pitchFamily="2" charset="-122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rgbClr val="000000"/>
          </a:solidFill>
          <a:effectLst/>
          <a:latin typeface="+mn-lt"/>
          <a:ea typeface="宋体" pitchFamily="2" charset="-122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rgbClr val="000000"/>
          </a:solidFill>
          <a:effectLst/>
          <a:latin typeface="+mn-lt"/>
          <a:ea typeface="宋体" pitchFamily="2" charset="-122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rgbClr val="000000"/>
          </a:solidFill>
          <a:effectLst/>
          <a:latin typeface="+mn-lt"/>
          <a:ea typeface="宋体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5.xml" /><Relationship Id="rId3" Type="http://schemas.openxmlformats.org/officeDocument/2006/relationships/image" Target="../media/image2.png" /><Relationship Id="rId4" Type="http://schemas.openxmlformats.org/officeDocument/2006/relationships/tags" Target="../tags/tag26.xml" /><Relationship Id="rId5" Type="http://schemas.openxmlformats.org/officeDocument/2006/relationships/tags" Target="../tags/tag27.xml" /><Relationship Id="rId6" Type="http://schemas.openxmlformats.org/officeDocument/2006/relationships/image" Target="../media/image3.png" /><Relationship Id="rId7" Type="http://schemas.openxmlformats.org/officeDocument/2006/relationships/tags" Target="../tags/tag28.xml" /><Relationship Id="rId8" Type="http://schemas.openxmlformats.org/officeDocument/2006/relationships/tags" Target="../tags/tag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45.xml" /><Relationship Id="rId11" Type="http://schemas.openxmlformats.org/officeDocument/2006/relationships/tags" Target="../tags/tag146.xml" /><Relationship Id="rId12" Type="http://schemas.openxmlformats.org/officeDocument/2006/relationships/tags" Target="../tags/tag147.xml" /><Relationship Id="rId13" Type="http://schemas.openxmlformats.org/officeDocument/2006/relationships/tags" Target="../tags/tag148.xml" /><Relationship Id="rId14" Type="http://schemas.openxmlformats.org/officeDocument/2006/relationships/tags" Target="../tags/tag149.xml" /><Relationship Id="rId15" Type="http://schemas.openxmlformats.org/officeDocument/2006/relationships/tags" Target="../tags/tag150.xml" /><Relationship Id="rId16" Type="http://schemas.openxmlformats.org/officeDocument/2006/relationships/tags" Target="../tags/tag151.xml" /><Relationship Id="rId17" Type="http://schemas.openxmlformats.org/officeDocument/2006/relationships/tags" Target="../tags/tag152.xml" /><Relationship Id="rId18" Type="http://schemas.openxmlformats.org/officeDocument/2006/relationships/tags" Target="../tags/tag153.xml" /><Relationship Id="rId19" Type="http://schemas.openxmlformats.org/officeDocument/2006/relationships/tags" Target="../tags/tag154.xml" /><Relationship Id="rId2" Type="http://schemas.openxmlformats.org/officeDocument/2006/relationships/tags" Target="../tags/tag138.xml" /><Relationship Id="rId20" Type="http://schemas.openxmlformats.org/officeDocument/2006/relationships/tags" Target="../tags/tag155.xml" /><Relationship Id="rId21" Type="http://schemas.openxmlformats.org/officeDocument/2006/relationships/tags" Target="../tags/tag156.xml" /><Relationship Id="rId22" Type="http://schemas.openxmlformats.org/officeDocument/2006/relationships/tags" Target="../tags/tag157.xml" /><Relationship Id="rId23" Type="http://schemas.openxmlformats.org/officeDocument/2006/relationships/tags" Target="../tags/tag158.xml" /><Relationship Id="rId24" Type="http://schemas.openxmlformats.org/officeDocument/2006/relationships/tags" Target="../tags/tag159.xml" /><Relationship Id="rId25" Type="http://schemas.openxmlformats.org/officeDocument/2006/relationships/tags" Target="../tags/tag160.xml" /><Relationship Id="rId26" Type="http://schemas.openxmlformats.org/officeDocument/2006/relationships/tags" Target="../tags/tag161.xml" /><Relationship Id="rId27" Type="http://schemas.openxmlformats.org/officeDocument/2006/relationships/tags" Target="../tags/tag162.xml" /><Relationship Id="rId28" Type="http://schemas.openxmlformats.org/officeDocument/2006/relationships/tags" Target="../tags/tag163.xml" /><Relationship Id="rId29" Type="http://schemas.openxmlformats.org/officeDocument/2006/relationships/tags" Target="../tags/tag164.xml" /><Relationship Id="rId3" Type="http://schemas.openxmlformats.org/officeDocument/2006/relationships/image" Target="../media/image2.png" /><Relationship Id="rId30" Type="http://schemas.openxmlformats.org/officeDocument/2006/relationships/tags" Target="../tags/tag165.xml" /><Relationship Id="rId31" Type="http://schemas.openxmlformats.org/officeDocument/2006/relationships/tags" Target="../tags/tag166.xml" /><Relationship Id="rId32" Type="http://schemas.openxmlformats.org/officeDocument/2006/relationships/tags" Target="../tags/tag167.xml" /><Relationship Id="rId33" Type="http://schemas.openxmlformats.org/officeDocument/2006/relationships/tags" Target="../tags/tag168.xml" /><Relationship Id="rId34" Type="http://schemas.openxmlformats.org/officeDocument/2006/relationships/tags" Target="../tags/tag169.xml" /><Relationship Id="rId35" Type="http://schemas.openxmlformats.org/officeDocument/2006/relationships/tags" Target="../tags/tag170.xml" /><Relationship Id="rId36" Type="http://schemas.openxmlformats.org/officeDocument/2006/relationships/tags" Target="../tags/tag171.xml" /><Relationship Id="rId37" Type="http://schemas.openxmlformats.org/officeDocument/2006/relationships/tags" Target="../tags/tag172.xml" /><Relationship Id="rId38" Type="http://schemas.openxmlformats.org/officeDocument/2006/relationships/tags" Target="../tags/tag173.xml" /><Relationship Id="rId39" Type="http://schemas.openxmlformats.org/officeDocument/2006/relationships/tags" Target="../tags/tag174.xml" /><Relationship Id="rId4" Type="http://schemas.openxmlformats.org/officeDocument/2006/relationships/tags" Target="../tags/tag139.xml" /><Relationship Id="rId40" Type="http://schemas.openxmlformats.org/officeDocument/2006/relationships/tags" Target="../tags/tag175.xml" /><Relationship Id="rId41" Type="http://schemas.openxmlformats.org/officeDocument/2006/relationships/tags" Target="../tags/tag176.xml" /><Relationship Id="rId42" Type="http://schemas.openxmlformats.org/officeDocument/2006/relationships/tags" Target="../tags/tag177.xml" /><Relationship Id="rId43" Type="http://schemas.openxmlformats.org/officeDocument/2006/relationships/tags" Target="../tags/tag178.xml" /><Relationship Id="rId44" Type="http://schemas.openxmlformats.org/officeDocument/2006/relationships/tags" Target="../tags/tag179.xml" /><Relationship Id="rId45" Type="http://schemas.openxmlformats.org/officeDocument/2006/relationships/tags" Target="../tags/tag180.xml" /><Relationship Id="rId46" Type="http://schemas.openxmlformats.org/officeDocument/2006/relationships/tags" Target="../tags/tag181.xml" /><Relationship Id="rId47" Type="http://schemas.openxmlformats.org/officeDocument/2006/relationships/tags" Target="../tags/tag182.xml" /><Relationship Id="rId48" Type="http://schemas.openxmlformats.org/officeDocument/2006/relationships/tags" Target="../tags/tag183.xml" /><Relationship Id="rId49" Type="http://schemas.openxmlformats.org/officeDocument/2006/relationships/tags" Target="../tags/tag184.xml" /><Relationship Id="rId5" Type="http://schemas.openxmlformats.org/officeDocument/2006/relationships/tags" Target="../tags/tag140.xml" /><Relationship Id="rId50" Type="http://schemas.openxmlformats.org/officeDocument/2006/relationships/tags" Target="../tags/tag185.xml" /><Relationship Id="rId51" Type="http://schemas.openxmlformats.org/officeDocument/2006/relationships/tags" Target="../tags/tag186.xml" /><Relationship Id="rId52" Type="http://schemas.openxmlformats.org/officeDocument/2006/relationships/tags" Target="../tags/tag187.xml" /><Relationship Id="rId53" Type="http://schemas.openxmlformats.org/officeDocument/2006/relationships/tags" Target="../tags/tag188.xml" /><Relationship Id="rId54" Type="http://schemas.openxmlformats.org/officeDocument/2006/relationships/tags" Target="../tags/tag189.xml" /><Relationship Id="rId6" Type="http://schemas.openxmlformats.org/officeDocument/2006/relationships/tags" Target="../tags/tag141.xml" /><Relationship Id="rId7" Type="http://schemas.openxmlformats.org/officeDocument/2006/relationships/tags" Target="../tags/tag142.xml" /><Relationship Id="rId8" Type="http://schemas.openxmlformats.org/officeDocument/2006/relationships/tags" Target="../tags/tag143.xml" /><Relationship Id="rId9" Type="http://schemas.openxmlformats.org/officeDocument/2006/relationships/tags" Target="../tags/tag14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97.xml" /><Relationship Id="rId11" Type="http://schemas.openxmlformats.org/officeDocument/2006/relationships/tags" Target="../tags/tag198.xml" /><Relationship Id="rId12" Type="http://schemas.openxmlformats.org/officeDocument/2006/relationships/tags" Target="../tags/tag199.xml" /><Relationship Id="rId13" Type="http://schemas.openxmlformats.org/officeDocument/2006/relationships/tags" Target="../tags/tag200.xml" /><Relationship Id="rId14" Type="http://schemas.openxmlformats.org/officeDocument/2006/relationships/tags" Target="../tags/tag201.xml" /><Relationship Id="rId15" Type="http://schemas.openxmlformats.org/officeDocument/2006/relationships/tags" Target="../tags/tag202.xml" /><Relationship Id="rId16" Type="http://schemas.openxmlformats.org/officeDocument/2006/relationships/tags" Target="../tags/tag203.xml" /><Relationship Id="rId2" Type="http://schemas.openxmlformats.org/officeDocument/2006/relationships/tags" Target="../tags/tag190.xml" /><Relationship Id="rId3" Type="http://schemas.openxmlformats.org/officeDocument/2006/relationships/image" Target="../media/image2.png" /><Relationship Id="rId4" Type="http://schemas.openxmlformats.org/officeDocument/2006/relationships/tags" Target="../tags/tag191.xml" /><Relationship Id="rId5" Type="http://schemas.openxmlformats.org/officeDocument/2006/relationships/tags" Target="../tags/tag192.xml" /><Relationship Id="rId6" Type="http://schemas.openxmlformats.org/officeDocument/2006/relationships/tags" Target="../tags/tag193.xml" /><Relationship Id="rId7" Type="http://schemas.openxmlformats.org/officeDocument/2006/relationships/tags" Target="../tags/tag194.xml" /><Relationship Id="rId8" Type="http://schemas.openxmlformats.org/officeDocument/2006/relationships/tags" Target="../tags/tag195.xml" /><Relationship Id="rId9" Type="http://schemas.openxmlformats.org/officeDocument/2006/relationships/tags" Target="../tags/tag19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11.xml" /><Relationship Id="rId11" Type="http://schemas.openxmlformats.org/officeDocument/2006/relationships/tags" Target="../tags/tag212.xml" /><Relationship Id="rId12" Type="http://schemas.openxmlformats.org/officeDocument/2006/relationships/tags" Target="../tags/tag213.xml" /><Relationship Id="rId13" Type="http://schemas.openxmlformats.org/officeDocument/2006/relationships/tags" Target="../tags/tag214.xml" /><Relationship Id="rId14" Type="http://schemas.openxmlformats.org/officeDocument/2006/relationships/tags" Target="../tags/tag215.xml" /><Relationship Id="rId15" Type="http://schemas.openxmlformats.org/officeDocument/2006/relationships/tags" Target="../tags/tag216.xml" /><Relationship Id="rId16" Type="http://schemas.openxmlformats.org/officeDocument/2006/relationships/tags" Target="../tags/tag217.xml" /><Relationship Id="rId17" Type="http://schemas.openxmlformats.org/officeDocument/2006/relationships/tags" Target="../tags/tag218.xml" /><Relationship Id="rId18" Type="http://schemas.openxmlformats.org/officeDocument/2006/relationships/tags" Target="../tags/tag219.xml" /><Relationship Id="rId19" Type="http://schemas.openxmlformats.org/officeDocument/2006/relationships/tags" Target="../tags/tag220.xml" /><Relationship Id="rId2" Type="http://schemas.openxmlformats.org/officeDocument/2006/relationships/tags" Target="../tags/tag204.xml" /><Relationship Id="rId20" Type="http://schemas.openxmlformats.org/officeDocument/2006/relationships/tags" Target="../tags/tag221.xml" /><Relationship Id="rId21" Type="http://schemas.openxmlformats.org/officeDocument/2006/relationships/tags" Target="../tags/tag222.xml" /><Relationship Id="rId3" Type="http://schemas.openxmlformats.org/officeDocument/2006/relationships/image" Target="../media/image2.png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tags" Target="../tags/tag208.xml" /><Relationship Id="rId8" Type="http://schemas.openxmlformats.org/officeDocument/2006/relationships/tags" Target="../tags/tag209.xml" /><Relationship Id="rId9" Type="http://schemas.openxmlformats.org/officeDocument/2006/relationships/tags" Target="../tags/tag2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23.xml" /><Relationship Id="rId3" Type="http://schemas.openxmlformats.org/officeDocument/2006/relationships/image" Target="../media/image2.png" /><Relationship Id="rId4" Type="http://schemas.openxmlformats.org/officeDocument/2006/relationships/tags" Target="../tags/tag224.xml" /><Relationship Id="rId5" Type="http://schemas.openxmlformats.org/officeDocument/2006/relationships/tags" Target="../tags/tag225.xml" /><Relationship Id="rId6" Type="http://schemas.openxmlformats.org/officeDocument/2006/relationships/tags" Target="../tags/tag226.xml" /><Relationship Id="rId7" Type="http://schemas.openxmlformats.org/officeDocument/2006/relationships/tags" Target="../tags/tag227.xml" /><Relationship Id="rId8" Type="http://schemas.openxmlformats.org/officeDocument/2006/relationships/image" Target="../media/image12.png" /><Relationship Id="rId9" Type="http://schemas.openxmlformats.org/officeDocument/2006/relationships/tags" Target="../tags/tag22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29.xml" /><Relationship Id="rId3" Type="http://schemas.openxmlformats.org/officeDocument/2006/relationships/image" Target="../media/image2.png" /><Relationship Id="rId4" Type="http://schemas.openxmlformats.org/officeDocument/2006/relationships/tags" Target="../tags/tag230.xml" /><Relationship Id="rId5" Type="http://schemas.openxmlformats.org/officeDocument/2006/relationships/tags" Target="../tags/tag231.xml" /><Relationship Id="rId6" Type="http://schemas.openxmlformats.org/officeDocument/2006/relationships/tags" Target="../tags/tag232.xml" /><Relationship Id="rId7" Type="http://schemas.openxmlformats.org/officeDocument/2006/relationships/tags" Target="../tags/tag233.xml" /><Relationship Id="rId8" Type="http://schemas.openxmlformats.org/officeDocument/2006/relationships/tags" Target="../tags/tag234.xml" /><Relationship Id="rId9" Type="http://schemas.openxmlformats.org/officeDocument/2006/relationships/tags" Target="../tags/tag23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43.xml" /><Relationship Id="rId11" Type="http://schemas.openxmlformats.org/officeDocument/2006/relationships/tags" Target="../tags/tag244.xml" /><Relationship Id="rId12" Type="http://schemas.openxmlformats.org/officeDocument/2006/relationships/tags" Target="../tags/tag245.xml" /><Relationship Id="rId13" Type="http://schemas.openxmlformats.org/officeDocument/2006/relationships/tags" Target="../tags/tag246.xml" /><Relationship Id="rId14" Type="http://schemas.openxmlformats.org/officeDocument/2006/relationships/tags" Target="../tags/tag247.xml" /><Relationship Id="rId15" Type="http://schemas.openxmlformats.org/officeDocument/2006/relationships/tags" Target="../tags/tag248.xml" /><Relationship Id="rId16" Type="http://schemas.openxmlformats.org/officeDocument/2006/relationships/tags" Target="../tags/tag249.xml" /><Relationship Id="rId17" Type="http://schemas.openxmlformats.org/officeDocument/2006/relationships/tags" Target="../tags/tag250.xml" /><Relationship Id="rId18" Type="http://schemas.openxmlformats.org/officeDocument/2006/relationships/tags" Target="../tags/tag251.xml" /><Relationship Id="rId19" Type="http://schemas.openxmlformats.org/officeDocument/2006/relationships/tags" Target="../tags/tag252.xml" /><Relationship Id="rId2" Type="http://schemas.openxmlformats.org/officeDocument/2006/relationships/tags" Target="../tags/tag236.xml" /><Relationship Id="rId20" Type="http://schemas.openxmlformats.org/officeDocument/2006/relationships/tags" Target="../tags/tag253.xml" /><Relationship Id="rId21" Type="http://schemas.openxmlformats.org/officeDocument/2006/relationships/tags" Target="../tags/tag254.xml" /><Relationship Id="rId22" Type="http://schemas.openxmlformats.org/officeDocument/2006/relationships/tags" Target="../tags/tag255.xml" /><Relationship Id="rId3" Type="http://schemas.openxmlformats.org/officeDocument/2006/relationships/image" Target="../media/image2.png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tags" Target="../tags/tag240.xml" /><Relationship Id="rId8" Type="http://schemas.openxmlformats.org/officeDocument/2006/relationships/tags" Target="../tags/tag241.xml" /><Relationship Id="rId9" Type="http://schemas.openxmlformats.org/officeDocument/2006/relationships/tags" Target="../tags/tag24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56.xml" /><Relationship Id="rId3" Type="http://schemas.openxmlformats.org/officeDocument/2006/relationships/image" Target="../media/image2.png" /><Relationship Id="rId4" Type="http://schemas.openxmlformats.org/officeDocument/2006/relationships/tags" Target="../tags/tag257.xml" /><Relationship Id="rId5" Type="http://schemas.openxmlformats.org/officeDocument/2006/relationships/tags" Target="../tags/tag258.xml" /><Relationship Id="rId6" Type="http://schemas.openxmlformats.org/officeDocument/2006/relationships/tags" Target="../tags/tag259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13" Type="http://schemas.openxmlformats.org/officeDocument/2006/relationships/tags" Target="../tags/tag269.xml" /><Relationship Id="rId2" Type="http://schemas.openxmlformats.org/officeDocument/2006/relationships/tags" Target="../tags/tag260.xml" /><Relationship Id="rId3" Type="http://schemas.openxmlformats.org/officeDocument/2006/relationships/image" Target="../media/image9.png" /><Relationship Id="rId4" Type="http://schemas.openxmlformats.org/officeDocument/2006/relationships/tags" Target="../tags/tag261.xml" /><Relationship Id="rId5" Type="http://schemas.openxmlformats.org/officeDocument/2006/relationships/image" Target="../media/image2.png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77.xml" /><Relationship Id="rId2" Type="http://schemas.openxmlformats.org/officeDocument/2006/relationships/tags" Target="../tags/tag270.xml" /><Relationship Id="rId3" Type="http://schemas.openxmlformats.org/officeDocument/2006/relationships/image" Target="../media/image2.png" /><Relationship Id="rId4" Type="http://schemas.openxmlformats.org/officeDocument/2006/relationships/tags" Target="../tags/tag271.xml" /><Relationship Id="rId5" Type="http://schemas.openxmlformats.org/officeDocument/2006/relationships/tags" Target="../tags/tag272.xml" /><Relationship Id="rId6" Type="http://schemas.openxmlformats.org/officeDocument/2006/relationships/tags" Target="../tags/tag273.xml" /><Relationship Id="rId7" Type="http://schemas.openxmlformats.org/officeDocument/2006/relationships/tags" Target="../tags/tag274.xml" /><Relationship Id="rId8" Type="http://schemas.openxmlformats.org/officeDocument/2006/relationships/tags" Target="../tags/tag275.xml" /><Relationship Id="rId9" Type="http://schemas.openxmlformats.org/officeDocument/2006/relationships/tags" Target="../tags/tag27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78.xml" /><Relationship Id="rId3" Type="http://schemas.openxmlformats.org/officeDocument/2006/relationships/tags" Target="../tags/tag279.xml" /><Relationship Id="rId4" Type="http://schemas.openxmlformats.org/officeDocument/2006/relationships/tags" Target="../tags/tag280.xml" /><Relationship Id="rId5" Type="http://schemas.openxmlformats.org/officeDocument/2006/relationships/tags" Target="../tags/tag28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7.png" /><Relationship Id="rId11" Type="http://schemas.openxmlformats.org/officeDocument/2006/relationships/tags" Target="../tags/tag35.xml" /><Relationship Id="rId12" Type="http://schemas.openxmlformats.org/officeDocument/2006/relationships/tags" Target="../tags/tag36.xml" /><Relationship Id="rId2" Type="http://schemas.openxmlformats.org/officeDocument/2006/relationships/tags" Target="../tags/tag30.xml" /><Relationship Id="rId3" Type="http://schemas.openxmlformats.org/officeDocument/2006/relationships/tags" Target="../tags/tag31.xml" /><Relationship Id="rId4" Type="http://schemas.openxmlformats.org/officeDocument/2006/relationships/image" Target="../media/image4.jpeg" /><Relationship Id="rId5" Type="http://schemas.openxmlformats.org/officeDocument/2006/relationships/tags" Target="../tags/tag32.xml" /><Relationship Id="rId6" Type="http://schemas.openxmlformats.org/officeDocument/2006/relationships/image" Target="../media/image5.png" /><Relationship Id="rId7" Type="http://schemas.openxmlformats.org/officeDocument/2006/relationships/tags" Target="../tags/tag33.xml" /><Relationship Id="rId8" Type="http://schemas.openxmlformats.org/officeDocument/2006/relationships/image" Target="../media/image6.png" /><Relationship Id="rId9" Type="http://schemas.openxmlformats.org/officeDocument/2006/relationships/tags" Target="../tags/tag3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88.xml" /><Relationship Id="rId11" Type="http://schemas.openxmlformats.org/officeDocument/2006/relationships/tags" Target="../tags/tag289.xml" /><Relationship Id="rId12" Type="http://schemas.openxmlformats.org/officeDocument/2006/relationships/tags" Target="../tags/tag290.xml" /><Relationship Id="rId13" Type="http://schemas.openxmlformats.org/officeDocument/2006/relationships/tags" Target="../tags/tag291.xml" /><Relationship Id="rId14" Type="http://schemas.openxmlformats.org/officeDocument/2006/relationships/tags" Target="../tags/tag292.xml" /><Relationship Id="rId15" Type="http://schemas.openxmlformats.org/officeDocument/2006/relationships/tags" Target="../tags/tag293.xml" /><Relationship Id="rId16" Type="http://schemas.openxmlformats.org/officeDocument/2006/relationships/image" Target="../media/image13.png" /><Relationship Id="rId17" Type="http://schemas.openxmlformats.org/officeDocument/2006/relationships/tags" Target="../tags/tag294.xml" /><Relationship Id="rId2" Type="http://schemas.openxmlformats.org/officeDocument/2006/relationships/tags" Target="../tags/tag282.xml" /><Relationship Id="rId3" Type="http://schemas.openxmlformats.org/officeDocument/2006/relationships/image" Target="../media/image2.png" /><Relationship Id="rId4" Type="http://schemas.openxmlformats.org/officeDocument/2006/relationships/tags" Target="../tags/tag283.xml" /><Relationship Id="rId5" Type="http://schemas.openxmlformats.org/officeDocument/2006/relationships/image" Target="../media/image9.png" /><Relationship Id="rId6" Type="http://schemas.openxmlformats.org/officeDocument/2006/relationships/tags" Target="../tags/tag284.xml" /><Relationship Id="rId7" Type="http://schemas.openxmlformats.org/officeDocument/2006/relationships/tags" Target="../tags/tag285.xml" /><Relationship Id="rId8" Type="http://schemas.openxmlformats.org/officeDocument/2006/relationships/tags" Target="../tags/tag286.xml" /><Relationship Id="rId9" Type="http://schemas.openxmlformats.org/officeDocument/2006/relationships/tags" Target="../tags/tag28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1.xml" /><Relationship Id="rId11" Type="http://schemas.openxmlformats.org/officeDocument/2006/relationships/tags" Target="../tags/tag302.xml" /><Relationship Id="rId12" Type="http://schemas.openxmlformats.org/officeDocument/2006/relationships/tags" Target="../tags/tag303.xml" /><Relationship Id="rId13" Type="http://schemas.openxmlformats.org/officeDocument/2006/relationships/tags" Target="../tags/tag304.xml" /><Relationship Id="rId14" Type="http://schemas.openxmlformats.org/officeDocument/2006/relationships/tags" Target="../tags/tag305.xml" /><Relationship Id="rId15" Type="http://schemas.openxmlformats.org/officeDocument/2006/relationships/tags" Target="../tags/tag306.xml" /><Relationship Id="rId16" Type="http://schemas.openxmlformats.org/officeDocument/2006/relationships/tags" Target="../tags/tag307.xml" /><Relationship Id="rId17" Type="http://schemas.openxmlformats.org/officeDocument/2006/relationships/tags" Target="../tags/tag308.xml" /><Relationship Id="rId18" Type="http://schemas.openxmlformats.org/officeDocument/2006/relationships/tags" Target="../tags/tag309.xml" /><Relationship Id="rId2" Type="http://schemas.openxmlformats.org/officeDocument/2006/relationships/tags" Target="../tags/tag295.xml" /><Relationship Id="rId3" Type="http://schemas.openxmlformats.org/officeDocument/2006/relationships/image" Target="../media/image2.png" /><Relationship Id="rId4" Type="http://schemas.openxmlformats.org/officeDocument/2006/relationships/tags" Target="../tags/tag296.xml" /><Relationship Id="rId5" Type="http://schemas.openxmlformats.org/officeDocument/2006/relationships/image" Target="../media/image14.png" /><Relationship Id="rId6" Type="http://schemas.openxmlformats.org/officeDocument/2006/relationships/tags" Target="../tags/tag297.xml" /><Relationship Id="rId7" Type="http://schemas.openxmlformats.org/officeDocument/2006/relationships/tags" Target="../tags/tag298.xml" /><Relationship Id="rId8" Type="http://schemas.openxmlformats.org/officeDocument/2006/relationships/tags" Target="../tags/tag299.xml" /><Relationship Id="rId9" Type="http://schemas.openxmlformats.org/officeDocument/2006/relationships/tags" Target="../tags/tag300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17.xml" /><Relationship Id="rId11" Type="http://schemas.openxmlformats.org/officeDocument/2006/relationships/tags" Target="../tags/tag318.xml" /><Relationship Id="rId12" Type="http://schemas.openxmlformats.org/officeDocument/2006/relationships/tags" Target="../tags/tag319.xml" /><Relationship Id="rId13" Type="http://schemas.openxmlformats.org/officeDocument/2006/relationships/tags" Target="../tags/tag320.xml" /><Relationship Id="rId14" Type="http://schemas.openxmlformats.org/officeDocument/2006/relationships/tags" Target="../tags/tag321.xml" /><Relationship Id="rId15" Type="http://schemas.openxmlformats.org/officeDocument/2006/relationships/tags" Target="../tags/tag322.xml" /><Relationship Id="rId16" Type="http://schemas.openxmlformats.org/officeDocument/2006/relationships/tags" Target="../tags/tag323.xml" /><Relationship Id="rId17" Type="http://schemas.openxmlformats.org/officeDocument/2006/relationships/tags" Target="../tags/tag324.xml" /><Relationship Id="rId18" Type="http://schemas.openxmlformats.org/officeDocument/2006/relationships/tags" Target="../tags/tag325.xml" /><Relationship Id="rId19" Type="http://schemas.openxmlformats.org/officeDocument/2006/relationships/tags" Target="../tags/tag326.xml" /><Relationship Id="rId2" Type="http://schemas.openxmlformats.org/officeDocument/2006/relationships/tags" Target="../tags/tag310.xml" /><Relationship Id="rId20" Type="http://schemas.openxmlformats.org/officeDocument/2006/relationships/tags" Target="../tags/tag327.xml" /><Relationship Id="rId21" Type="http://schemas.openxmlformats.org/officeDocument/2006/relationships/tags" Target="../tags/tag328.xml" /><Relationship Id="rId22" Type="http://schemas.openxmlformats.org/officeDocument/2006/relationships/tags" Target="../tags/tag329.xml" /><Relationship Id="rId23" Type="http://schemas.openxmlformats.org/officeDocument/2006/relationships/tags" Target="../tags/tag330.xml" /><Relationship Id="rId24" Type="http://schemas.openxmlformats.org/officeDocument/2006/relationships/tags" Target="../tags/tag331.xml" /><Relationship Id="rId25" Type="http://schemas.openxmlformats.org/officeDocument/2006/relationships/tags" Target="../tags/tag332.xml" /><Relationship Id="rId3" Type="http://schemas.openxmlformats.org/officeDocument/2006/relationships/image" Target="../media/image2.png" /><Relationship Id="rId4" Type="http://schemas.openxmlformats.org/officeDocument/2006/relationships/tags" Target="../tags/tag311.xml" /><Relationship Id="rId5" Type="http://schemas.openxmlformats.org/officeDocument/2006/relationships/tags" Target="../tags/tag312.xml" /><Relationship Id="rId6" Type="http://schemas.openxmlformats.org/officeDocument/2006/relationships/tags" Target="../tags/tag313.xml" /><Relationship Id="rId7" Type="http://schemas.openxmlformats.org/officeDocument/2006/relationships/tags" Target="../tags/tag314.xml" /><Relationship Id="rId8" Type="http://schemas.openxmlformats.org/officeDocument/2006/relationships/tags" Target="../tags/tag315.xml" /><Relationship Id="rId9" Type="http://schemas.openxmlformats.org/officeDocument/2006/relationships/tags" Target="../tags/tag31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40.xml" /><Relationship Id="rId11" Type="http://schemas.openxmlformats.org/officeDocument/2006/relationships/tags" Target="../tags/tag341.xml" /><Relationship Id="rId12" Type="http://schemas.openxmlformats.org/officeDocument/2006/relationships/tags" Target="../tags/tag342.xml" /><Relationship Id="rId13" Type="http://schemas.openxmlformats.org/officeDocument/2006/relationships/tags" Target="../tags/tag343.xml" /><Relationship Id="rId14" Type="http://schemas.openxmlformats.org/officeDocument/2006/relationships/tags" Target="../tags/tag344.xml" /><Relationship Id="rId2" Type="http://schemas.openxmlformats.org/officeDocument/2006/relationships/tags" Target="../tags/tag333.xml" /><Relationship Id="rId3" Type="http://schemas.openxmlformats.org/officeDocument/2006/relationships/image" Target="../media/image2.png" /><Relationship Id="rId4" Type="http://schemas.openxmlformats.org/officeDocument/2006/relationships/tags" Target="../tags/tag334.xml" /><Relationship Id="rId5" Type="http://schemas.openxmlformats.org/officeDocument/2006/relationships/tags" Target="../tags/tag335.xml" /><Relationship Id="rId6" Type="http://schemas.openxmlformats.org/officeDocument/2006/relationships/tags" Target="../tags/tag336.xml" /><Relationship Id="rId7" Type="http://schemas.openxmlformats.org/officeDocument/2006/relationships/tags" Target="../tags/tag337.xml" /><Relationship Id="rId8" Type="http://schemas.openxmlformats.org/officeDocument/2006/relationships/tags" Target="../tags/tag338.xml" /><Relationship Id="rId9" Type="http://schemas.openxmlformats.org/officeDocument/2006/relationships/tags" Target="../tags/tag33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52.xml" /><Relationship Id="rId11" Type="http://schemas.openxmlformats.org/officeDocument/2006/relationships/tags" Target="../tags/tag353.xml" /><Relationship Id="rId12" Type="http://schemas.openxmlformats.org/officeDocument/2006/relationships/tags" Target="../tags/tag354.xml" /><Relationship Id="rId13" Type="http://schemas.openxmlformats.org/officeDocument/2006/relationships/tags" Target="../tags/tag355.xml" /><Relationship Id="rId14" Type="http://schemas.openxmlformats.org/officeDocument/2006/relationships/tags" Target="../tags/tag356.xml" /><Relationship Id="rId15" Type="http://schemas.openxmlformats.org/officeDocument/2006/relationships/tags" Target="../tags/tag357.xml" /><Relationship Id="rId16" Type="http://schemas.openxmlformats.org/officeDocument/2006/relationships/tags" Target="../tags/tag358.xml" /><Relationship Id="rId17" Type="http://schemas.openxmlformats.org/officeDocument/2006/relationships/tags" Target="../tags/tag359.xml" /><Relationship Id="rId2" Type="http://schemas.openxmlformats.org/officeDocument/2006/relationships/tags" Target="../tags/tag345.xml" /><Relationship Id="rId3" Type="http://schemas.openxmlformats.org/officeDocument/2006/relationships/image" Target="../media/image2.png" /><Relationship Id="rId4" Type="http://schemas.openxmlformats.org/officeDocument/2006/relationships/tags" Target="../tags/tag346.xml" /><Relationship Id="rId5" Type="http://schemas.openxmlformats.org/officeDocument/2006/relationships/tags" Target="../tags/tag347.xml" /><Relationship Id="rId6" Type="http://schemas.openxmlformats.org/officeDocument/2006/relationships/tags" Target="../tags/tag348.xml" /><Relationship Id="rId7" Type="http://schemas.openxmlformats.org/officeDocument/2006/relationships/tags" Target="../tags/tag349.xml" /><Relationship Id="rId8" Type="http://schemas.openxmlformats.org/officeDocument/2006/relationships/tags" Target="../tags/tag350.xml" /><Relationship Id="rId9" Type="http://schemas.openxmlformats.org/officeDocument/2006/relationships/tags" Target="../tags/tag35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66.xml" /><Relationship Id="rId11" Type="http://schemas.openxmlformats.org/officeDocument/2006/relationships/tags" Target="../tags/tag367.xml" /><Relationship Id="rId12" Type="http://schemas.openxmlformats.org/officeDocument/2006/relationships/tags" Target="../tags/tag368.xml" /><Relationship Id="rId2" Type="http://schemas.openxmlformats.org/officeDocument/2006/relationships/tags" Target="../tags/tag360.xml" /><Relationship Id="rId3" Type="http://schemas.openxmlformats.org/officeDocument/2006/relationships/image" Target="../media/image9.png" /><Relationship Id="rId4" Type="http://schemas.openxmlformats.org/officeDocument/2006/relationships/tags" Target="../tags/tag361.xml" /><Relationship Id="rId5" Type="http://schemas.openxmlformats.org/officeDocument/2006/relationships/image" Target="../media/image2.png" /><Relationship Id="rId6" Type="http://schemas.openxmlformats.org/officeDocument/2006/relationships/tags" Target="../tags/tag362.xml" /><Relationship Id="rId7" Type="http://schemas.openxmlformats.org/officeDocument/2006/relationships/tags" Target="../tags/tag363.xml" /><Relationship Id="rId8" Type="http://schemas.openxmlformats.org/officeDocument/2006/relationships/tags" Target="../tags/tag364.xml" /><Relationship Id="rId9" Type="http://schemas.openxmlformats.org/officeDocument/2006/relationships/tags" Target="../tags/tag36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69.xml" /><Relationship Id="rId3" Type="http://schemas.openxmlformats.org/officeDocument/2006/relationships/image" Target="../media/image2.png" /><Relationship Id="rId4" Type="http://schemas.openxmlformats.org/officeDocument/2006/relationships/tags" Target="../tags/tag370.xml" /><Relationship Id="rId5" Type="http://schemas.openxmlformats.org/officeDocument/2006/relationships/tags" Target="../tags/tag371.xml" /><Relationship Id="rId6" Type="http://schemas.openxmlformats.org/officeDocument/2006/relationships/tags" Target="../tags/tag37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373.xml" /><Relationship Id="rId3" Type="http://schemas.openxmlformats.org/officeDocument/2006/relationships/image" Target="../media/image2.png" /><Relationship Id="rId4" Type="http://schemas.openxmlformats.org/officeDocument/2006/relationships/tags" Target="../tags/tag374.xml" /><Relationship Id="rId5" Type="http://schemas.openxmlformats.org/officeDocument/2006/relationships/tags" Target="../tags/tag375.xml" /><Relationship Id="rId6" Type="http://schemas.openxmlformats.org/officeDocument/2006/relationships/tags" Target="../tags/tag376.xml" /><Relationship Id="rId7" Type="http://schemas.openxmlformats.org/officeDocument/2006/relationships/tags" Target="../tags/tag377.xml" /><Relationship Id="rId8" Type="http://schemas.openxmlformats.org/officeDocument/2006/relationships/tags" Target="../tags/tag37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43.xml" /><Relationship Id="rId11" Type="http://schemas.openxmlformats.org/officeDocument/2006/relationships/tags" Target="../tags/tag44.xml" /><Relationship Id="rId12" Type="http://schemas.openxmlformats.org/officeDocument/2006/relationships/tags" Target="../tags/tag45.xml" /><Relationship Id="rId13" Type="http://schemas.openxmlformats.org/officeDocument/2006/relationships/tags" Target="../tags/tag46.xml" /><Relationship Id="rId14" Type="http://schemas.openxmlformats.org/officeDocument/2006/relationships/tags" Target="../tags/tag47.xml" /><Relationship Id="rId15" Type="http://schemas.openxmlformats.org/officeDocument/2006/relationships/tags" Target="../tags/tag48.xml" /><Relationship Id="rId2" Type="http://schemas.openxmlformats.org/officeDocument/2006/relationships/tags" Target="../tags/tag37.xml" /><Relationship Id="rId3" Type="http://schemas.openxmlformats.org/officeDocument/2006/relationships/tags" Target="../tags/tag38.xml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tags" Target="../tags/tag41.xml" /><Relationship Id="rId7" Type="http://schemas.openxmlformats.org/officeDocument/2006/relationships/tags" Target="../tags/tag42.xml" /><Relationship Id="rId8" Type="http://schemas.openxmlformats.org/officeDocument/2006/relationships/image" Target="0017029542739687_b" TargetMode="External" /><Relationship Id="rId9" Type="http://schemas.openxmlformats.org/officeDocument/2006/relationships/image" Target="../media/image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0.xml" /><Relationship Id="rId11" Type="http://schemas.openxmlformats.org/officeDocument/2006/relationships/tags" Target="../tags/tag61.xml" /><Relationship Id="rId12" Type="http://schemas.openxmlformats.org/officeDocument/2006/relationships/tags" Target="../tags/tag62.xml" /><Relationship Id="rId13" Type="http://schemas.openxmlformats.org/officeDocument/2006/relationships/tags" Target="../tags/tag63.xml" /><Relationship Id="rId14" Type="http://schemas.openxmlformats.org/officeDocument/2006/relationships/tags" Target="../tags/tag64.xml" /><Relationship Id="rId15" Type="http://schemas.openxmlformats.org/officeDocument/2006/relationships/tags" Target="../tags/tag65.xml" /><Relationship Id="rId16" Type="http://schemas.openxmlformats.org/officeDocument/2006/relationships/tags" Target="../tags/tag66.xml" /><Relationship Id="rId17" Type="http://schemas.openxmlformats.org/officeDocument/2006/relationships/tags" Target="../tags/tag67.xml" /><Relationship Id="rId18" Type="http://schemas.openxmlformats.org/officeDocument/2006/relationships/tags" Target="../tags/tag68.xml" /><Relationship Id="rId19" Type="http://schemas.openxmlformats.org/officeDocument/2006/relationships/tags" Target="../tags/tag69.xml" /><Relationship Id="rId2" Type="http://schemas.openxmlformats.org/officeDocument/2006/relationships/tags" Target="../tags/tag53.xml" /><Relationship Id="rId20" Type="http://schemas.openxmlformats.org/officeDocument/2006/relationships/tags" Target="../tags/tag70.xml" /><Relationship Id="rId21" Type="http://schemas.openxmlformats.org/officeDocument/2006/relationships/tags" Target="../tags/tag71.xml" /><Relationship Id="rId22" Type="http://schemas.openxmlformats.org/officeDocument/2006/relationships/tags" Target="../tags/tag72.xml" /><Relationship Id="rId23" Type="http://schemas.openxmlformats.org/officeDocument/2006/relationships/tags" Target="../tags/tag73.xml" /><Relationship Id="rId24" Type="http://schemas.openxmlformats.org/officeDocument/2006/relationships/tags" Target="../tags/tag74.xml" /><Relationship Id="rId25" Type="http://schemas.openxmlformats.org/officeDocument/2006/relationships/tags" Target="../tags/tag75.xml" /><Relationship Id="rId26" Type="http://schemas.openxmlformats.org/officeDocument/2006/relationships/tags" Target="../tags/tag76.xml" /><Relationship Id="rId27" Type="http://schemas.openxmlformats.org/officeDocument/2006/relationships/tags" Target="../tags/tag77.xml" /><Relationship Id="rId28" Type="http://schemas.openxmlformats.org/officeDocument/2006/relationships/tags" Target="../tags/tag78.xml" /><Relationship Id="rId29" Type="http://schemas.openxmlformats.org/officeDocument/2006/relationships/tags" Target="../tags/tag79.xml" /><Relationship Id="rId3" Type="http://schemas.openxmlformats.org/officeDocument/2006/relationships/image" Target="../media/image2.png" /><Relationship Id="rId30" Type="http://schemas.openxmlformats.org/officeDocument/2006/relationships/tags" Target="../tags/tag80.xml" /><Relationship Id="rId31" Type="http://schemas.openxmlformats.org/officeDocument/2006/relationships/tags" Target="../tags/tag81.xml" /><Relationship Id="rId32" Type="http://schemas.openxmlformats.org/officeDocument/2006/relationships/image" Target="../media/image9.png" /><Relationship Id="rId33" Type="http://schemas.openxmlformats.org/officeDocument/2006/relationships/tags" Target="../tags/tag82.xml" /><Relationship Id="rId34" Type="http://schemas.openxmlformats.org/officeDocument/2006/relationships/tags" Target="../tags/tag83.xml" /><Relationship Id="rId35" Type="http://schemas.openxmlformats.org/officeDocument/2006/relationships/tags" Target="../tags/tag84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tags" Target="../tags/tag58.xml" /><Relationship Id="rId9" Type="http://schemas.openxmlformats.org/officeDocument/2006/relationships/tags" Target="../tags/tag5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92.xml" /><Relationship Id="rId11" Type="http://schemas.openxmlformats.org/officeDocument/2006/relationships/tags" Target="../tags/tag93.xml" /><Relationship Id="rId12" Type="http://schemas.openxmlformats.org/officeDocument/2006/relationships/tags" Target="../tags/tag94.xml" /><Relationship Id="rId13" Type="http://schemas.openxmlformats.org/officeDocument/2006/relationships/tags" Target="../tags/tag95.xml" /><Relationship Id="rId14" Type="http://schemas.openxmlformats.org/officeDocument/2006/relationships/tags" Target="../tags/tag96.xml" /><Relationship Id="rId15" Type="http://schemas.openxmlformats.org/officeDocument/2006/relationships/tags" Target="../tags/tag97.xml" /><Relationship Id="rId16" Type="http://schemas.openxmlformats.org/officeDocument/2006/relationships/tags" Target="../tags/tag98.xml" /><Relationship Id="rId2" Type="http://schemas.openxmlformats.org/officeDocument/2006/relationships/tags" Target="../tags/tag85.xml" /><Relationship Id="rId3" Type="http://schemas.openxmlformats.org/officeDocument/2006/relationships/image" Target="../media/image2.png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05.xml" /><Relationship Id="rId2" Type="http://schemas.openxmlformats.org/officeDocument/2006/relationships/tags" Target="../tags/tag99.xml" /><Relationship Id="rId3" Type="http://schemas.openxmlformats.org/officeDocument/2006/relationships/image" Target="../media/image2.png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image" Target="../media/image10.png" /><Relationship Id="rId8" Type="http://schemas.openxmlformats.org/officeDocument/2006/relationships/tags" Target="../tags/tag103.xml" /><Relationship Id="rId9" Type="http://schemas.openxmlformats.org/officeDocument/2006/relationships/tags" Target="../tags/tag10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3.xml" /><Relationship Id="rId11" Type="http://schemas.openxmlformats.org/officeDocument/2006/relationships/tags" Target="../tags/tag114.xml" /><Relationship Id="rId12" Type="http://schemas.openxmlformats.org/officeDocument/2006/relationships/tags" Target="../tags/tag115.xml" /><Relationship Id="rId13" Type="http://schemas.openxmlformats.org/officeDocument/2006/relationships/tags" Target="../tags/tag116.xml" /><Relationship Id="rId14" Type="http://schemas.openxmlformats.org/officeDocument/2006/relationships/image" Target="../media/image11.png" /><Relationship Id="rId15" Type="http://schemas.openxmlformats.org/officeDocument/2006/relationships/tags" Target="../tags/tag117.xml" /><Relationship Id="rId16" Type="http://schemas.openxmlformats.org/officeDocument/2006/relationships/tags" Target="../tags/tag118.xml" /><Relationship Id="rId17" Type="http://schemas.openxmlformats.org/officeDocument/2006/relationships/tags" Target="../tags/tag119.xml" /><Relationship Id="rId18" Type="http://schemas.openxmlformats.org/officeDocument/2006/relationships/tags" Target="../tags/tag120.xml" /><Relationship Id="rId2" Type="http://schemas.openxmlformats.org/officeDocument/2006/relationships/tags" Target="../tags/tag106.xml" /><Relationship Id="rId3" Type="http://schemas.openxmlformats.org/officeDocument/2006/relationships/image" Target="../media/image2.png" /><Relationship Id="rId4" Type="http://schemas.openxmlformats.org/officeDocument/2006/relationships/tags" Target="../tags/tag107.xml" /><Relationship Id="rId5" Type="http://schemas.openxmlformats.org/officeDocument/2006/relationships/tags" Target="../tags/tag108.xml" /><Relationship Id="rId6" Type="http://schemas.openxmlformats.org/officeDocument/2006/relationships/tags" Target="../tags/tag109.xml" /><Relationship Id="rId7" Type="http://schemas.openxmlformats.org/officeDocument/2006/relationships/tags" Target="../tags/tag110.xml" /><Relationship Id="rId8" Type="http://schemas.openxmlformats.org/officeDocument/2006/relationships/tags" Target="../tags/tag111.xml" /><Relationship Id="rId9" Type="http://schemas.openxmlformats.org/officeDocument/2006/relationships/tags" Target="../tags/tag11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14" Type="http://schemas.openxmlformats.org/officeDocument/2006/relationships/tags" Target="../tags/tag132.xml" /><Relationship Id="rId15" Type="http://schemas.openxmlformats.org/officeDocument/2006/relationships/tags" Target="../tags/tag133.xml" /><Relationship Id="rId16" Type="http://schemas.openxmlformats.org/officeDocument/2006/relationships/tags" Target="../tags/tag134.xml" /><Relationship Id="rId17" Type="http://schemas.openxmlformats.org/officeDocument/2006/relationships/tags" Target="../tags/tag135.xml" /><Relationship Id="rId18" Type="http://schemas.openxmlformats.org/officeDocument/2006/relationships/tags" Target="../tags/tag136.xml" /><Relationship Id="rId19" Type="http://schemas.openxmlformats.org/officeDocument/2006/relationships/tags" Target="../tags/tag137.xml" /><Relationship Id="rId2" Type="http://schemas.openxmlformats.org/officeDocument/2006/relationships/tags" Target="../tags/tag121.xml" /><Relationship Id="rId3" Type="http://schemas.openxmlformats.org/officeDocument/2006/relationships/image" Target="../media/image2.png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6914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413" y="176213"/>
            <a:ext cx="11480800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66915" name="Rectangle 3" title=""/>
          <p:cNvSpPr/>
          <p:nvPr>
            <p:custDataLst>
              <p:tags r:id="rId5"/>
            </p:custDataLst>
          </p:nvPr>
        </p:nvSpPr>
        <p:spPr>
          <a:xfrm>
            <a:off x="468313" y="1773238"/>
            <a:ext cx="7704137" cy="4692650"/>
          </a:xfrm>
          <a:prstGeom prst="rect">
            <a:avLst/>
          </a:prstGeom>
          <a:noFill/>
          <a:ln w="28575" cap="rnd">
            <a:solidFill>
              <a:srgbClr val="996600"/>
            </a:solidFill>
            <a:prstDash val="sysDot"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该系列是选择性必修三册书的复习课件，适用于高二期末复习、高考一轮复习。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本系列课件是在新课课件基础上精心制作而成，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是自己教学实践的探索，对教材内容进行整合并有所取舍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，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比较注重历史思维和核心素养的培养。</a:t>
            </a:r>
            <a:endParaRPr lang="zh-CN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3.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课件中所选试题主要是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典型性的高考真题。</a:t>
            </a:r>
            <a:endParaRPr lang="en-US" altLang="zh-CN" sz="2400" b="1">
              <a:solidFill>
                <a:srgbClr val="FF0000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4.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选必一、二、三的复习学案在我的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【“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李”讲历史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店铺首页里，可以配套使用。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lvl="0">
              <a:lnSpc>
                <a:spcPct val="125000"/>
              </a:lnSpc>
            </a:pP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5.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本课件系列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并非完全原创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，其中部分思路学习借鉴了部分老师的成果，在此表示感谢。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Arial" pitchFamily="34" charset="0"/>
            </a:endParaRPr>
          </a:p>
        </p:txBody>
      </p:sp>
      <p:pic>
        <p:nvPicPr>
          <p:cNvPr id="166916" name="图片 3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316913" y="2133600"/>
            <a:ext cx="3167062" cy="431958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6917" name="WordArt 5" title=""/>
          <p:cNvSpPr/>
          <p:nvPr>
            <p:custDataLst>
              <p:tags r:id="rId8"/>
            </p:custDataLst>
          </p:nvPr>
        </p:nvSpPr>
        <p:spPr>
          <a:xfrm>
            <a:off x="2627313" y="765175"/>
            <a:ext cx="5761037" cy="1511300"/>
          </a:xfr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prstClr val="black"/>
                  </a:solidFill>
                </a:ln>
                <a:solidFill>
                  <a:srgbClr val="000000"/>
                </a:solidFill>
                <a:effectLst/>
                <a:latin typeface="宋体"/>
              </a:rPr>
              <a:t>选择性必修一  复习课件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3651" name="Picture 33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3602" name="Rectangle 2" title=""/>
          <p:cNvSpPr/>
          <p:nvPr>
            <p:custDataLst>
              <p:tags r:id="rId5"/>
            </p:custDataLst>
          </p:nvPr>
        </p:nvSpPr>
        <p:spPr>
          <a:xfrm>
            <a:off x="252413" y="5300663"/>
            <a:ext cx="11304587" cy="968375"/>
          </a:xfrm>
          <a:prstGeom prst="rect">
            <a:avLst/>
          </a:prstGeom>
          <a:solidFill>
            <a:srgbClr val="CC3300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FF00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实质</a:t>
            </a:r>
            <a:r>
              <a:rPr lang="zh-CN" altLang="en-US" sz="2400" b="1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：三大制度始终围绕着皇权的强化、中央集权的加强而不断变化，</a:t>
            </a:r>
            <a:endParaRPr lang="zh-CN" altLang="en-US" sz="2400" b="1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          三大制度是巩固封建统治、强化专制的一种手段。</a:t>
            </a:r>
            <a:r>
              <a:rPr lang="zh-CN" altLang="en-US" sz="240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endParaRPr lang="zh-CN" altLang="en-US" sz="24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cxnSp>
        <p:nvCxnSpPr>
          <p:cNvPr id="153603" name="" title=""/>
          <p:cNvCxnSpPr/>
          <p:nvPr>
            <p:custDataLst>
              <p:tags r:id="rId6"/>
            </p:custDataLst>
          </p:nvPr>
        </p:nvCxnSpPr>
        <p:spPr>
          <a:xfrm>
            <a:off x="611188" y="4365625"/>
            <a:ext cx="10874375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153604" name="Text Box 4" title=""/>
          <p:cNvSpPr txBox="1"/>
          <p:nvPr>
            <p:custDataLst>
              <p:tags r:id="rId7"/>
            </p:custDataLst>
          </p:nvPr>
        </p:nvSpPr>
        <p:spPr>
          <a:xfrm>
            <a:off x="611188" y="4365625"/>
            <a:ext cx="3600450" cy="581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公元前     公元前     公元前</a:t>
            </a:r>
            <a:endParaRPr lang="zh-CN" altLang="en-US" sz="16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475        221        202</a:t>
            </a:r>
            <a:endParaRPr lang="en-US" altLang="zh-CN" sz="16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53605" name="" title=""/>
          <p:cNvCxnSpPr/>
          <p:nvPr>
            <p:custDataLst>
              <p:tags r:id="rId8"/>
            </p:custDataLst>
          </p:nvPr>
        </p:nvCxnSpPr>
        <p:spPr>
          <a:xfrm flipH="1">
            <a:off x="1187450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06" name="" title=""/>
          <p:cNvCxnSpPr/>
          <p:nvPr>
            <p:custDataLst>
              <p:tags r:id="rId9"/>
            </p:custDataLst>
          </p:nvPr>
        </p:nvCxnSpPr>
        <p:spPr>
          <a:xfrm flipH="1">
            <a:off x="3492500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07" name="" title=""/>
          <p:cNvCxnSpPr/>
          <p:nvPr>
            <p:custDataLst>
              <p:tags r:id="rId10"/>
            </p:custDataLst>
          </p:nvPr>
        </p:nvCxnSpPr>
        <p:spPr>
          <a:xfrm flipH="1">
            <a:off x="2339975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3608" name="Text Box 8" title=""/>
          <p:cNvSpPr txBox="1"/>
          <p:nvPr>
            <p:custDataLst>
              <p:tags r:id="rId11"/>
            </p:custDataLst>
          </p:nvPr>
        </p:nvSpPr>
        <p:spPr>
          <a:xfrm>
            <a:off x="4356100" y="4437063"/>
            <a:ext cx="7272338" cy="3365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220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581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618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907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1271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1368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1644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  </a:t>
            </a:r>
            <a:r>
              <a:rPr lang="en-US" altLang="zh-CN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1840</a:t>
            </a:r>
            <a:r>
              <a:rPr lang="zh-CN" altLang="en-US" sz="1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 </a:t>
            </a:r>
            <a:endParaRPr lang="zh-CN" altLang="en-US" sz="16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53609" name="" title=""/>
          <p:cNvCxnSpPr/>
          <p:nvPr>
            <p:custDataLst>
              <p:tags r:id="rId12"/>
            </p:custDataLst>
          </p:nvPr>
        </p:nvCxnSpPr>
        <p:spPr>
          <a:xfrm flipH="1">
            <a:off x="4572000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0" name="" title=""/>
          <p:cNvCxnSpPr/>
          <p:nvPr>
            <p:custDataLst>
              <p:tags r:id="rId13"/>
            </p:custDataLst>
          </p:nvPr>
        </p:nvCxnSpPr>
        <p:spPr>
          <a:xfrm flipH="1">
            <a:off x="5724525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1" name="" title=""/>
          <p:cNvCxnSpPr/>
          <p:nvPr>
            <p:custDataLst>
              <p:tags r:id="rId14"/>
            </p:custDataLst>
          </p:nvPr>
        </p:nvCxnSpPr>
        <p:spPr>
          <a:xfrm flipH="1">
            <a:off x="6445250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2" name="" title=""/>
          <p:cNvCxnSpPr/>
          <p:nvPr>
            <p:custDataLst>
              <p:tags r:id="rId15"/>
            </p:custDataLst>
          </p:nvPr>
        </p:nvCxnSpPr>
        <p:spPr>
          <a:xfrm flipH="1">
            <a:off x="7235825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3" name="" title=""/>
          <p:cNvCxnSpPr/>
          <p:nvPr>
            <p:custDataLst>
              <p:tags r:id="rId16"/>
            </p:custDataLst>
          </p:nvPr>
        </p:nvCxnSpPr>
        <p:spPr>
          <a:xfrm flipH="1">
            <a:off x="8101013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4" name="" title=""/>
          <p:cNvCxnSpPr/>
          <p:nvPr>
            <p:custDataLst>
              <p:tags r:id="rId17"/>
            </p:custDataLst>
          </p:nvPr>
        </p:nvCxnSpPr>
        <p:spPr>
          <a:xfrm flipH="1">
            <a:off x="9109075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5" name="" title=""/>
          <p:cNvCxnSpPr/>
          <p:nvPr>
            <p:custDataLst>
              <p:tags r:id="rId18"/>
            </p:custDataLst>
          </p:nvPr>
        </p:nvCxnSpPr>
        <p:spPr>
          <a:xfrm flipH="1">
            <a:off x="10044113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3616" name="" title=""/>
          <p:cNvCxnSpPr/>
          <p:nvPr>
            <p:custDataLst>
              <p:tags r:id="rId19"/>
            </p:custDataLst>
          </p:nvPr>
        </p:nvCxnSpPr>
        <p:spPr>
          <a:xfrm flipH="1">
            <a:off x="11196638" y="4076700"/>
            <a:ext cx="0" cy="28892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3617" name="Text Box 11" title=""/>
          <p:cNvSpPr txBox="1"/>
          <p:nvPr>
            <p:custDataLst>
              <p:tags r:id="rId20"/>
            </p:custDataLst>
          </p:nvPr>
        </p:nvSpPr>
        <p:spPr>
          <a:xfrm>
            <a:off x="611188" y="3716338"/>
            <a:ext cx="1296987" cy="366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先秦时期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18" name="Text Box 12" title=""/>
          <p:cNvSpPr txBox="1"/>
          <p:nvPr>
            <p:custDataLst>
              <p:tags r:id="rId21"/>
            </p:custDataLst>
          </p:nvPr>
        </p:nvSpPr>
        <p:spPr>
          <a:xfrm>
            <a:off x="2484438" y="3860800"/>
            <a:ext cx="719137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秦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19" name="Text Box 13" title=""/>
          <p:cNvSpPr txBox="1"/>
          <p:nvPr>
            <p:custDataLst>
              <p:tags r:id="rId22"/>
            </p:custDataLst>
          </p:nvPr>
        </p:nvSpPr>
        <p:spPr>
          <a:xfrm>
            <a:off x="3779838" y="3860800"/>
            <a:ext cx="5762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汉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0" name="Text Box 14" title=""/>
          <p:cNvSpPr txBox="1"/>
          <p:nvPr>
            <p:custDataLst>
              <p:tags r:id="rId23"/>
            </p:custDataLst>
          </p:nvPr>
        </p:nvSpPr>
        <p:spPr>
          <a:xfrm>
            <a:off x="4645025" y="3716338"/>
            <a:ext cx="1079500" cy="6413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魏晋</a:t>
            </a:r>
            <a:endParaRPr lang="zh-CN" altLang="en-US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南北朝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1" name="Text Box 15" title=""/>
          <p:cNvSpPr txBox="1"/>
          <p:nvPr>
            <p:custDataLst>
              <p:tags r:id="rId24"/>
            </p:custDataLst>
          </p:nvPr>
        </p:nvSpPr>
        <p:spPr>
          <a:xfrm>
            <a:off x="5795963" y="3860800"/>
            <a:ext cx="5762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隋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2" name="Text Box 16" title=""/>
          <p:cNvSpPr txBox="1"/>
          <p:nvPr>
            <p:custDataLst>
              <p:tags r:id="rId25"/>
            </p:custDataLst>
          </p:nvPr>
        </p:nvSpPr>
        <p:spPr>
          <a:xfrm>
            <a:off x="6516688" y="3860800"/>
            <a:ext cx="5762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唐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3" name="Text Box 17" title=""/>
          <p:cNvSpPr txBox="1"/>
          <p:nvPr>
            <p:custDataLst>
              <p:tags r:id="rId26"/>
            </p:custDataLst>
          </p:nvPr>
        </p:nvSpPr>
        <p:spPr>
          <a:xfrm>
            <a:off x="7308850" y="3933825"/>
            <a:ext cx="792163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两宋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4" name="Text Box 18" title=""/>
          <p:cNvSpPr txBox="1"/>
          <p:nvPr>
            <p:custDataLst>
              <p:tags r:id="rId27"/>
            </p:custDataLst>
          </p:nvPr>
        </p:nvSpPr>
        <p:spPr>
          <a:xfrm>
            <a:off x="8245475" y="3860800"/>
            <a:ext cx="576263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元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5" name="Text Box 19" title=""/>
          <p:cNvSpPr txBox="1"/>
          <p:nvPr>
            <p:custDataLst>
              <p:tags r:id="rId28"/>
            </p:custDataLst>
          </p:nvPr>
        </p:nvSpPr>
        <p:spPr>
          <a:xfrm>
            <a:off x="9396413" y="3933825"/>
            <a:ext cx="576262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6" name="" title=""/>
          <p:cNvSpPr txBox="1"/>
          <p:nvPr>
            <p:custDataLst>
              <p:tags r:id="rId29"/>
            </p:custDataLst>
          </p:nvPr>
        </p:nvSpPr>
        <p:spPr>
          <a:xfrm>
            <a:off x="10333038" y="3860800"/>
            <a:ext cx="863600" cy="366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前清</a:t>
            </a:r>
            <a:endParaRPr lang="en-US" altLang="zh-CN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27" name="" title=""/>
          <p:cNvSpPr txBox="1"/>
          <p:nvPr>
            <p:custDataLst>
              <p:tags r:id="rId30"/>
            </p:custDataLst>
          </p:nvPr>
        </p:nvSpPr>
        <p:spPr>
          <a:xfrm>
            <a:off x="179388" y="2636838"/>
            <a:ext cx="8636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ea typeface="方正粗黑宋简体" pitchFamily="2" charset="-122"/>
              </a:rPr>
              <a:t>选官</a:t>
            </a:r>
            <a:endParaRPr lang="zh-CN" altLang="en-US" sz="2400" b="1">
              <a:solidFill>
                <a:srgbClr val="990000"/>
              </a:solidFill>
              <a:ea typeface="方正粗黑宋简体" pitchFamily="2" charset="-122"/>
            </a:endParaRPr>
          </a:p>
        </p:txBody>
      </p:sp>
      <p:sp>
        <p:nvSpPr>
          <p:cNvPr id="153628" name="" title=""/>
          <p:cNvSpPr/>
          <p:nvPr>
            <p:custDataLst>
              <p:tags r:id="rId31"/>
            </p:custDataLst>
          </p:nvPr>
        </p:nvSpPr>
        <p:spPr>
          <a:xfrm>
            <a:off x="900113" y="2492375"/>
            <a:ext cx="863600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世官制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29" name="" title=""/>
          <p:cNvSpPr/>
          <p:nvPr>
            <p:custDataLst>
              <p:tags r:id="rId32"/>
            </p:custDataLst>
          </p:nvPr>
        </p:nvSpPr>
        <p:spPr>
          <a:xfrm>
            <a:off x="1260475" y="3068638"/>
            <a:ext cx="863600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荐举制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军功制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30" name="" title=""/>
          <p:cNvSpPr/>
          <p:nvPr>
            <p:custDataLst>
              <p:tags r:id="rId33"/>
            </p:custDataLst>
          </p:nvPr>
        </p:nvSpPr>
        <p:spPr>
          <a:xfrm>
            <a:off x="2339975" y="3068638"/>
            <a:ext cx="1152525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以法为教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以吏为师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31" name="" title=""/>
          <p:cNvSpPr/>
          <p:nvPr>
            <p:custDataLst>
              <p:tags r:id="rId34"/>
            </p:custDataLst>
          </p:nvPr>
        </p:nvSpPr>
        <p:spPr>
          <a:xfrm>
            <a:off x="3563938" y="3068638"/>
            <a:ext cx="863600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察举制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32" name="AlternateProcessFlow 20" title=""/>
          <p:cNvSpPr/>
          <p:nvPr>
            <p:custDataLst>
              <p:tags r:id="rId35"/>
            </p:custDataLst>
          </p:nvPr>
        </p:nvSpPr>
        <p:spPr>
          <a:xfrm>
            <a:off x="4500563" y="3068638"/>
            <a:ext cx="1223962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九品中正制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33" name="AlternateProcessFlow 21" title=""/>
          <p:cNvSpPr/>
          <p:nvPr>
            <p:custDataLst>
              <p:tags r:id="rId36"/>
            </p:custDataLst>
          </p:nvPr>
        </p:nvSpPr>
        <p:spPr>
          <a:xfrm>
            <a:off x="6011863" y="3068638"/>
            <a:ext cx="863600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科举制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3634" name="AlternateProcessFlow 22" title=""/>
          <p:cNvSpPr/>
          <p:nvPr>
            <p:custDataLst>
              <p:tags r:id="rId37"/>
            </p:custDataLst>
          </p:nvPr>
        </p:nvSpPr>
        <p:spPr>
          <a:xfrm>
            <a:off x="9469438" y="2997200"/>
            <a:ext cx="1584325" cy="647700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八股取士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南北卷制度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</p:txBody>
      </p:sp>
      <p:cxnSp>
        <p:nvCxnSpPr>
          <p:cNvPr id="153635" name="" title=""/>
          <p:cNvCxnSpPr/>
          <p:nvPr>
            <p:custDataLst>
              <p:tags r:id="rId38"/>
            </p:custDataLst>
          </p:nvPr>
        </p:nvCxnSpPr>
        <p:spPr>
          <a:xfrm>
            <a:off x="6948488" y="3284538"/>
            <a:ext cx="25209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3636" name="Text Box 24" title=""/>
          <p:cNvSpPr txBox="1"/>
          <p:nvPr>
            <p:custDataLst>
              <p:tags r:id="rId39"/>
            </p:custDataLst>
          </p:nvPr>
        </p:nvSpPr>
        <p:spPr>
          <a:xfrm>
            <a:off x="179388" y="1844675"/>
            <a:ext cx="865187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ea typeface="方正粗黑宋简体" pitchFamily="2" charset="-122"/>
              </a:rPr>
              <a:t>考核</a:t>
            </a:r>
            <a:endParaRPr lang="zh-CN" altLang="en-US" sz="2400" b="1">
              <a:solidFill>
                <a:srgbClr val="990000"/>
              </a:solidFill>
              <a:ea typeface="方正粗黑宋简体" pitchFamily="2" charset="-122"/>
            </a:endParaRPr>
          </a:p>
        </p:txBody>
      </p:sp>
      <p:sp>
        <p:nvSpPr>
          <p:cNvPr id="153637" name="AlternateProcessFlow 25" title=""/>
          <p:cNvSpPr/>
          <p:nvPr>
            <p:custDataLst>
              <p:tags r:id="rId40"/>
            </p:custDataLst>
          </p:nvPr>
        </p:nvSpPr>
        <p:spPr>
          <a:xfrm>
            <a:off x="10117138" y="981075"/>
            <a:ext cx="1008062" cy="649288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都察院</a:t>
            </a:r>
            <a:endParaRPr lang="zh-CN" altLang="en-US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六科</a:t>
            </a:r>
            <a:endParaRPr lang="zh-CN" altLang="en-US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3638" name="AlternateProcessFlow 26" title=""/>
          <p:cNvSpPr/>
          <p:nvPr>
            <p:custDataLst>
              <p:tags r:id="rId41"/>
            </p:custDataLst>
          </p:nvPr>
        </p:nvSpPr>
        <p:spPr>
          <a:xfrm>
            <a:off x="9037638" y="1844675"/>
            <a:ext cx="1511300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考察、考满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39" name="AlternateProcessFlow 27" title=""/>
          <p:cNvSpPr/>
          <p:nvPr>
            <p:custDataLst>
              <p:tags r:id="rId42"/>
            </p:custDataLst>
          </p:nvPr>
        </p:nvSpPr>
        <p:spPr>
          <a:xfrm>
            <a:off x="10694988" y="1844675"/>
            <a:ext cx="720725" cy="504825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考课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0" name="Text Box 28" title=""/>
          <p:cNvSpPr txBox="1"/>
          <p:nvPr>
            <p:custDataLst>
              <p:tags r:id="rId43"/>
            </p:custDataLst>
          </p:nvPr>
        </p:nvSpPr>
        <p:spPr>
          <a:xfrm>
            <a:off x="179388" y="1052513"/>
            <a:ext cx="93662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990000"/>
                </a:solidFill>
                <a:ea typeface="方正粗黑宋简体" pitchFamily="2" charset="-122"/>
              </a:rPr>
              <a:t>监察</a:t>
            </a:r>
            <a:endParaRPr lang="zh-CN" altLang="en-US" sz="2400" b="1">
              <a:solidFill>
                <a:srgbClr val="990000"/>
              </a:solidFill>
              <a:ea typeface="方正粗黑宋简体" pitchFamily="2" charset="-122"/>
            </a:endParaRPr>
          </a:p>
        </p:txBody>
      </p:sp>
      <p:cxnSp>
        <p:nvCxnSpPr>
          <p:cNvPr id="153641" name="" title=""/>
          <p:cNvCxnSpPr/>
          <p:nvPr>
            <p:custDataLst>
              <p:tags r:id="rId44"/>
            </p:custDataLst>
          </p:nvPr>
        </p:nvCxnSpPr>
        <p:spPr>
          <a:xfrm>
            <a:off x="1116013" y="2133600"/>
            <a:ext cx="784860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3642" name="" title=""/>
          <p:cNvSpPr/>
          <p:nvPr>
            <p:custDataLst>
              <p:tags r:id="rId45"/>
            </p:custDataLst>
          </p:nvPr>
        </p:nvSpPr>
        <p:spPr>
          <a:xfrm>
            <a:off x="2339975" y="1844675"/>
            <a:ext cx="1944688" cy="5048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上计制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3" name="" title=""/>
          <p:cNvSpPr/>
          <p:nvPr>
            <p:custDataLst>
              <p:tags r:id="rId46"/>
            </p:custDataLst>
          </p:nvPr>
        </p:nvSpPr>
        <p:spPr>
          <a:xfrm>
            <a:off x="4572000" y="1844675"/>
            <a:ext cx="1008063" cy="5048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考核大多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流于形式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4" name="" title=""/>
          <p:cNvSpPr/>
          <p:nvPr>
            <p:custDataLst>
              <p:tags r:id="rId47"/>
            </p:custDataLst>
          </p:nvPr>
        </p:nvSpPr>
        <p:spPr>
          <a:xfrm>
            <a:off x="6300788" y="1844675"/>
            <a:ext cx="2089150" cy="50482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严格考核标准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cxnSp>
        <p:nvCxnSpPr>
          <p:cNvPr id="153645" name="" title=""/>
          <p:cNvCxnSpPr/>
          <p:nvPr>
            <p:custDataLst>
              <p:tags r:id="rId48"/>
            </p:custDataLst>
          </p:nvPr>
        </p:nvCxnSpPr>
        <p:spPr>
          <a:xfrm>
            <a:off x="1116013" y="1341438"/>
            <a:ext cx="900112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3646" name="" title=""/>
          <p:cNvSpPr/>
          <p:nvPr>
            <p:custDataLst>
              <p:tags r:id="rId49"/>
            </p:custDataLst>
          </p:nvPr>
        </p:nvSpPr>
        <p:spPr>
          <a:xfrm>
            <a:off x="2274888" y="981075"/>
            <a:ext cx="1223962" cy="6492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御史大夫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监察御史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7" name="" title=""/>
          <p:cNvSpPr/>
          <p:nvPr>
            <p:custDataLst>
              <p:tags r:id="rId50"/>
            </p:custDataLst>
          </p:nvPr>
        </p:nvSpPr>
        <p:spPr>
          <a:xfrm>
            <a:off x="3567113" y="981075"/>
            <a:ext cx="1223962" cy="6492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御史大夫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刺史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8" name="AlternateProcessFlow 30" title=""/>
          <p:cNvSpPr/>
          <p:nvPr>
            <p:custDataLst>
              <p:tags r:id="rId51"/>
            </p:custDataLst>
          </p:nvPr>
        </p:nvSpPr>
        <p:spPr>
          <a:xfrm>
            <a:off x="6084888" y="981075"/>
            <a:ext cx="1008062" cy="6492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御史台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道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49" name="AlternateProcessFlow 31" title=""/>
          <p:cNvSpPr/>
          <p:nvPr>
            <p:custDataLst>
              <p:tags r:id="rId52"/>
            </p:custDataLst>
          </p:nvPr>
        </p:nvSpPr>
        <p:spPr>
          <a:xfrm>
            <a:off x="7165975" y="765175"/>
            <a:ext cx="1223963" cy="8651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御史台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“台谏合一”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路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50" name="AlternateProcessFlow 32" title=""/>
          <p:cNvSpPr/>
          <p:nvPr>
            <p:custDataLst>
              <p:tags r:id="rId53"/>
            </p:custDataLst>
          </p:nvPr>
        </p:nvSpPr>
        <p:spPr>
          <a:xfrm>
            <a:off x="8534400" y="765175"/>
            <a:ext cx="1223963" cy="86518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ctr" eaLnBrk="1" hangingPunct="1"/>
            <a:r>
              <a:rPr lang="zh-CN" altLang="en-US" b="1">
                <a:solidFill>
                  <a:schemeClr val="tx1"/>
                </a:solidFill>
                <a:ea typeface="楷体" pitchFamily="49" charset="-122"/>
              </a:rPr>
              <a:t>御史台</a:t>
            </a:r>
            <a:endParaRPr lang="zh-CN" altLang="en-US" b="1">
              <a:solidFill>
                <a:schemeClr val="tx1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行御史台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  <a:p>
            <a:pPr lvl="0" algn="ctr" eaLnBrk="1" hangingPunct="1"/>
            <a:r>
              <a:rPr lang="zh-CN" altLang="en-US" b="1">
                <a:solidFill>
                  <a:srgbClr val="0033CC"/>
                </a:solidFill>
                <a:ea typeface="楷体" pitchFamily="49" charset="-122"/>
              </a:rPr>
              <a:t>肃政廉访司</a:t>
            </a:r>
            <a:endParaRPr lang="zh-CN" altLang="en-US" b="1">
              <a:solidFill>
                <a:srgbClr val="0033CC"/>
              </a:solidFill>
              <a:ea typeface="楷体" pitchFamily="49" charset="-122"/>
            </a:endParaRPr>
          </a:p>
        </p:txBody>
      </p:sp>
      <p:sp>
        <p:nvSpPr>
          <p:cNvPr id="153652" name="Text Box 34" title=""/>
          <p:cNvSpPr txBox="1"/>
          <p:nvPr>
            <p:custDataLst>
              <p:tags r:id="rId54"/>
            </p:custDataLst>
          </p:nvPr>
        </p:nvSpPr>
        <p:spPr>
          <a:xfrm>
            <a:off x="395288" y="333375"/>
            <a:ext cx="1584325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en-US" altLang="zh-CN" sz="2400" b="1">
                <a:solidFill>
                  <a:srgbClr val="009900"/>
                </a:solidFill>
                <a:ea typeface="楷体" pitchFamily="49" charset="-122"/>
              </a:rPr>
              <a:t>【</a:t>
            </a:r>
            <a:r>
              <a:rPr lang="zh-CN" altLang="en-US" sz="2400" b="1">
                <a:solidFill>
                  <a:srgbClr val="009900"/>
                </a:solidFill>
                <a:ea typeface="楷体" pitchFamily="49" charset="-122"/>
              </a:rPr>
              <a:t>归纳</a:t>
            </a:r>
            <a:r>
              <a:rPr lang="en-US" altLang="zh-CN" sz="2400" b="1">
                <a:solidFill>
                  <a:srgbClr val="009900"/>
                </a:solidFill>
                <a:ea typeface="楷体" pitchFamily="49" charset="-122"/>
              </a:rPr>
              <a:t>】</a:t>
            </a:r>
            <a:endParaRPr lang="en-US" altLang="zh-CN" sz="2400" b="1">
              <a:solidFill>
                <a:srgbClr val="009900"/>
              </a:solidFill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3362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333375"/>
            <a:ext cx="11580813" cy="63468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3364" name="Text Box 4" title=""/>
          <p:cNvSpPr txBox="1"/>
          <p:nvPr>
            <p:custDataLst>
              <p:tags r:id="rId5"/>
            </p:custDataLst>
          </p:nvPr>
        </p:nvSpPr>
        <p:spPr>
          <a:xfrm>
            <a:off x="179388" y="188913"/>
            <a:ext cx="6192837" cy="51911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ea typeface="微软雅黑" pitchFamily="34" charset="-122"/>
              </a:rPr>
              <a:t>二、近代以来中国官员的选拔和管理</a:t>
            </a:r>
            <a:endParaRPr lang="zh-CN" altLang="en-US" sz="28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3365" name="Rectangle 5" title=""/>
          <p:cNvSpPr/>
          <p:nvPr>
            <p:custDataLst>
              <p:tags r:id="rId6"/>
            </p:custDataLst>
          </p:nvPr>
        </p:nvSpPr>
        <p:spPr>
          <a:xfrm>
            <a:off x="539750" y="779463"/>
            <a:ext cx="36004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晚清选官制度的变化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3366" name="Rectangle 6" title=""/>
          <p:cNvSpPr/>
          <p:nvPr>
            <p:custDataLst>
              <p:tags r:id="rId7"/>
            </p:custDataLst>
          </p:nvPr>
        </p:nvSpPr>
        <p:spPr>
          <a:xfrm>
            <a:off x="1476375" y="2027238"/>
            <a:ext cx="9863138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戊戌变法</a:t>
            </a:r>
            <a:r>
              <a:rPr lang="zh-CN" altLang="en-US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</a:rPr>
              <a:t>变革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科举制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:</a:t>
            </a:r>
            <a:endParaRPr lang="en-US" altLang="zh-CN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清末新政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废除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科举制：通令各省书院一律改为大学堂，各府、州、县学改为中小学堂，并多设蒙养学堂；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        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1905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年，科举制度被废除 </a:t>
            </a:r>
            <a:endParaRPr lang="zh-CN" altLang="en-US" sz="2400" b="1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67" name="Rectangle 7" title=""/>
          <p:cNvSpPr/>
          <p:nvPr>
            <p:custDataLst>
              <p:tags r:id="rId8"/>
            </p:custDataLst>
          </p:nvPr>
        </p:nvSpPr>
        <p:spPr>
          <a:xfrm>
            <a:off x="827088" y="1412875"/>
            <a:ext cx="3744912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）科举制度的变化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3368" name="Rectangle 8" title=""/>
          <p:cNvSpPr/>
          <p:nvPr>
            <p:custDataLst>
              <p:tags r:id="rId9"/>
            </p:custDataLst>
          </p:nvPr>
        </p:nvSpPr>
        <p:spPr>
          <a:xfrm>
            <a:off x="900113" y="3644900"/>
            <a:ext cx="29273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）选官制度改革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3369" name="文本框 9" title=""/>
          <p:cNvSpPr txBox="1"/>
          <p:nvPr>
            <p:custDataLst>
              <p:tags r:id="rId10"/>
            </p:custDataLst>
          </p:nvPr>
        </p:nvSpPr>
        <p:spPr>
          <a:xfrm>
            <a:off x="1763713" y="4652963"/>
            <a:ext cx="5111750" cy="118745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学堂选官制度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变革选官制 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        留学毕业生选官制度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3370" name="文本框 9" title=""/>
          <p:cNvSpPr txBox="1"/>
          <p:nvPr>
            <p:custDataLst>
              <p:tags r:id="rId11"/>
            </p:custDataLst>
          </p:nvPr>
        </p:nvSpPr>
        <p:spPr>
          <a:xfrm>
            <a:off x="1763713" y="4149725"/>
            <a:ext cx="4464050" cy="4270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1904</a:t>
            </a:r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年，颁布</a:t>
            </a:r>
            <a:r>
              <a:rPr lang="en-US" altLang="zh-CN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奏定学堂章程</a:t>
            </a:r>
            <a:r>
              <a:rPr lang="en-US" altLang="zh-CN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en-US" altLang="zh-CN" sz="22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3371" name="" title=""/>
          <p:cNvSpPr txBox="1"/>
          <p:nvPr>
            <p:custDataLst>
              <p:tags r:id="rId12"/>
            </p:custDataLst>
          </p:nvPr>
        </p:nvSpPr>
        <p:spPr>
          <a:xfrm>
            <a:off x="7956550" y="4868863"/>
            <a:ext cx="345757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学堂选官与科举制结合</a:t>
            </a:r>
            <a:endParaRPr lang="zh-CN" altLang="en-US" sz="24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grpSp>
        <p:nvGrpSpPr>
          <p:cNvPr id="143372" name="" title=""/>
          <p:cNvGrpSpPr/>
          <p:nvPr>
            <p:custDataLst>
              <p:tags r:id="rId13"/>
            </p:custDataLst>
          </p:nvPr>
        </p:nvGrpSpPr>
        <p:grpSpPr>
          <a:xfrm>
            <a:off x="1692275" y="5949950"/>
            <a:ext cx="7129463" cy="519113"/>
            <a:chOff x="1883" y="3385"/>
            <a:chExt cx="4491" cy="327"/>
          </a:xfrm>
        </p:grpSpPr>
        <p:sp>
          <p:nvSpPr>
            <p:cNvPr id="143373" name="文本框 18" title=""/>
            <p:cNvSpPr txBox="1"/>
            <p:nvPr>
              <p:custDataLst>
                <p:tags r:id="rId14"/>
              </p:custDataLst>
            </p:nvPr>
          </p:nvSpPr>
          <p:spPr>
            <a:xfrm>
              <a:off x="1883" y="3385"/>
              <a:ext cx="4491" cy="32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800" b="1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  <a:sym typeface="+mn-ea"/>
                </a:rPr>
                <a:t>科举选官          学堂选官、</a:t>
              </a:r>
              <a:r>
                <a:rPr lang="zh-CN" altLang="en-US" sz="2800" b="1">
                  <a:solidFill>
                    <a:srgbClr val="FF0000"/>
                  </a:solidFill>
                  <a:latin typeface="方正粗黑宋简体" pitchFamily="2" charset="-122"/>
                  <a:ea typeface="方正粗黑宋简体" pitchFamily="2" charset="-122"/>
                </a:rPr>
                <a:t>留学毕业生选官</a:t>
              </a:r>
              <a:endParaRPr lang="zh-CN" altLang="en-US" sz="2800" b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  <p:cxnSp>
          <p:nvCxnSpPr>
            <p:cNvPr id="143374" name="" title=""/>
            <p:cNvCxnSpPr/>
            <p:nvPr>
              <p:custDataLst>
                <p:tags r:id="rId15"/>
              </p:custDataLst>
            </p:nvPr>
          </p:nvCxnSpPr>
          <p:spPr>
            <a:xfrm>
              <a:off x="2926" y="3521"/>
              <a:ext cx="45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miter lim="800000"/>
              <a:tailEnd type="triangle"/>
            </a:ln>
          </p:spPr>
        </p:cxnSp>
      </p:grpSp>
      <p:sp>
        <p:nvSpPr>
          <p:cNvPr id="143375" name="" title=""/>
          <p:cNvSpPr/>
          <p:nvPr>
            <p:custDataLst>
              <p:tags r:id="rId16"/>
            </p:custDataLst>
          </p:nvPr>
        </p:nvSpPr>
        <p:spPr>
          <a:xfrm>
            <a:off x="3779838" y="4868863"/>
            <a:ext cx="215900" cy="792162"/>
          </a:xfrm>
          <a:prstGeom prst="leftBrace">
            <a:avLst>
              <a:gd name="adj1" fmla="val 30576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4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6" grpId="0"/>
      <p:bldP spid="143367" grpId="0"/>
      <p:bldP spid="143368" grpId="0"/>
      <p:bldP spid="143370" grpId="0" animBg="1"/>
      <p:bldP spid="1433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6691" name="Picture 13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grpSp>
        <p:nvGrpSpPr>
          <p:cNvPr id="156674" name="组合 15" title=""/>
          <p:cNvGrpSpPr/>
          <p:nvPr>
            <p:custDataLst>
              <p:tags r:id="rId5"/>
            </p:custDataLst>
          </p:nvPr>
        </p:nvGrpSpPr>
        <p:grpSpPr>
          <a:xfrm>
            <a:off x="395288" y="1341438"/>
            <a:ext cx="3314700" cy="5275262"/>
            <a:chOff x="136477" y="1167618"/>
            <a:chExt cx="3770245" cy="5491551"/>
          </a:xfrm>
        </p:grpSpPr>
        <p:sp>
          <p:nvSpPr>
            <p:cNvPr id="156675" name="流程图: 可选过程 10">
              <a:extLst>
                <a:ext uri="{FF2B5EF4-FFF2-40B4-BE49-F238E27FC236}"/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36477" y="1167618"/>
              <a:ext cx="3770245" cy="5491551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eaLnBrk="1" hangingPunct="0"/>
              <a:endParaRPr lang="zh-CN" altLang="en-US">
                <a:solidFill>
                  <a:srgbClr val="FFFFFF"/>
                </a:solidFill>
                <a:latin typeface="等线"/>
                <a:ea typeface="等线"/>
              </a:endParaRPr>
            </a:p>
          </p:txBody>
        </p:sp>
        <p:sp>
          <p:nvSpPr>
            <p:cNvPr id="156676" name="文本框 5" title=""/>
            <p:cNvSpPr txBox="1"/>
            <p:nvPr>
              <p:custDataLst>
                <p:tags r:id="rId7"/>
              </p:custDataLst>
            </p:nvPr>
          </p:nvSpPr>
          <p:spPr>
            <a:xfrm>
              <a:off x="1021257" y="1329572"/>
              <a:ext cx="2448492" cy="47594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400" b="1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南京临时政府</a:t>
              </a:r>
              <a:endParaRPr lang="zh-CN" altLang="en-US" sz="2400">
                <a:solidFill>
                  <a:schemeClr val="tx1"/>
                </a:solidFill>
                <a:latin typeface="等线"/>
                <a:ea typeface="黑体" pitchFamily="49" charset="-122"/>
              </a:endParaRPr>
            </a:p>
          </p:txBody>
        </p:sp>
      </p:grpSp>
      <p:grpSp>
        <p:nvGrpSpPr>
          <p:cNvPr id="156677" name="组合 16" title=""/>
          <p:cNvGrpSpPr/>
          <p:nvPr>
            <p:custDataLst>
              <p:tags r:id="rId8"/>
            </p:custDataLst>
          </p:nvPr>
        </p:nvGrpSpPr>
        <p:grpSpPr>
          <a:xfrm>
            <a:off x="3779838" y="1341438"/>
            <a:ext cx="3673475" cy="5275262"/>
            <a:chOff x="4206171" y="1167617"/>
            <a:chExt cx="3770245" cy="5491551"/>
          </a:xfrm>
        </p:grpSpPr>
        <p:sp>
          <p:nvSpPr>
            <p:cNvPr id="156678" name="流程图: 可选过程 13">
              <a:extLst>
                <a:ext uri="{FF2B5EF4-FFF2-40B4-BE49-F238E27FC236}"/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06171" y="1167617"/>
              <a:ext cx="3770245" cy="5491551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eaLnBrk="1" hangingPunct="0"/>
              <a:endParaRPr lang="zh-CN" altLang="en-US">
                <a:solidFill>
                  <a:srgbClr val="FFFFFF"/>
                </a:solidFill>
                <a:latin typeface="等线"/>
                <a:ea typeface="等线"/>
              </a:endParaRPr>
            </a:p>
          </p:txBody>
        </p:sp>
        <p:sp>
          <p:nvSpPr>
            <p:cNvPr id="156679" name="文本框 7" title=""/>
            <p:cNvSpPr txBox="1"/>
            <p:nvPr>
              <p:custDataLst>
                <p:tags r:id="rId10"/>
              </p:custDataLst>
            </p:nvPr>
          </p:nvSpPr>
          <p:spPr>
            <a:xfrm>
              <a:off x="5077857" y="1324613"/>
              <a:ext cx="2302228" cy="475945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400" b="1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北洋政府时期</a:t>
              </a:r>
              <a:endParaRPr lang="zh-CN" altLang="en-US" sz="2400">
                <a:solidFill>
                  <a:schemeClr val="tx1"/>
                </a:solidFill>
                <a:latin typeface="等线"/>
                <a:ea typeface="黑体" pitchFamily="49" charset="-122"/>
              </a:endParaRPr>
            </a:p>
          </p:txBody>
        </p:sp>
      </p:grpSp>
      <p:grpSp>
        <p:nvGrpSpPr>
          <p:cNvPr id="156680" name="组合 17" title=""/>
          <p:cNvGrpSpPr/>
          <p:nvPr>
            <p:custDataLst>
              <p:tags r:id="rId11"/>
            </p:custDataLst>
          </p:nvPr>
        </p:nvGrpSpPr>
        <p:grpSpPr>
          <a:xfrm>
            <a:off x="7524750" y="1268413"/>
            <a:ext cx="3998913" cy="5348287"/>
            <a:chOff x="8271700" y="1167617"/>
            <a:chExt cx="3770245" cy="5491551"/>
          </a:xfrm>
        </p:grpSpPr>
        <p:sp>
          <p:nvSpPr>
            <p:cNvPr id="156681" name="流程图: 可选过程 14">
              <a:extLst>
                <a:ext uri="{FF2B5EF4-FFF2-40B4-BE49-F238E27FC236}"/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271700" y="1167617"/>
              <a:ext cx="3770245" cy="5491551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algn="ctr" eaLnBrk="1" hangingPunct="0"/>
              <a:endParaRPr lang="zh-CN" altLang="en-US">
                <a:solidFill>
                  <a:srgbClr val="FFFFFF"/>
                </a:solidFill>
                <a:latin typeface="等线"/>
                <a:ea typeface="等线"/>
              </a:endParaRPr>
            </a:p>
          </p:txBody>
        </p:sp>
        <p:sp>
          <p:nvSpPr>
            <p:cNvPr id="156682" name="文本框 9" title=""/>
            <p:cNvSpPr txBox="1"/>
            <p:nvPr>
              <p:custDataLst>
                <p:tags r:id="rId13"/>
              </p:custDataLst>
            </p:nvPr>
          </p:nvSpPr>
          <p:spPr>
            <a:xfrm>
              <a:off x="9225112" y="1324099"/>
              <a:ext cx="2303457" cy="469447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zh-CN" altLang="en-US" sz="1800" b="0" i="0" u="none" baseline="0">
                  <a:solidFill>
                    <a:srgbClr val="000000"/>
                  </a:solidFill>
                  <a:effectLst/>
                  <a:latin typeface="Arial" pitchFamily="34" charset="0"/>
                  <a:ea typeface="宋体" pitchFamily="2" charset="-122"/>
                </a:defRPr>
              </a:lvl5pPr>
            </a:lstStyle>
            <a:p>
              <a:pPr marL="0" lvl="0" indent="0" eaLnBrk="1" hangingPunct="1"/>
              <a:r>
                <a:rPr lang="zh-CN" altLang="en-US" sz="2400" b="1">
                  <a:solidFill>
                    <a:srgbClr val="0000CC"/>
                  </a:solidFill>
                  <a:latin typeface="黑体" pitchFamily="49" charset="-122"/>
                  <a:ea typeface="黑体" pitchFamily="49" charset="-122"/>
                </a:rPr>
                <a:t>南京国民政府</a:t>
              </a:r>
              <a:endParaRPr lang="zh-CN" altLang="en-US" sz="2400">
                <a:solidFill>
                  <a:schemeClr val="tx1"/>
                </a:solidFill>
                <a:latin typeface="等线"/>
                <a:ea typeface="黑体" pitchFamily="49" charset="-122"/>
              </a:endParaRPr>
            </a:p>
          </p:txBody>
        </p:sp>
      </p:grpSp>
      <p:sp>
        <p:nvSpPr>
          <p:cNvPr id="156683" name="文本框 19" title=""/>
          <p:cNvSpPr txBox="1"/>
          <p:nvPr>
            <p:custDataLst>
              <p:tags r:id="rId14"/>
            </p:custDataLst>
          </p:nvPr>
        </p:nvSpPr>
        <p:spPr>
          <a:xfrm>
            <a:off x="468313" y="2060575"/>
            <a:ext cx="3494087" cy="44465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、依据：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孙中山文官考试思想</a:t>
            </a:r>
            <a:endParaRPr lang="en-US" altLang="zh-CN" sz="2200" b="1">
              <a:solidFill>
                <a:srgbClr val="009900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、内容：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①以考试为主，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②建立考试院，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③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完善国家政治制度，建立文官的培养、任用、监察等运行机制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、作用：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奠定近代文官制度基础；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影响深远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、局限：</a:t>
            </a:r>
            <a:endParaRPr lang="en-US" altLang="zh-CN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只停留在纸面上</a:t>
            </a:r>
            <a:endParaRPr lang="en-US" altLang="zh-CN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6684" name="文本框 21" title=""/>
          <p:cNvSpPr txBox="1"/>
          <p:nvPr>
            <p:custDataLst>
              <p:tags r:id="rId15"/>
            </p:custDataLst>
          </p:nvPr>
        </p:nvSpPr>
        <p:spPr>
          <a:xfrm>
            <a:off x="3779838" y="2060575"/>
            <a:ext cx="3636962" cy="43529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、方式：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考试和甄别</a:t>
            </a:r>
            <a:endParaRPr lang="en-US" altLang="zh-CN" sz="2200" b="1">
              <a:solidFill>
                <a:srgbClr val="009900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、建立标志：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en-US" altLang="zh-CN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1913</a:t>
            </a:r>
            <a:r>
              <a:rPr lang="zh-CN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文官考试法草案</a:t>
            </a:r>
            <a:r>
              <a:rPr lang="en-US" altLang="zh-CN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的颁布</a:t>
            </a:r>
            <a:endParaRPr lang="en-US" altLang="zh-CN" sz="2200" b="1">
              <a:solidFill>
                <a:srgbClr val="009900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、作用：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 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①促进旧人事制度向现代文官制度转变；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②保持行政的连续性和稳定性。</a:t>
            </a:r>
            <a:endParaRPr lang="en-US" altLang="zh-CN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、弊端：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女子不得参加考试</a:t>
            </a:r>
            <a:endParaRPr lang="en-US" altLang="zh-CN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6685" name="文本框 23" title=""/>
          <p:cNvSpPr txBox="1"/>
          <p:nvPr>
            <p:custDataLst>
              <p:tags r:id="rId16"/>
            </p:custDataLst>
          </p:nvPr>
        </p:nvSpPr>
        <p:spPr>
          <a:xfrm>
            <a:off x="7524750" y="1844675"/>
            <a:ext cx="4146550" cy="47847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、建立条件：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en-US" altLang="zh-CN" sz="20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1929</a:t>
            </a:r>
            <a:r>
              <a:rPr lang="zh-CN" altLang="en-US" sz="20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年制定</a:t>
            </a:r>
            <a:r>
              <a:rPr lang="en-US" altLang="zh-CN" sz="20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公务员任用条例</a:t>
            </a:r>
            <a:r>
              <a:rPr lang="en-US" altLang="zh-CN" sz="20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1933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年颁布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公务员任用法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②以北洋政府时期文官制度为基础，继承、吸收中国传统考试监察制度和西方文官制度精华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、建立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考试机关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考试院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法律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——1929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考试法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>
                <a:solidFill>
                  <a:schemeClr val="tx1"/>
                </a:solidFill>
                <a:latin typeface="黑体" pitchFamily="49" charset="-122"/>
                <a:ea typeface="黑体" pitchFamily="49" charset="-122"/>
              </a:rPr>
              <a:t>、特点：</a:t>
            </a:r>
            <a:endParaRPr lang="zh-CN" altLang="en-US" sz="2400" b="1">
              <a:solidFill>
                <a:schemeClr val="tx1"/>
              </a:solidFill>
              <a:latin typeface="黑体" pitchFamily="49" charset="-122"/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①中西合璧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②考试选拔为主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③实现孙中山主张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④立法形式确立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⑤女子参加考试，更开放，公平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156686" name="直接连接符 25" title=""/>
          <p:cNvCxnSpPr/>
          <p:nvPr>
            <p:custDataLst>
              <p:tags r:id="rId17"/>
            </p:custDataLst>
          </p:nvPr>
        </p:nvCxnSpPr>
        <p:spPr>
          <a:xfrm>
            <a:off x="395288" y="1916113"/>
            <a:ext cx="11161712" cy="0"/>
          </a:xfrm>
          <a:prstGeom prst="line">
            <a:avLst/>
          </a:prstGeom>
          <a:noFill/>
          <a:ln w="38100">
            <a:solidFill>
              <a:schemeClr val="accent1"/>
            </a:solidFill>
            <a:miter lim="800000"/>
          </a:ln>
        </p:spPr>
      </p:cxnSp>
      <p:sp>
        <p:nvSpPr>
          <p:cNvPr id="156688" name="文本框 11" title=""/>
          <p:cNvSpPr txBox="1"/>
          <p:nvPr>
            <p:custDataLst>
              <p:tags r:id="rId18"/>
            </p:custDataLst>
          </p:nvPr>
        </p:nvSpPr>
        <p:spPr>
          <a:xfrm>
            <a:off x="1116013" y="908050"/>
            <a:ext cx="17160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CC0000"/>
                </a:solidFill>
                <a:ea typeface="方正粗黑宋简体" pitchFamily="2" charset="-122"/>
                <a:sym typeface="Arial" pitchFamily="34" charset="0"/>
              </a:rPr>
              <a:t>发端与奠基</a:t>
            </a:r>
            <a:endParaRPr lang="zh-CN" altLang="en-US" sz="2400" b="1">
              <a:solidFill>
                <a:srgbClr val="CC0000"/>
              </a:solidFill>
              <a:ea typeface="方正粗黑宋简体" pitchFamily="2" charset="-122"/>
              <a:sym typeface="Arial" pitchFamily="34" charset="0"/>
            </a:endParaRPr>
          </a:p>
        </p:txBody>
      </p:sp>
      <p:sp>
        <p:nvSpPr>
          <p:cNvPr id="156689" name="Rectangle 11" title=""/>
          <p:cNvSpPr/>
          <p:nvPr>
            <p:custDataLst>
              <p:tags r:id="rId19"/>
            </p:custDataLst>
          </p:nvPr>
        </p:nvSpPr>
        <p:spPr>
          <a:xfrm>
            <a:off x="4716463" y="908050"/>
            <a:ext cx="1716087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CC0000"/>
                </a:solidFill>
                <a:ea typeface="方正粗黑宋简体" pitchFamily="2" charset="-122"/>
                <a:sym typeface="Arial" pitchFamily="34" charset="0"/>
              </a:rPr>
              <a:t>形成与确立</a:t>
            </a:r>
            <a:endParaRPr lang="zh-CN" altLang="en-US" sz="2400" b="1">
              <a:solidFill>
                <a:srgbClr val="CC0000"/>
              </a:solidFill>
              <a:ea typeface="方正粗黑宋简体" pitchFamily="2" charset="-122"/>
              <a:sym typeface="Arial" pitchFamily="34" charset="0"/>
            </a:endParaRPr>
          </a:p>
        </p:txBody>
      </p:sp>
      <p:sp>
        <p:nvSpPr>
          <p:cNvPr id="156690" name="Rectangle 12" title=""/>
          <p:cNvSpPr/>
          <p:nvPr>
            <p:custDataLst>
              <p:tags r:id="rId20"/>
            </p:custDataLst>
          </p:nvPr>
        </p:nvSpPr>
        <p:spPr>
          <a:xfrm>
            <a:off x="8677275" y="836613"/>
            <a:ext cx="17160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CC0000"/>
                </a:solidFill>
                <a:ea typeface="方正粗黑宋简体" pitchFamily="2" charset="-122"/>
                <a:sym typeface="Arial" pitchFamily="34" charset="0"/>
              </a:rPr>
              <a:t>发展与成熟</a:t>
            </a:r>
            <a:endParaRPr lang="zh-CN" altLang="en-US" sz="2400" b="1">
              <a:solidFill>
                <a:srgbClr val="CC0000"/>
              </a:solidFill>
              <a:ea typeface="方正粗黑宋简体" pitchFamily="2" charset="-122"/>
              <a:sym typeface="Arial" pitchFamily="34" charset="0"/>
            </a:endParaRPr>
          </a:p>
        </p:txBody>
      </p:sp>
      <p:sp>
        <p:nvSpPr>
          <p:cNvPr id="156692" name="Rectangle 14" title=""/>
          <p:cNvSpPr/>
          <p:nvPr>
            <p:custDataLst>
              <p:tags r:id="rId21"/>
            </p:custDataLst>
          </p:nvPr>
        </p:nvSpPr>
        <p:spPr>
          <a:xfrm>
            <a:off x="395288" y="333375"/>
            <a:ext cx="3887787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民国时期的官员选拔制度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8" grpId="0"/>
      <p:bldP spid="156689" grpId="0"/>
      <p:bldP spid="1566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438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4388" name="文本框 36" title=""/>
          <p:cNvSpPr txBox="1"/>
          <p:nvPr>
            <p:custDataLst>
              <p:tags r:id="rId5"/>
            </p:custDataLst>
          </p:nvPr>
        </p:nvSpPr>
        <p:spPr>
          <a:xfrm>
            <a:off x="611188" y="5300663"/>
            <a:ext cx="547370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+mn-ea"/>
              </a:rPr>
              <a:t>特点</a:t>
            </a:r>
            <a:r>
              <a:rPr lang="zh-CN" altLang="en-US" sz="2400" b="1">
                <a:latin typeface="楷体" pitchFamily="49" charset="-122"/>
                <a:ea typeface="楷体" pitchFamily="49" charset="-122"/>
                <a:sym typeface="+mn-ea"/>
              </a:rPr>
              <a:t>：吸收科举制有益成分，</a:t>
            </a:r>
            <a:endParaRPr lang="zh-CN" altLang="en-US" sz="2400" b="1">
              <a:latin typeface="楷体" pitchFamily="49" charset="-122"/>
              <a:ea typeface="楷体" pitchFamily="49" charset="-122"/>
              <a:sym typeface="+mn-ea"/>
            </a:endParaRPr>
          </a:p>
          <a:p>
            <a:pPr marL="0" lvl="0" indent="0" eaLnBrk="1" hangingPunct="1"/>
            <a:r>
              <a:rPr lang="zh-CN" altLang="en-US" sz="2400" b="1">
                <a:latin typeface="楷体" pitchFamily="49" charset="-122"/>
                <a:ea typeface="楷体" pitchFamily="49" charset="-122"/>
                <a:sym typeface="+mn-ea"/>
              </a:rPr>
              <a:t>      又借鉴西方文官考试制度</a:t>
            </a:r>
            <a:endParaRPr lang="zh-CN" altLang="en-US" sz="2400" b="1"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44389" name="Text Box 5" title=""/>
          <p:cNvSpPr txBox="1"/>
          <p:nvPr>
            <p:custDataLst>
              <p:tags r:id="rId6"/>
            </p:custDataLst>
          </p:nvPr>
        </p:nvSpPr>
        <p:spPr>
          <a:xfrm>
            <a:off x="755650" y="908050"/>
            <a:ext cx="57610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rgbClr val="008000"/>
                </a:solidFill>
                <a:ea typeface="微软雅黑" pitchFamily="34" charset="-122"/>
              </a:rPr>
              <a:t>思考</a:t>
            </a:r>
            <a:r>
              <a:rPr lang="zh-CN" altLang="en-US" sz="2400">
                <a:solidFill>
                  <a:schemeClr val="tx1"/>
                </a:solidFill>
                <a:ea typeface="微软雅黑" pitchFamily="34" charset="-122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孙中山的文官考试思想的特点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4390" name="矩形 15" title=""/>
          <p:cNvSpPr/>
          <p:nvPr>
            <p:custDataLst>
              <p:tags r:id="rId7"/>
            </p:custDataLst>
          </p:nvPr>
        </p:nvSpPr>
        <p:spPr>
          <a:xfrm>
            <a:off x="468313" y="2060575"/>
            <a:ext cx="6480175" cy="2206625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334962" defTabSz="669925" eaLnBrk="1" hangingPunct="1"/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见得各国宪法只有三权，还是很不完</a:t>
            </a:r>
            <a:r>
              <a:rPr lang="en-US" altLang="zh-CN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……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任用官吏，在君主时代可以不用考试，共和时代考试是万不可少的。故兄弟想于三权之外，加多一个考试</a:t>
            </a:r>
            <a:r>
              <a:rPr lang="en-US" altLang="zh-CN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……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  <a:ea typeface="楷体" pitchFamily="49" charset="-122"/>
              </a:rPr>
              <a:t>中国也有宪法，一个是考试权，一个是弹劾权。</a:t>
            </a:r>
            <a:endParaRPr lang="en-US" altLang="zh-CN" sz="2400" b="1">
              <a:solidFill>
                <a:schemeClr val="tx1"/>
              </a:solidFill>
              <a:latin typeface="宋体" pitchFamily="2" charset="-122"/>
              <a:ea typeface="楷体" pitchFamily="49" charset="-122"/>
            </a:endParaRPr>
          </a:p>
          <a:p>
            <a:pPr marL="0" lvl="0" indent="334962" algn="r" defTabSz="669925" eaLnBrk="1" hangingPunct="1"/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孙中山关于 “五权宪法”的演说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(1921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</a:t>
            </a:r>
            <a:endParaRPr lang="en-US" altLang="zh-CN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44391" name="Picture 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308850" y="1341438"/>
            <a:ext cx="3924300" cy="4248150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5410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5411" name="Rectangle 3" title=""/>
          <p:cNvSpPr/>
          <p:nvPr>
            <p:custDataLst>
              <p:tags r:id="rId5"/>
            </p:custDataLst>
          </p:nvPr>
        </p:nvSpPr>
        <p:spPr>
          <a:xfrm>
            <a:off x="323850" y="333375"/>
            <a:ext cx="6697663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3.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中华人民共和国的干部制度和公务员制度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5412" name="文本框 8" title=""/>
          <p:cNvSpPr txBox="1"/>
          <p:nvPr>
            <p:custDataLst>
              <p:tags r:id="rId6"/>
            </p:custDataLst>
          </p:nvPr>
        </p:nvSpPr>
        <p:spPr>
          <a:xfrm>
            <a:off x="395288" y="981075"/>
            <a:ext cx="2544762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spcAft>
                <a:spcPts val="600"/>
              </a:spcAft>
            </a:pPr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）干部制度</a:t>
            </a:r>
            <a:endParaRPr lang="en-US" altLang="zh-CN" sz="2400" b="1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413" name="文本框 10" title=""/>
          <p:cNvSpPr txBox="1"/>
          <p:nvPr>
            <p:custDataLst>
              <p:tags r:id="rId7"/>
            </p:custDataLst>
          </p:nvPr>
        </p:nvSpPr>
        <p:spPr>
          <a:xfrm>
            <a:off x="468313" y="3429000"/>
            <a:ext cx="2740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spcAft>
                <a:spcPts val="600"/>
              </a:spcAft>
            </a:pPr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 b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</a:rPr>
              <a:t>）公务员制度</a:t>
            </a:r>
            <a:endParaRPr lang="en-US" altLang="zh-CN" sz="2400" b="1">
              <a:solidFill>
                <a:srgbClr val="0000C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5414" name="文本框 12" title=""/>
          <p:cNvSpPr txBox="1"/>
          <p:nvPr>
            <p:custDataLst>
              <p:tags r:id="rId8"/>
            </p:custDataLst>
          </p:nvPr>
        </p:nvSpPr>
        <p:spPr>
          <a:xfrm>
            <a:off x="611188" y="1557338"/>
            <a:ext cx="10658475" cy="15525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①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建立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新中国成立后, 统一管理的干部制度。 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②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后来又建立了统一领导、统一管理下的分类管理的干部制度。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③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完善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</a:t>
            </a:r>
            <a:r>
              <a:rPr lang="zh-CN" altLang="en-US" sz="2400" b="1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改革开放后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。在干部选拔、任用、考核、奖惩、离休、退休、培训、工资、回避制度等方面进行改革。废止领导干部职务终身制等。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5415" name="文本框 14" title=""/>
          <p:cNvSpPr txBox="1"/>
          <p:nvPr>
            <p:custDataLst>
              <p:tags r:id="rId9"/>
            </p:custDataLst>
          </p:nvPr>
        </p:nvSpPr>
        <p:spPr>
          <a:xfrm>
            <a:off x="468313" y="4076700"/>
            <a:ext cx="10944225" cy="2282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等线 Light"/>
                <a:ea typeface="等线 Light"/>
              </a:rPr>
              <a:t>①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确立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 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1993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年开始推行公务员制度 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>
                <a:ea typeface="Arial" pitchFamily="34" charset="0"/>
              </a:rPr>
              <a:t>     </a:t>
            </a:r>
            <a:r>
              <a:rPr lang="zh-CN" altLang="en-US" sz="2400" b="1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2005年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，通过《</a:t>
            </a:r>
            <a:r>
              <a:rPr lang="zh-CN" altLang="en-US" sz="2400" b="1">
                <a:solidFill>
                  <a:srgbClr val="00CC00"/>
                </a:solidFill>
                <a:latin typeface="楷体" pitchFamily="49" charset="-122"/>
                <a:ea typeface="楷体" pitchFamily="49" charset="-122"/>
              </a:rPr>
              <a:t>中华人民共和国公务员法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;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标志着国家公务员制度正式形成。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等线 Light"/>
                <a:ea typeface="等线 Light"/>
              </a:rPr>
              <a:t>②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内容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 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公开考试、严格考察、平等竞争、择优录取的办法，公务员考录工作正式进入法制化轨道。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en-US" altLang="zh-CN" sz="2400" b="1">
                <a:solidFill>
                  <a:schemeClr val="tx1"/>
                </a:solidFill>
                <a:latin typeface="等线 Light"/>
                <a:ea typeface="等线 Light"/>
              </a:rPr>
              <a:t>③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特征</a:t>
            </a:r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报考公务员人数不断增多；文化程度呈现高学历化的特点；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等线 Light"/>
                <a:ea typeface="等线 Light"/>
              </a:rPr>
              <a:t>              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考试录用的规模和范围扩大；录用过程透明化、公开化和平等化。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13" grpId="0"/>
      <p:bldP spid="145414" grpId="0"/>
      <p:bldP spid="1454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7718" name="Picture 16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7698" name="TextBox 10" title=""/>
          <p:cNvSpPr txBox="1"/>
          <p:nvPr>
            <p:custDataLst>
              <p:tags r:id="rId5"/>
            </p:custDataLst>
          </p:nvPr>
        </p:nvSpPr>
        <p:spPr>
          <a:xfrm>
            <a:off x="2555875" y="2852738"/>
            <a:ext cx="2486025" cy="1062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>
              <a:lnSpc>
                <a:spcPct val="13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南京临时政府</a:t>
            </a:r>
            <a:endParaRPr lang="en-US" altLang="zh-CN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0">
              <a:lnSpc>
                <a:spcPct val="13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1912.1—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1912.3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7699" name="TextBox 10" title=""/>
          <p:cNvSpPr txBox="1"/>
          <p:nvPr>
            <p:custDataLst>
              <p:tags r:id="rId6"/>
            </p:custDataLst>
          </p:nvPr>
        </p:nvSpPr>
        <p:spPr>
          <a:xfrm>
            <a:off x="5062538" y="2938463"/>
            <a:ext cx="2320925" cy="9286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北洋政府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1912.3—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1928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7700" name="TextBox 10" title=""/>
          <p:cNvSpPr txBox="1"/>
          <p:nvPr>
            <p:custDataLst>
              <p:tags r:id="rId7"/>
            </p:custDataLst>
          </p:nvPr>
        </p:nvSpPr>
        <p:spPr>
          <a:xfrm>
            <a:off x="7013575" y="2927350"/>
            <a:ext cx="2182813" cy="928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南京国民政府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1927—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1949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7701" name="TextBox 10" title=""/>
          <p:cNvSpPr txBox="1"/>
          <p:nvPr>
            <p:custDataLst>
              <p:tags r:id="rId8"/>
            </p:custDataLst>
          </p:nvPr>
        </p:nvSpPr>
        <p:spPr>
          <a:xfrm>
            <a:off x="9180513" y="2924175"/>
            <a:ext cx="2246312" cy="928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中华人民共和国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0">
              <a:lnSpc>
                <a:spcPct val="110000"/>
              </a:lnSpc>
              <a:spcAft>
                <a:spcPts val="988"/>
              </a:spcAft>
              <a:buFont typeface="Arial"/>
            </a:pPr>
            <a:r>
              <a:rPr lang="zh-CN" altLang="en-US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25" b="1" spc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1949—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今）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7702" name="TextBox 10" title=""/>
          <p:cNvSpPr txBox="1"/>
          <p:nvPr>
            <p:custDataLst>
              <p:tags r:id="rId9"/>
            </p:custDataLst>
          </p:nvPr>
        </p:nvSpPr>
        <p:spPr>
          <a:xfrm>
            <a:off x="539750" y="2997200"/>
            <a:ext cx="2101850" cy="8588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1">
              <a:buFont typeface="Arial"/>
            </a:pPr>
            <a:r>
              <a:rPr lang="zh-CN" altLang="en-US" sz="2200" b="1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晚清政府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1">
              <a:buFont typeface="Arial"/>
            </a:pPr>
            <a:endParaRPr lang="en-US" altLang="zh-CN" sz="8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1">
              <a:buFont typeface="Arial"/>
            </a:pP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1840—1912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7704" name="文本框 13" title=""/>
          <p:cNvSpPr txBox="1"/>
          <p:nvPr>
            <p:custDataLst>
              <p:tags r:id="rId10"/>
            </p:custDataLst>
          </p:nvPr>
        </p:nvSpPr>
        <p:spPr>
          <a:xfrm>
            <a:off x="395288" y="2060575"/>
            <a:ext cx="2103437" cy="493713"/>
          </a:xfrm>
          <a:prstGeom prst="rect">
            <a:avLst/>
          </a:prstGeom>
          <a:solidFill>
            <a:srgbClr val="FDBD99"/>
          </a:solidFill>
          <a:ln w="12700"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/>
            <a:r>
              <a:rPr lang="zh-CN" altLang="en-US" sz="3763" b="1" spc="806">
                <a:solidFill>
                  <a:schemeClr val="tx1"/>
                </a:solidFill>
                <a:latin typeface="Times New Roman" pitchFamily="18" charset="0"/>
                <a:ea typeface="方正粗黑宋简体" pitchFamily="2" charset="-122"/>
                <a:sym typeface="+mn-ea"/>
              </a:rPr>
              <a:t>废旧立新</a:t>
            </a:r>
            <a:endParaRPr lang="zh-CN" altLang="en-US" sz="2800" b="1">
              <a:solidFill>
                <a:schemeClr val="tx1"/>
              </a:solidFill>
              <a:latin typeface="Times New Roman" pitchFamily="18" charset="0"/>
              <a:ea typeface="方正粗黑宋简体" pitchFamily="2" charset="-122"/>
              <a:sym typeface="+mn-ea"/>
            </a:endParaRPr>
          </a:p>
        </p:txBody>
      </p:sp>
      <p:sp>
        <p:nvSpPr>
          <p:cNvPr id="157705" name="文本框 15" title=""/>
          <p:cNvSpPr txBox="1"/>
          <p:nvPr>
            <p:custDataLst>
              <p:tags r:id="rId11"/>
            </p:custDataLst>
          </p:nvPr>
        </p:nvSpPr>
        <p:spPr>
          <a:xfrm>
            <a:off x="2484438" y="2060575"/>
            <a:ext cx="6551612" cy="493713"/>
          </a:xfrm>
          <a:prstGeom prst="rect">
            <a:avLst/>
          </a:prstGeom>
          <a:solidFill>
            <a:srgbClr val="B2B2B2"/>
          </a:solidFill>
          <a:ln w="19050"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1"/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方正粗黑宋简体" pitchFamily="2" charset="-122"/>
                <a:sym typeface="+mn-ea"/>
              </a:rPr>
              <a:t>新陈代谢</a:t>
            </a:r>
            <a:endParaRPr lang="zh-CN" altLang="en-US" sz="2800" b="1">
              <a:solidFill>
                <a:schemeClr val="tx1"/>
              </a:solidFill>
              <a:latin typeface="Times New Roman" pitchFamily="18" charset="0"/>
              <a:ea typeface="方正粗黑宋简体" pitchFamily="2" charset="-122"/>
              <a:sym typeface="+mn-ea"/>
            </a:endParaRPr>
          </a:p>
        </p:txBody>
      </p:sp>
      <p:sp>
        <p:nvSpPr>
          <p:cNvPr id="157706" name="文本框 16" title=""/>
          <p:cNvSpPr txBox="1"/>
          <p:nvPr>
            <p:custDataLst>
              <p:tags r:id="rId12"/>
            </p:custDataLst>
          </p:nvPr>
        </p:nvSpPr>
        <p:spPr>
          <a:xfrm>
            <a:off x="9036050" y="2060575"/>
            <a:ext cx="2532063" cy="493713"/>
          </a:xfrm>
          <a:prstGeom prst="rect">
            <a:avLst/>
          </a:prstGeom>
          <a:solidFill>
            <a:srgbClr val="FF0000"/>
          </a:solidFill>
          <a:ln w="19050"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1"/>
            <a:r>
              <a:rPr lang="zh-CN" altLang="en-US" sz="2800" b="1">
                <a:solidFill>
                  <a:schemeClr val="tx1"/>
                </a:solidFill>
                <a:latin typeface="Times New Roman" pitchFamily="18" charset="0"/>
                <a:ea typeface="方正粗黑宋简体" pitchFamily="2" charset="-122"/>
              </a:rPr>
              <a:t>崭新特色</a:t>
            </a:r>
            <a:endParaRPr lang="zh-CN" altLang="en-US" sz="2800" b="1">
              <a:solidFill>
                <a:schemeClr val="tx1"/>
              </a:solidFill>
              <a:latin typeface="Times New Roman" pitchFamily="18" charset="0"/>
              <a:ea typeface="方正粗黑宋简体" pitchFamily="2" charset="-122"/>
            </a:endParaRPr>
          </a:p>
        </p:txBody>
      </p:sp>
      <p:sp>
        <p:nvSpPr>
          <p:cNvPr id="157707" name="文本框 18" title=""/>
          <p:cNvSpPr txBox="1"/>
          <p:nvPr>
            <p:custDataLst>
              <p:tags r:id="rId13"/>
            </p:custDataLst>
          </p:nvPr>
        </p:nvSpPr>
        <p:spPr>
          <a:xfrm>
            <a:off x="3276600" y="765175"/>
            <a:ext cx="5400675" cy="4937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defTabSz="669925" eaLnBrk="1" hangingPunct="1"/>
            <a:r>
              <a:rPr lang="zh-CN" altLang="en-US" sz="28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近代以来中国的官员选拔与管理</a:t>
            </a:r>
            <a:endParaRPr lang="zh-CN" altLang="en-US" sz="28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157708" name="文本框 2" title=""/>
          <p:cNvSpPr txBox="1"/>
          <p:nvPr>
            <p:custDataLst>
              <p:tags r:id="rId14"/>
            </p:custDataLst>
          </p:nvPr>
        </p:nvSpPr>
        <p:spPr>
          <a:xfrm>
            <a:off x="252413" y="4221163"/>
            <a:ext cx="2297112" cy="10715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废科举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  学堂选官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留学毕业生选官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57709" name="文本框 3" title=""/>
          <p:cNvSpPr txBox="1"/>
          <p:nvPr>
            <p:custDataLst>
              <p:tags r:id="rId15"/>
            </p:custDataLst>
          </p:nvPr>
        </p:nvSpPr>
        <p:spPr>
          <a:xfrm>
            <a:off x="2559050" y="4338638"/>
            <a:ext cx="1860550" cy="4016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考试选官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57710" name="文本框 4" title=""/>
          <p:cNvSpPr txBox="1"/>
          <p:nvPr>
            <p:custDataLst>
              <p:tags r:id="rId16"/>
            </p:custDataLst>
          </p:nvPr>
        </p:nvSpPr>
        <p:spPr>
          <a:xfrm>
            <a:off x="5003800" y="4221163"/>
            <a:ext cx="1981200" cy="10112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1"/>
            <a:r>
              <a:rPr lang="zh-CN" altLang="en-US" sz="2200" b="1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  考试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  <a:p>
            <a:pPr marL="0" lvl="0" indent="0" algn="ctr" defTabSz="669925" eaLnBrk="1" hangingPunct="1"/>
            <a:r>
              <a:rPr lang="zh-CN" altLang="en-US" b="1">
                <a:solidFill>
                  <a:schemeClr val="tx1"/>
                </a:solidFill>
                <a:latin typeface="Times New Roman" pitchFamily="18" charset="0"/>
                <a:ea typeface="汉仪全唐诗简" charset="-122"/>
              </a:rPr>
              <a:t>（文官考试制度）</a:t>
            </a:r>
            <a:endParaRPr lang="en-US" altLang="zh-CN" b="1">
              <a:solidFill>
                <a:schemeClr val="tx1"/>
              </a:solidFill>
              <a:latin typeface="Times New Roman" pitchFamily="18" charset="0"/>
              <a:ea typeface="汉仪全唐诗简" charset="-122"/>
            </a:endParaRPr>
          </a:p>
          <a:p>
            <a:pPr marL="0" lvl="0" indent="0" algn="ctr" defTabSz="669925" eaLnBrk="1" hangingPunct="1"/>
            <a:r>
              <a:rPr lang="zh-CN" altLang="en-US" sz="2200" b="1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  甄别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57711" name="文本框 5" title=""/>
          <p:cNvSpPr txBox="1"/>
          <p:nvPr>
            <p:custDataLst>
              <p:tags r:id="rId17"/>
            </p:custDataLst>
          </p:nvPr>
        </p:nvSpPr>
        <p:spPr>
          <a:xfrm>
            <a:off x="7077075" y="4492625"/>
            <a:ext cx="1779588" cy="4016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公务员制度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57712" name="文本框 6" title=""/>
          <p:cNvSpPr txBox="1"/>
          <p:nvPr>
            <p:custDataLst>
              <p:tags r:id="rId18"/>
            </p:custDataLst>
          </p:nvPr>
        </p:nvSpPr>
        <p:spPr>
          <a:xfrm>
            <a:off x="9118600" y="4303713"/>
            <a:ext cx="2495550" cy="736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0"/>
            <a:r>
              <a:rPr lang="zh-CN" altLang="en-US" sz="3225" b="1" spc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中国特色社会主义干部管理制度</a:t>
            </a:r>
            <a:endParaRPr lang="zh-CN" altLang="en-US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cxnSp>
        <p:nvCxnSpPr>
          <p:cNvPr id="157714" name="" title=""/>
          <p:cNvCxnSpPr/>
          <p:nvPr>
            <p:custDataLst>
              <p:tags r:id="rId19"/>
            </p:custDataLst>
          </p:nvPr>
        </p:nvCxnSpPr>
        <p:spPr>
          <a:xfrm>
            <a:off x="323850" y="3429000"/>
            <a:ext cx="11161713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57715" name="" title=""/>
          <p:cNvCxnSpPr/>
          <p:nvPr>
            <p:custDataLst>
              <p:tags r:id="rId20"/>
            </p:custDataLst>
          </p:nvPr>
        </p:nvCxnSpPr>
        <p:spPr>
          <a:xfrm flipH="1">
            <a:off x="2484438" y="2708275"/>
            <a:ext cx="0" cy="27368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</a:ln>
        </p:spPr>
      </p:cxnSp>
      <p:cxnSp>
        <p:nvCxnSpPr>
          <p:cNvPr id="157716" name="" title=""/>
          <p:cNvCxnSpPr/>
          <p:nvPr>
            <p:custDataLst>
              <p:tags r:id="rId21"/>
            </p:custDataLst>
          </p:nvPr>
        </p:nvCxnSpPr>
        <p:spPr>
          <a:xfrm flipH="1">
            <a:off x="9036050" y="2636838"/>
            <a:ext cx="0" cy="27368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</a:ln>
        </p:spPr>
      </p:cxnSp>
      <p:sp>
        <p:nvSpPr>
          <p:cNvPr id="157717" name="文本框 10" title=""/>
          <p:cNvSpPr txBox="1"/>
          <p:nvPr>
            <p:custDataLst>
              <p:tags r:id="rId22"/>
            </p:custDataLst>
          </p:nvPr>
        </p:nvSpPr>
        <p:spPr>
          <a:xfrm>
            <a:off x="9396413" y="5300663"/>
            <a:ext cx="1871662" cy="401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lIns="66934" tIns="33467" rIns="66934" bIns="33467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defTabSz="669925" eaLnBrk="1" hangingPunct="1"/>
            <a:r>
              <a:rPr lang="zh-CN" altLang="en-US" sz="2200" b="1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</a:rPr>
              <a:t>公务员制度</a:t>
            </a:r>
            <a:endParaRPr lang="en-US" altLang="zh-CN" sz="2200" b="1">
              <a:solidFill>
                <a:schemeClr val="tx1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7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4" grpId="0" animBg="1"/>
      <p:bldP spid="157705" grpId="0" animBg="1"/>
      <p:bldP spid="157706" grpId="0" animBg="1"/>
      <p:bldP spid="157708" grpId="0"/>
      <p:bldP spid="157709" grpId="0"/>
      <p:bldP spid="157710" grpId="0"/>
      <p:bldP spid="157711" grpId="0"/>
      <p:bldP spid="157712" grpId="0"/>
      <p:bldP spid="157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9791" name="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graphicFrame>
        <p:nvGraphicFramePr>
          <p:cNvPr id="159789" name="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95288" y="1628775"/>
          <a:ext cx="11090275" cy="4343400"/>
        </p:xfrm>
        <a:graphic>
          <a:graphicData uri="http://schemas.openxmlformats.org/drawingml/2006/table">
            <a:tbl>
              <a:tblPr/>
              <a:tblGrid>
                <a:gridCol w="2160588"/>
                <a:gridCol w="1871662"/>
                <a:gridCol w="5834062"/>
                <a:gridCol w="1223962"/>
              </a:tblGrid>
              <a:tr h="360362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itchFamily="34" charset="-122"/>
                          <a:ea typeface="微软雅黑" pitchFamily="34" charset="-122"/>
                        </a:rPr>
                        <a:t>阶段</a:t>
                      </a:r>
                      <a:endParaRPr lang="zh-CN" altLang="en-US" sz="24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itchFamily="34" charset="-122"/>
                          <a:ea typeface="微软雅黑" pitchFamily="34" charset="-122"/>
                        </a:rPr>
                        <a:t>时间</a:t>
                      </a:r>
                      <a:endParaRPr lang="zh-CN" altLang="en-US" sz="24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itchFamily="34" charset="-122"/>
                          <a:ea typeface="微软雅黑" pitchFamily="34" charset="-122"/>
                        </a:rPr>
                        <a:t>内容及变化</a:t>
                      </a:r>
                      <a:endParaRPr lang="zh-CN" altLang="en-US" sz="24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微软雅黑" pitchFamily="34" charset="-122"/>
                          <a:ea typeface="微软雅黑" pitchFamily="34" charset="-122"/>
                        </a:rPr>
                        <a:t>特点</a:t>
                      </a:r>
                      <a:endParaRPr lang="zh-CN" altLang="en-US" sz="24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642938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晚清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1840</a:t>
                      </a:r>
                      <a:r>
                        <a:rPr lang="zh-CN" altLang="en-US" sz="2000" b="1">
                          <a:latin typeface="微软雅黑" pitchFamily="34" charset="-122"/>
                        </a:rPr>
                        <a:t>－</a:t>
                      </a:r>
                      <a:r>
                        <a:rPr lang="en-US" altLang="zh-CN" sz="2000" b="1">
                          <a:latin typeface="微软雅黑" pitchFamily="34" charset="-122"/>
                        </a:rPr>
                        <a:t>1912</a:t>
                      </a:r>
                      <a:endParaRPr lang="en-US" altLang="zh-CN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废科举，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学堂选官制度、留学毕业生选官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solidFill>
                            <a:srgbClr val="40404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浓厚的</a:t>
                      </a:r>
                      <a:endParaRPr lang="zh-CN" altLang="en-US" sz="2200" b="1">
                        <a:solidFill>
                          <a:srgbClr val="40404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封建性</a:t>
                      </a:r>
                      <a:endParaRPr lang="zh-CN" altLang="en-US" sz="2200" b="1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 w="28575">
                      <a:solidFill>
                        <a:srgbClr val="646464"/>
                      </a:solidFill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</a:tr>
              <a:tr h="536575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南京临时政府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1912</a:t>
                      </a:r>
                      <a:endParaRPr lang="en-US" altLang="zh-CN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依据文官考试思想，形成文官选拔制度草案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solidFill>
                            <a:srgbClr val="40404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浓厚的</a:t>
                      </a:r>
                      <a:endParaRPr lang="zh-CN" altLang="en-US" sz="2200" b="1">
                        <a:solidFill>
                          <a:srgbClr val="40404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西方化</a:t>
                      </a:r>
                      <a:endParaRPr lang="zh-CN" altLang="en-US" sz="2200" b="1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</a:tr>
              <a:tr h="550862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北洋政府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1912</a:t>
                      </a:r>
                      <a:r>
                        <a:rPr lang="zh-CN" altLang="en-US" sz="2000" b="1">
                          <a:latin typeface="微软雅黑" pitchFamily="34" charset="-122"/>
                        </a:rPr>
                        <a:t>－</a:t>
                      </a:r>
                      <a:r>
                        <a:rPr lang="en-US" altLang="zh-CN" sz="2000" b="1">
                          <a:latin typeface="微软雅黑" pitchFamily="34" charset="-122"/>
                        </a:rPr>
                        <a:t>1927</a:t>
                      </a:r>
                      <a:endParaRPr lang="en-US" altLang="zh-CN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建立文官考试制度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</a:tcPr>
                </a:tc>
              </a:tr>
              <a:tr h="442912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南京国民政府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1927</a:t>
                      </a:r>
                      <a:r>
                        <a:rPr lang="zh-CN" altLang="en-US" sz="2000" b="1">
                          <a:latin typeface="微软雅黑" pitchFamily="34" charset="-122"/>
                        </a:rPr>
                        <a:t>－</a:t>
                      </a:r>
                      <a:r>
                        <a:rPr lang="en-US" altLang="zh-CN" sz="2000" b="1">
                          <a:latin typeface="微软雅黑" pitchFamily="34" charset="-122"/>
                        </a:rPr>
                        <a:t>1949</a:t>
                      </a:r>
                      <a:endParaRPr lang="en-US" altLang="zh-CN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建立公务员制度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B>
                      <a:prstDash val="sysDash"/>
                      <a:miter lim="800000"/>
                    </a:lnB>
                  </a:tcPr>
                </a:tc>
              </a:tr>
              <a:tr h="355600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建国初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1949</a:t>
                      </a:r>
                      <a:r>
                        <a:rPr lang="zh-CN" altLang="en-US" sz="2000" b="1">
                          <a:latin typeface="微软雅黑" pitchFamily="34" charset="-122"/>
                        </a:rPr>
                        <a:t>－</a:t>
                      </a:r>
                      <a:r>
                        <a:rPr lang="en-US" altLang="zh-CN" sz="2000" b="1">
                          <a:latin typeface="微软雅黑" pitchFamily="34" charset="-122"/>
                        </a:rPr>
                        <a:t>1978</a:t>
                      </a:r>
                      <a:endParaRPr lang="en-US" altLang="zh-CN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建立干部制度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>
                      <a:solidFill>
                        <a:srgbClr val="646464"/>
                      </a:solidFill>
                      <a:prstDash val="sysDash"/>
                      <a:miter lim="800000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solidFill>
                            <a:srgbClr val="C000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中国特色社会主义</a:t>
                      </a:r>
                      <a:endParaRPr lang="zh-CN" altLang="en-US" sz="2200" b="1">
                        <a:solidFill>
                          <a:srgbClr val="C000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rgbClr val="FFFFFF"/>
                    </a:solidFill>
                  </a:tcPr>
                </a:tc>
              </a:tr>
              <a:tr h="493712"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改革开放</a:t>
                      </a:r>
                      <a:endParaRPr lang="zh-CN" altLang="en-US" sz="2200" b="1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微软雅黑" pitchFamily="34" charset="-122"/>
                        </a:rPr>
                        <a:t>1978</a:t>
                      </a:r>
                      <a:r>
                        <a:rPr lang="zh-CN" altLang="en-US" sz="2000" b="1">
                          <a:latin typeface="微软雅黑" pitchFamily="34" charset="-122"/>
                        </a:rPr>
                        <a:t>至今</a:t>
                      </a:r>
                      <a:endParaRPr lang="zh-CN" altLang="en-US" sz="2000" b="1">
                        <a:latin typeface="微软雅黑" pitchFamily="34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vert="horz" wrap="square" lIns="177800" tIns="107950" rIns="177800" bIns="107950" anchor="ctr" anchorCtr="0"/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楷体" pitchFamily="49" charset="-122"/>
                        </a:rPr>
                        <a:t>改革干部管理制度，推行国家公务员制度</a:t>
                      </a:r>
                      <a:endParaRPr lang="zh-CN" altLang="en-US" sz="2200" b="1">
                        <a:latin typeface="微软雅黑" pitchFamily="34" charset="-122"/>
                        <a:ea typeface="楷体" pitchFamily="49" charset="-122"/>
                      </a:endParaRPr>
                    </a:p>
                  </a:txBody>
                  <a:tcPr marL="177800" marR="177800" marT="107950" marB="107950" anchor="ctr"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T>
                      <a:solidFill>
                        <a:srgbClr val="646464"/>
                      </a:solidFill>
                      <a:prstDash val="sysDash"/>
                      <a:miter lim="800000"/>
                    </a:lnT>
                    <a:lnB w="28575">
                      <a:solidFill>
                        <a:srgbClr val="646464"/>
                      </a:solidFill>
                      <a:miter lim="800000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 vert="horz" wrap="square"/>
                    <a:lstStyle/>
                    <a:p/>
                  </a:txBody>
                  <a:tcPr>
                    <a:lnL>
                      <a:solidFill>
                        <a:srgbClr val="646464"/>
                      </a:solidFill>
                      <a:prstDash val="sysDash"/>
                      <a:miter lim="800000"/>
                    </a:lnL>
                    <a:lnR>
                      <a:solidFill>
                        <a:srgbClr val="646464"/>
                      </a:solidFill>
                      <a:prstDash val="sysDash"/>
                      <a:miter lim="800000"/>
                    </a:lnR>
                    <a:lnB w="28575">
                      <a:miter lim="800000"/>
                    </a:lnB>
                  </a:tcPr>
                </a:tc>
              </a:tr>
            </a:tbl>
          </a:graphicData>
        </a:graphic>
      </p:graphicFrame>
      <p:sp>
        <p:nvSpPr>
          <p:cNvPr id="159786" name="" title=""/>
          <p:cNvSpPr/>
          <p:nvPr>
            <p:custDataLst>
              <p:tags r:id="rId6"/>
            </p:custDataLst>
          </p:nvPr>
        </p:nvSpPr>
        <p:spPr>
          <a:xfrm>
            <a:off x="2268538" y="765175"/>
            <a:ext cx="6613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chemeClr val="tx1"/>
                </a:solidFill>
                <a:ea typeface="方正粗黑宋简体" pitchFamily="2" charset="-122"/>
              </a:rPr>
              <a:t>近代以来中国的官员选拔与管理制度变化</a:t>
            </a:r>
            <a:endParaRPr lang="zh-CN" altLang="en-US" sz="2800" b="1">
              <a:solidFill>
                <a:schemeClr val="tx1"/>
              </a:solidFill>
              <a:ea typeface="方正粗黑宋简体" pitchFamily="2" charset="-12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8482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933238" cy="7334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148483" name="Picture 3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" y="836613"/>
            <a:ext cx="11580813" cy="58435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8484" name="Text Box 4" title=""/>
          <p:cNvSpPr txBox="1"/>
          <p:nvPr>
            <p:custDataLst>
              <p:tags r:id="rId7"/>
            </p:custDataLst>
          </p:nvPr>
        </p:nvSpPr>
        <p:spPr>
          <a:xfrm>
            <a:off x="1260475" y="188913"/>
            <a:ext cx="1800225" cy="519112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9900"/>
                </a:solidFill>
                <a:ea typeface="方正粗黑宋简体" pitchFamily="2" charset="-122"/>
              </a:rPr>
              <a:t>实战演练</a:t>
            </a:r>
            <a:endParaRPr lang="en-US" altLang="zh-CN" sz="2800" b="1">
              <a:solidFill>
                <a:srgbClr val="009900"/>
              </a:solidFill>
              <a:ea typeface="方正粗黑宋简体" pitchFamily="2" charset="-122"/>
            </a:endParaRPr>
          </a:p>
        </p:txBody>
      </p:sp>
      <p:sp>
        <p:nvSpPr>
          <p:cNvPr id="148485" name="Rectangle 5" title=""/>
          <p:cNvSpPr/>
          <p:nvPr>
            <p:custDataLst>
              <p:tags r:id="rId8"/>
            </p:custDataLst>
          </p:nvPr>
        </p:nvSpPr>
        <p:spPr>
          <a:xfrm>
            <a:off x="9901238" y="3789363"/>
            <a:ext cx="1509712" cy="427037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200" b="1">
                <a:ea typeface="Arial" pitchFamily="34" charset="0"/>
              </a:rPr>
              <a:t>【</a:t>
            </a:r>
            <a:r>
              <a:rPr lang="zh-CN" altLang="en-US" sz="2200" b="1">
                <a:ea typeface="Arial" pitchFamily="34" charset="0"/>
              </a:rPr>
              <a:t>答案</a:t>
            </a:r>
            <a:r>
              <a:rPr lang="en-US" altLang="zh-CN" sz="2200" b="1">
                <a:ea typeface="Arial" pitchFamily="34" charset="0"/>
              </a:rPr>
              <a:t>】</a:t>
            </a:r>
            <a:r>
              <a:rPr lang="en-US" altLang="zh-CN" sz="2200" b="1">
                <a:solidFill>
                  <a:srgbClr val="FF0000"/>
                </a:solidFill>
                <a:ea typeface="Arial" pitchFamily="34" charset="0"/>
              </a:rPr>
              <a:t>B</a:t>
            </a:r>
            <a:endParaRPr lang="zh-CN" altLang="en-US" sz="2200" b="1">
              <a:solidFill>
                <a:srgbClr val="FF0000"/>
              </a:solidFill>
              <a:ea typeface="Arial" pitchFamily="34" charset="0"/>
            </a:endParaRPr>
          </a:p>
        </p:txBody>
      </p:sp>
      <p:sp>
        <p:nvSpPr>
          <p:cNvPr id="148486" name="Rectangle 10" title=""/>
          <p:cNvSpPr/>
          <p:nvPr>
            <p:custDataLst>
              <p:tags r:id="rId9"/>
            </p:custDataLst>
          </p:nvPr>
        </p:nvSpPr>
        <p:spPr>
          <a:xfrm>
            <a:off x="323850" y="1052513"/>
            <a:ext cx="32321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汉朝选官制度</a:t>
            </a:r>
            <a:endParaRPr lang="en-US" altLang="zh-CN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8487" name="Rectangle 7" title=""/>
          <p:cNvSpPr/>
          <p:nvPr>
            <p:custDataLst>
              <p:tags r:id="rId10"/>
            </p:custDataLst>
          </p:nvPr>
        </p:nvSpPr>
        <p:spPr>
          <a:xfrm>
            <a:off x="9540875" y="6092825"/>
            <a:ext cx="1509713" cy="427038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200" b="1">
                <a:ea typeface="Arial" pitchFamily="34" charset="0"/>
              </a:rPr>
              <a:t>【</a:t>
            </a:r>
            <a:r>
              <a:rPr lang="zh-CN" altLang="en-US" sz="2200" b="1">
                <a:ea typeface="Arial" pitchFamily="34" charset="0"/>
              </a:rPr>
              <a:t>答案</a:t>
            </a:r>
            <a:r>
              <a:rPr lang="en-US" altLang="zh-CN" sz="2200" b="1">
                <a:ea typeface="Arial" pitchFamily="34" charset="0"/>
              </a:rPr>
              <a:t>】</a:t>
            </a:r>
            <a:r>
              <a:rPr lang="en-US" altLang="zh-CN" sz="2200" b="1">
                <a:solidFill>
                  <a:srgbClr val="FF0000"/>
                </a:solidFill>
                <a:ea typeface="Arial" pitchFamily="34" charset="0"/>
              </a:rPr>
              <a:t>D</a:t>
            </a:r>
            <a:endParaRPr lang="en-US" altLang="zh-CN" sz="2200" b="1">
              <a:solidFill>
                <a:srgbClr val="FF0000"/>
              </a:solidFill>
              <a:ea typeface="Arial" pitchFamily="34" charset="0"/>
            </a:endParaRPr>
          </a:p>
        </p:txBody>
      </p:sp>
      <p:sp>
        <p:nvSpPr>
          <p:cNvPr id="148488" name="Rectangle 10" title=""/>
          <p:cNvSpPr/>
          <p:nvPr>
            <p:custDataLst>
              <p:tags r:id="rId11"/>
            </p:custDataLst>
          </p:nvPr>
        </p:nvSpPr>
        <p:spPr>
          <a:xfrm>
            <a:off x="323850" y="4149725"/>
            <a:ext cx="38417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汉朝官吏考核制度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8489" name="Rectangle 9" title=""/>
          <p:cNvSpPr/>
          <p:nvPr>
            <p:custDataLst>
              <p:tags r:id="rId12"/>
            </p:custDataLst>
          </p:nvPr>
        </p:nvSpPr>
        <p:spPr>
          <a:xfrm>
            <a:off x="395288" y="1484313"/>
            <a:ext cx="11090275" cy="228282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2024·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北京卷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·2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) 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西汉官员朱邑，少时为舒桐乡啬夫，为政“廉平不苛”“存问耆老孤寡”“所部吏民爱敬焉”，后“举贤良为大司农丞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以治行第一入为大司农”。上述材料可以印证西汉时期（　　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①社会基层组织开始建立               ②中正官负责官员的考核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③政府通过察举选拔人才               ④官吏为政注重优抚老弱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 A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．①② 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．③④  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．①③ 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．②④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8490" name="" title=""/>
          <p:cNvSpPr/>
          <p:nvPr>
            <p:custDataLst>
              <p:tags r:id="rId13"/>
            </p:custDataLst>
          </p:nvPr>
        </p:nvSpPr>
        <p:spPr>
          <a:xfrm>
            <a:off x="395288" y="4581525"/>
            <a:ext cx="10945812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2024·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江西卷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·2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) 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贾谊曾说“俗吏之所务，在于刀笔筐箧”。在出土汉简中，也有记录吏员考核的文书，上面记载有“能书、会计、治官民，颇知律令”的文字。这可以看出西汉吏员任用注重（　　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A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．伦理道德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．文字技巧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．法律知识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．专业技能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8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5" grpId="0"/>
      <p:bldP spid="148486" grpId="0"/>
      <p:bldP spid="148487" grpId="0"/>
      <p:bldP spid="1484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950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9507" name="Rectangle 3" title=""/>
          <p:cNvSpPr/>
          <p:nvPr>
            <p:custDataLst>
              <p:tags r:id="rId5"/>
            </p:custDataLst>
          </p:nvPr>
        </p:nvSpPr>
        <p:spPr>
          <a:xfrm>
            <a:off x="395288" y="1052513"/>
            <a:ext cx="10945812" cy="19177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2024·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河北卷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·2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)  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西汉时，“刺史举民有茂材，移名丞相，丞相考召”。其中，选博士等，取明经；选廷尉正等，取明律令；选三辅令等，取治剧（剧：繁重）据此可知，这一选官途径旨在（　　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A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．依据政绩实效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．参考资品等次   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C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．关注家世道德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．考察为官能力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9508" name="Rectangle 4" title=""/>
          <p:cNvSpPr/>
          <p:nvPr>
            <p:custDataLst>
              <p:tags r:id="rId6"/>
            </p:custDataLst>
          </p:nvPr>
        </p:nvSpPr>
        <p:spPr>
          <a:xfrm>
            <a:off x="9612313" y="2420938"/>
            <a:ext cx="1509712" cy="427037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200" b="1">
                <a:ea typeface="Arial" pitchFamily="34" charset="0"/>
              </a:rPr>
              <a:t>【</a:t>
            </a:r>
            <a:r>
              <a:rPr lang="zh-CN" altLang="en-US" sz="2200" b="1">
                <a:ea typeface="Arial" pitchFamily="34" charset="0"/>
              </a:rPr>
              <a:t>答案</a:t>
            </a:r>
            <a:r>
              <a:rPr lang="en-US" altLang="zh-CN" sz="2200" b="1">
                <a:ea typeface="Arial" pitchFamily="34" charset="0"/>
              </a:rPr>
              <a:t>】</a:t>
            </a:r>
            <a:r>
              <a:rPr lang="en-US" altLang="zh-CN" sz="2200" b="1">
                <a:solidFill>
                  <a:srgbClr val="FF0000"/>
                </a:solidFill>
                <a:ea typeface="Arial" pitchFamily="34" charset="0"/>
              </a:rPr>
              <a:t>D</a:t>
            </a:r>
            <a:endParaRPr lang="zh-CN" altLang="en-US" sz="2200" b="1">
              <a:solidFill>
                <a:srgbClr val="FF0000"/>
              </a:solidFill>
              <a:ea typeface="Arial" pitchFamily="34" charset="0"/>
            </a:endParaRPr>
          </a:p>
        </p:txBody>
      </p:sp>
      <p:sp>
        <p:nvSpPr>
          <p:cNvPr id="149509" name="Rectangle 5" title=""/>
          <p:cNvSpPr/>
          <p:nvPr>
            <p:custDataLst>
              <p:tags r:id="rId7"/>
            </p:custDataLst>
          </p:nvPr>
        </p:nvSpPr>
        <p:spPr>
          <a:xfrm>
            <a:off x="395288" y="3756025"/>
            <a:ext cx="11090275" cy="19177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(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2024·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黑吉辽卷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·3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)  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唐代宗大历初年，国子司业归崇敬上疏提出，明经科考试“不求其文义，及第先取于帖经”，士子为了应试，多死记硬背儒家经典，不从师不问道，遂使“专门业废”“传受义绝”。其所强调的是（　　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A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．明经科考试改革的必要性  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．复兴儒学的紧迫性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  C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．进士科考试内容的合理性           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．官学教育的重要性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9510" name="Rectangle 6" title=""/>
          <p:cNvSpPr/>
          <p:nvPr>
            <p:custDataLst>
              <p:tags r:id="rId8"/>
            </p:custDataLst>
          </p:nvPr>
        </p:nvSpPr>
        <p:spPr>
          <a:xfrm>
            <a:off x="9828213" y="5611813"/>
            <a:ext cx="1509712" cy="427037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200" b="1">
                <a:ea typeface="Arial" pitchFamily="34" charset="0"/>
              </a:rPr>
              <a:t>【</a:t>
            </a:r>
            <a:r>
              <a:rPr lang="zh-CN" altLang="en-US" sz="2200" b="1">
                <a:ea typeface="Arial" pitchFamily="34" charset="0"/>
              </a:rPr>
              <a:t>答案</a:t>
            </a:r>
            <a:r>
              <a:rPr lang="en-US" altLang="zh-CN" sz="2200" b="1">
                <a:ea typeface="Arial" pitchFamily="34" charset="0"/>
              </a:rPr>
              <a:t>】</a:t>
            </a:r>
            <a:r>
              <a:rPr lang="en-US" altLang="zh-CN" sz="2200" b="1">
                <a:solidFill>
                  <a:srgbClr val="FF0000"/>
                </a:solidFill>
                <a:ea typeface="Arial" pitchFamily="34" charset="0"/>
              </a:rPr>
              <a:t>A</a:t>
            </a:r>
            <a:endParaRPr lang="en-US" altLang="zh-CN" sz="2200" b="1">
              <a:solidFill>
                <a:srgbClr val="FF0000"/>
              </a:solidFill>
              <a:ea typeface="Arial" pitchFamily="34" charset="0"/>
            </a:endParaRPr>
          </a:p>
        </p:txBody>
      </p:sp>
      <p:sp>
        <p:nvSpPr>
          <p:cNvPr id="149511" name="Rectangle 10" title=""/>
          <p:cNvSpPr/>
          <p:nvPr>
            <p:custDataLst>
              <p:tags r:id="rId9"/>
            </p:custDataLst>
          </p:nvPr>
        </p:nvSpPr>
        <p:spPr>
          <a:xfrm>
            <a:off x="323850" y="3284538"/>
            <a:ext cx="38417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唐朝科举考试制度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9512" name="Rectangle 10" title=""/>
          <p:cNvSpPr/>
          <p:nvPr>
            <p:custDataLst>
              <p:tags r:id="rId10"/>
            </p:custDataLst>
          </p:nvPr>
        </p:nvSpPr>
        <p:spPr>
          <a:xfrm>
            <a:off x="468313" y="476250"/>
            <a:ext cx="38417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汉朝官吏考核制度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10" grpId="0"/>
      <p:bldP spid="149511" grpId="0"/>
      <p:bldP spid="1495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22" name="Text Box 2" title=""/>
          <p:cNvSpPr txBox="1"/>
          <p:nvPr>
            <p:custDataLst>
              <p:tags r:id="rId3"/>
            </p:custDataLst>
          </p:nvPr>
        </p:nvSpPr>
        <p:spPr>
          <a:xfrm>
            <a:off x="2555875" y="2276475"/>
            <a:ext cx="9324975" cy="2017713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</p:txBody>
      </p:sp>
      <p:sp>
        <p:nvSpPr>
          <p:cNvPr id="133123" name="Rectangle 3" title=""/>
          <p:cNvSpPr/>
          <p:nvPr>
            <p:custDataLst>
              <p:tags r:id="rId4"/>
            </p:custDataLst>
          </p:nvPr>
        </p:nvSpPr>
        <p:spPr>
          <a:xfrm>
            <a:off x="0" y="2276475"/>
            <a:ext cx="2555875" cy="2016125"/>
          </a:xfrm>
          <a:prstGeom prst="rect">
            <a:avLst/>
          </a:prstGeom>
          <a:solidFill>
            <a:srgbClr val="6633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6000">
                <a:solidFill>
                  <a:schemeClr val="bg1"/>
                </a:solidFill>
                <a:ea typeface="方正粗黑宋简体" pitchFamily="2" charset="-122"/>
              </a:rPr>
              <a:t>贰</a:t>
            </a:r>
            <a:endParaRPr lang="zh-CN" altLang="en-US" sz="6000">
              <a:solidFill>
                <a:schemeClr val="bg1"/>
              </a:solidFill>
              <a:ea typeface="方正粗黑宋简体" pitchFamily="2" charset="-122"/>
            </a:endParaRPr>
          </a:p>
        </p:txBody>
      </p:sp>
      <p:sp>
        <p:nvSpPr>
          <p:cNvPr id="133124" name="文本框 8" title=""/>
          <p:cNvSpPr/>
          <p:nvPr>
            <p:custDataLst>
              <p:tags r:id="rId5"/>
            </p:custDataLst>
          </p:nvPr>
        </p:nvSpPr>
        <p:spPr>
          <a:xfrm>
            <a:off x="4140200" y="2852738"/>
            <a:ext cx="4032250" cy="701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西方的文官制度</a:t>
            </a:r>
            <a:endParaRPr lang="en-US" altLang="zh-CN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91" name="Rectangle 4" title=""/>
          <p:cNvSpPr/>
          <p:nvPr>
            <p:custDataLst>
              <p:tags r:id="rId3"/>
            </p:custDataLst>
          </p:nvPr>
        </p:nvSpPr>
        <p:spPr>
          <a:xfrm>
            <a:off x="0" y="4437063"/>
            <a:ext cx="11880850" cy="1584325"/>
          </a:xfrm>
          <a:prstGeom prst="rect">
            <a:avLst/>
          </a:prstGeom>
          <a:solidFill>
            <a:srgbClr val="663300"/>
          </a:solidFill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选择性必修</a:t>
            </a:r>
            <a:r>
              <a:rPr lang="en-US" altLang="zh-CN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1   </a:t>
            </a:r>
            <a:r>
              <a:rPr lang="zh-CN" altLang="en-US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第二单元</a:t>
            </a:r>
            <a:endParaRPr lang="zh-CN" altLang="en-US" sz="20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  <a:sym typeface="Wingdings" pitchFamily="2" charset="2"/>
            </a:endParaRPr>
          </a:p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4400">
                <a:solidFill>
                  <a:schemeClr val="bg1"/>
                </a:solidFill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官员的选拔与管理</a:t>
            </a:r>
            <a:endParaRPr lang="zh-CN" altLang="en-US" sz="4400">
              <a:solidFill>
                <a:schemeClr val="bg1"/>
              </a:solidFill>
              <a:latin typeface="方正粗黑宋简体" pitchFamily="2" charset="-122"/>
              <a:ea typeface="方正粗黑宋简体" pitchFamily="2" charset="-122"/>
              <a:sym typeface="Wingdings" pitchFamily="2" charset="2"/>
            </a:endParaRPr>
          </a:p>
        </p:txBody>
      </p:sp>
      <p:pic>
        <p:nvPicPr>
          <p:cNvPr id="12297" name="Picture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4716463" cy="436562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8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956550" y="0"/>
            <a:ext cx="3024188" cy="2738438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296" name="图片 99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l="16602" r="16602"/>
          <a:stretch>
            <a:fillRect/>
          </a:stretch>
        </p:blipFill>
        <p:spPr>
          <a:xfrm>
            <a:off x="9756775" y="1484313"/>
            <a:ext cx="1938338" cy="273685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300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>
            <a:lum bright="-6000"/>
          </a:blip>
          <a:stretch>
            <a:fillRect/>
          </a:stretch>
        </p:blipFill>
        <p:spPr>
          <a:xfrm>
            <a:off x="4860925" y="188913"/>
            <a:ext cx="3024188" cy="3671887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</a:ln>
        </p:spPr>
      </p:pic>
      <p:sp>
        <p:nvSpPr>
          <p:cNvPr id="12301" name="文本框 4" title=""/>
          <p:cNvSpPr txBox="1"/>
          <p:nvPr>
            <p:custDataLst>
              <p:tags r:id="rId12"/>
            </p:custDataLst>
          </p:nvPr>
        </p:nvSpPr>
        <p:spPr>
          <a:xfrm>
            <a:off x="4932363" y="3933825"/>
            <a:ext cx="3168650" cy="4222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  <a:latin typeface="宋体" pitchFamily="2" charset="-122"/>
              </a:rPr>
              <a:t>▲</a:t>
            </a:r>
            <a:r>
              <a:rPr lang="zh-CN" altLang="en-US" sz="1200" b="1">
                <a:solidFill>
                  <a:schemeClr val="tx1"/>
                </a:solidFill>
                <a:ea typeface="微软雅黑" pitchFamily="34" charset="-122"/>
              </a:rPr>
              <a:t>《关于建立常任文官制度的报告》书影</a:t>
            </a:r>
            <a:endParaRPr lang="zh-CN" altLang="en-US" sz="12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390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413" y="908050"/>
            <a:ext cx="11449050" cy="576103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123907" name="Picture 3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1933238" cy="7334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23908" name="Text Box 4" title=""/>
          <p:cNvSpPr txBox="1"/>
          <p:nvPr>
            <p:custDataLst>
              <p:tags r:id="rId7"/>
            </p:custDataLst>
          </p:nvPr>
        </p:nvSpPr>
        <p:spPr>
          <a:xfrm>
            <a:off x="1260475" y="188913"/>
            <a:ext cx="2232025" cy="519112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9900"/>
                </a:solidFill>
                <a:ea typeface="方正粗黑宋简体" pitchFamily="2" charset="-122"/>
              </a:rPr>
              <a:t>教材梳理</a:t>
            </a:r>
            <a:endParaRPr lang="en-US" altLang="zh-CN" sz="2800" b="1">
              <a:solidFill>
                <a:srgbClr val="009900"/>
              </a:solidFill>
              <a:ea typeface="方正粗黑宋简体" pitchFamily="2" charset="-122"/>
            </a:endParaRPr>
          </a:p>
        </p:txBody>
      </p:sp>
      <p:sp>
        <p:nvSpPr>
          <p:cNvPr id="123960" name="文本框 8" title=""/>
          <p:cNvSpPr/>
          <p:nvPr>
            <p:custDataLst>
              <p:tags r:id="rId8"/>
            </p:custDataLst>
          </p:nvPr>
        </p:nvSpPr>
        <p:spPr>
          <a:xfrm>
            <a:off x="0" y="765175"/>
            <a:ext cx="1908175" cy="5191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>
            <a:outerShdw sy="50000" kx="-2453608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一、背景</a:t>
            </a:r>
            <a:endParaRPr lang="en-US" altLang="zh-CN" sz="2800">
              <a:effectLst>
                <a:outerShdw blurRad="38100" dist="38100" dir="2700000" algn="tl">
                  <a:srgbClr val="FFFFFF"/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3963" name="" title=""/>
          <p:cNvSpPr txBox="1"/>
          <p:nvPr>
            <p:custDataLst>
              <p:tags r:id="rId9"/>
            </p:custDataLst>
          </p:nvPr>
        </p:nvSpPr>
        <p:spPr>
          <a:xfrm>
            <a:off x="539750" y="4652963"/>
            <a:ext cx="110172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③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宋体" pitchFamily="2" charset="-122"/>
              </a:rPr>
              <a:t>经济：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随着</a:t>
            </a:r>
            <a:r>
              <a:rPr lang="zh-CN" altLang="en-US" sz="2400" b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工业革命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的开展和世界霸权的确立，英国政府需要管理的事务急剧增加，对国家的治理能力提出了更高的要求。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3964" name="" title=""/>
          <p:cNvSpPr txBox="1"/>
          <p:nvPr>
            <p:custDataLst>
              <p:tags r:id="rId10"/>
            </p:custDataLst>
          </p:nvPr>
        </p:nvSpPr>
        <p:spPr>
          <a:xfrm>
            <a:off x="611188" y="5589588"/>
            <a:ext cx="1087437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④思想</a:t>
            </a:r>
            <a:r>
              <a:rPr lang="zh-CN" altLang="en-US" sz="2400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随着启蒙思想的传播、教育程度的提高，人们要求平等参与政府工作的愿望也日益强烈。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3965" name="文本框 10" title=""/>
          <p:cNvSpPr txBox="1"/>
          <p:nvPr>
            <p:custDataLst>
              <p:tags r:id="rId11"/>
            </p:custDataLst>
          </p:nvPr>
        </p:nvSpPr>
        <p:spPr>
          <a:xfrm>
            <a:off x="539750" y="4076700"/>
            <a:ext cx="70564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②政治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：资本主义政治制度的逐渐建立与完善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23966" name="文本框 10" title=""/>
          <p:cNvSpPr txBox="1"/>
          <p:nvPr>
            <p:custDataLst>
              <p:tags r:id="rId12"/>
            </p:custDataLst>
          </p:nvPr>
        </p:nvSpPr>
        <p:spPr>
          <a:xfrm>
            <a:off x="2411413" y="1484313"/>
            <a:ext cx="900112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中古时期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，西欧社会管理主要依靠教士和封建主，官员只为国王和权贵服务，类似于仆从；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23967" name="文本框 10" title=""/>
          <p:cNvSpPr txBox="1"/>
          <p:nvPr>
            <p:custDataLst>
              <p:tags r:id="rId13"/>
            </p:custDataLst>
          </p:nvPr>
        </p:nvSpPr>
        <p:spPr>
          <a:xfrm>
            <a:off x="539750" y="1484313"/>
            <a:ext cx="21605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①历史原因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：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23968" name="文本框 10" title=""/>
          <p:cNvSpPr txBox="1"/>
          <p:nvPr>
            <p:custDataLst>
              <p:tags r:id="rId14"/>
            </p:custDataLst>
          </p:nvPr>
        </p:nvSpPr>
        <p:spPr>
          <a:xfrm>
            <a:off x="2484438" y="2349500"/>
            <a:ext cx="9001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17-18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世纪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，内阁制和政党政治形成后，出现了“政党分肥制”。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</p:txBody>
      </p:sp>
      <p:sp>
        <p:nvSpPr>
          <p:cNvPr id="123969" name="文本框 8" title=""/>
          <p:cNvSpPr txBox="1"/>
          <p:nvPr>
            <p:custDataLst>
              <p:tags r:id="rId15"/>
            </p:custDataLst>
          </p:nvPr>
        </p:nvSpPr>
        <p:spPr>
          <a:xfrm>
            <a:off x="3708400" y="2852738"/>
            <a:ext cx="7704138" cy="1152525"/>
          </a:xfrm>
          <a:prstGeom prst="rect">
            <a:avLst/>
          </a:prstGeom>
          <a:solidFill>
            <a:srgbClr val="BBE0E3">
              <a:alpha val="23000"/>
            </a:srgbClr>
          </a:solidFill>
          <a:ln>
            <a:solidFill>
              <a:schemeClr val="tx1"/>
            </a:solidFill>
            <a:miter lim="800000"/>
          </a:ln>
        </p:spPr>
        <p:txBody>
          <a:bodyPr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政党分肥的弊端：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造成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腐败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泛滥；   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                ②严重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影响政府工作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的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连续性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和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稳定性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；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                ③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降低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了</a:t>
            </a:r>
            <a:r>
              <a:rPr lang="zh-CN" altLang="en-US" sz="2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行政效率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微软雅黑" pitchFamily="34" charset="-122"/>
              </a:rPr>
              <a:t>。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微软雅黑" pitchFamily="34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 flipH="1">
            <a:off x="11963400" y="109601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2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60" grpId="0" animBg="1"/>
      <p:bldP spid="123963" grpId="0"/>
      <p:bldP spid="123964" grpId="0"/>
      <p:bldP spid="123965" grpId="0"/>
      <p:bldP spid="123966" grpId="0"/>
      <p:bldP spid="123967" grpId="0"/>
      <p:bldP spid="123968" grpId="0"/>
      <p:bldP spid="1239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926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139267" name="Picture 3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245475" y="333375"/>
            <a:ext cx="3240088" cy="18002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39268" name="RightArrow 4" title=""/>
          <p:cNvSpPr/>
          <p:nvPr>
            <p:custDataLst>
              <p:tags r:id="rId7"/>
            </p:custDataLst>
          </p:nvPr>
        </p:nvSpPr>
        <p:spPr>
          <a:xfrm>
            <a:off x="468313" y="188913"/>
            <a:ext cx="3887787" cy="2160587"/>
          </a:xfrm>
          <a:prstGeom prst="rightArrow">
            <a:avLst>
              <a:gd name="adj1" fmla="val 50000"/>
              <a:gd name="adj2" fmla="val 44985"/>
            </a:avLst>
          </a:prstGeom>
          <a:noFill/>
          <a:ln w="38100"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39269" name="Text Box 5" title=""/>
          <p:cNvSpPr txBox="1"/>
          <p:nvPr>
            <p:custDataLst>
              <p:tags r:id="rId8"/>
            </p:custDataLst>
          </p:nvPr>
        </p:nvSpPr>
        <p:spPr>
          <a:xfrm>
            <a:off x="468313" y="765175"/>
            <a:ext cx="3240087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国家管理职能急剧扩展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39270" name="Text Box 6" title=""/>
          <p:cNvSpPr txBox="1"/>
          <p:nvPr>
            <p:custDataLst>
              <p:tags r:id="rId9"/>
            </p:custDataLst>
          </p:nvPr>
        </p:nvSpPr>
        <p:spPr>
          <a:xfrm>
            <a:off x="468313" y="1341438"/>
            <a:ext cx="3240087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管理事务越来越复杂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39271" name="Text Box 7" title=""/>
          <p:cNvSpPr txBox="1"/>
          <p:nvPr>
            <p:custDataLst>
              <p:tags r:id="rId10"/>
            </p:custDataLst>
          </p:nvPr>
        </p:nvSpPr>
        <p:spPr>
          <a:xfrm>
            <a:off x="4500563" y="908050"/>
            <a:ext cx="3600450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建立迅速处理日常事务的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职业官僚体系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39272" name="Rectangle 8" title=""/>
          <p:cNvSpPr/>
          <p:nvPr>
            <p:custDataLst>
              <p:tags r:id="rId11"/>
            </p:custDataLst>
          </p:nvPr>
        </p:nvSpPr>
        <p:spPr>
          <a:xfrm>
            <a:off x="468313" y="2924175"/>
            <a:ext cx="11207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 b="1">
                <a:solidFill>
                  <a:srgbClr val="009900"/>
                </a:solidFill>
                <a:ea typeface="方正粗黑宋简体" pitchFamily="2" charset="-122"/>
                <a:sym typeface="微软雅黑" pitchFamily="34" charset="-122"/>
              </a:rPr>
              <a:t>小结</a:t>
            </a:r>
            <a:r>
              <a:rPr lang="en-US" altLang="zh-CN" sz="2800" b="1">
                <a:solidFill>
                  <a:srgbClr val="009900"/>
                </a:solidFill>
                <a:ea typeface="方正粗黑宋简体" pitchFamily="2" charset="-122"/>
                <a:sym typeface="微软雅黑" pitchFamily="34" charset="-122"/>
              </a:rPr>
              <a:t>: </a:t>
            </a:r>
            <a:endParaRPr lang="en-US" altLang="zh-CN" sz="2800" b="1">
              <a:solidFill>
                <a:srgbClr val="009900"/>
              </a:solidFill>
              <a:ea typeface="方正粗黑宋简体" pitchFamily="2" charset="-122"/>
              <a:sym typeface="微软雅黑" pitchFamily="34" charset="-122"/>
            </a:endParaRPr>
          </a:p>
        </p:txBody>
      </p:sp>
      <p:sp>
        <p:nvSpPr>
          <p:cNvPr id="139273" name="文本框 32" title=""/>
          <p:cNvSpPr txBox="1"/>
          <p:nvPr>
            <p:custDataLst>
              <p:tags r:id="rId12"/>
            </p:custDataLst>
          </p:nvPr>
        </p:nvSpPr>
        <p:spPr>
          <a:xfrm>
            <a:off x="5219700" y="3284538"/>
            <a:ext cx="51847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等线"/>
              </a:rPr>
              <a:t>历史原因：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西方传统选官制的弊端；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9274" name="文本框 72" title=""/>
          <p:cNvSpPr txBox="1"/>
          <p:nvPr>
            <p:custDataLst>
              <p:tags r:id="rId13"/>
            </p:custDataLst>
          </p:nvPr>
        </p:nvSpPr>
        <p:spPr>
          <a:xfrm>
            <a:off x="5219700" y="3932238"/>
            <a:ext cx="56816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等线"/>
              </a:rPr>
              <a:t>政治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：资本主义制度的建立；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等线"/>
            </a:endParaRPr>
          </a:p>
        </p:txBody>
      </p:sp>
      <p:sp>
        <p:nvSpPr>
          <p:cNvPr id="139275" name="文本框 71" title=""/>
          <p:cNvSpPr txBox="1"/>
          <p:nvPr>
            <p:custDataLst>
              <p:tags r:id="rId14"/>
            </p:custDataLst>
          </p:nvPr>
        </p:nvSpPr>
        <p:spPr>
          <a:xfrm>
            <a:off x="5219700" y="4581525"/>
            <a:ext cx="46450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经济：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工业革命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的推动</a:t>
            </a:r>
            <a:r>
              <a:rPr lang="zh-CN" altLang="zh-CN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zh-CN" sz="2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276" name="文本框 4" title=""/>
          <p:cNvSpPr txBox="1"/>
          <p:nvPr>
            <p:custDataLst>
              <p:tags r:id="rId15"/>
            </p:custDataLst>
          </p:nvPr>
        </p:nvSpPr>
        <p:spPr>
          <a:xfrm>
            <a:off x="5219700" y="5229225"/>
            <a:ext cx="60261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等线"/>
              </a:rPr>
              <a:t>思想：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等线"/>
              </a:rPr>
              <a:t>启蒙思想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的影响和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等线"/>
              </a:rPr>
              <a:t>教育程度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的提高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;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等线"/>
            </a:endParaRPr>
          </a:p>
        </p:txBody>
      </p:sp>
      <p:sp>
        <p:nvSpPr>
          <p:cNvPr id="139277" name="文本框 6" title=""/>
          <p:cNvSpPr txBox="1"/>
          <p:nvPr>
            <p:custDataLst>
              <p:tags r:id="rId16"/>
            </p:custDataLst>
          </p:nvPr>
        </p:nvSpPr>
        <p:spPr>
          <a:xfrm>
            <a:off x="5219700" y="5876925"/>
            <a:ext cx="53276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等线"/>
              </a:rPr>
              <a:t>外因：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等线"/>
              </a:rPr>
              <a:t>中国古代科举制提供了借鉴；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等线"/>
            </a:endParaRPr>
          </a:p>
        </p:txBody>
      </p:sp>
      <p:sp>
        <p:nvSpPr>
          <p:cNvPr id="139278" name="文本框 8" title=""/>
          <p:cNvSpPr/>
          <p:nvPr>
            <p:custDataLst>
              <p:tags r:id="rId17"/>
            </p:custDataLst>
          </p:nvPr>
        </p:nvSpPr>
        <p:spPr>
          <a:xfrm>
            <a:off x="395288" y="4508500"/>
            <a:ext cx="4608512" cy="51911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西方的文官制度建立的原因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9279" name="" title=""/>
          <p:cNvSpPr/>
          <p:nvPr>
            <p:custDataLst>
              <p:tags r:id="rId18"/>
            </p:custDataLst>
          </p:nvPr>
        </p:nvSpPr>
        <p:spPr>
          <a:xfrm>
            <a:off x="5003800" y="3500438"/>
            <a:ext cx="144463" cy="2735262"/>
          </a:xfrm>
          <a:prstGeom prst="leftBrace">
            <a:avLst>
              <a:gd name="adj1" fmla="val 157783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</p:spPr>
        <p:txBody>
          <a:bodyPr/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9" grpId="0"/>
      <p:bldP spid="139270" grpId="0"/>
      <p:bldP spid="139271" grpId="0"/>
      <p:bldP spid="139272" grpId="0"/>
      <p:bldP spid="139273" grpId="0" animBg="1"/>
      <p:bldP spid="139274" grpId="0" animBg="1"/>
      <p:bldP spid="139275" grpId="0" animBg="1"/>
      <p:bldP spid="139276" grpId="0"/>
      <p:bldP spid="139277" grpId="0"/>
      <p:bldP spid="1392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1816" name="Picture 18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260350"/>
            <a:ext cx="11580813" cy="64198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cxnSp>
        <p:nvCxnSpPr>
          <p:cNvPr id="161795" name="" title=""/>
          <p:cNvCxnSpPr/>
          <p:nvPr>
            <p:custDataLst>
              <p:tags r:id="rId5"/>
            </p:custDataLst>
          </p:nvPr>
        </p:nvCxnSpPr>
        <p:spPr>
          <a:xfrm flipH="1">
            <a:off x="1908175" y="1270000"/>
            <a:ext cx="0" cy="5113338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tailEnd type="triangle"/>
          </a:ln>
        </p:spPr>
      </p:cxnSp>
      <p:sp>
        <p:nvSpPr>
          <p:cNvPr id="161796" name="Ellipse 4" title=""/>
          <p:cNvSpPr/>
          <p:nvPr>
            <p:custDataLst>
              <p:tags r:id="rId6"/>
            </p:custDataLst>
          </p:nvPr>
        </p:nvSpPr>
        <p:spPr>
          <a:xfrm>
            <a:off x="1836738" y="1412875"/>
            <a:ext cx="142875" cy="14446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61797" name="Rectangle 5" title=""/>
          <p:cNvSpPr/>
          <p:nvPr>
            <p:custDataLst>
              <p:tags r:id="rId7"/>
            </p:custDataLst>
          </p:nvPr>
        </p:nvSpPr>
        <p:spPr>
          <a:xfrm>
            <a:off x="468313" y="1308100"/>
            <a:ext cx="1347787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18</a:t>
            </a:r>
            <a:r>
              <a:rPr lang="en-US" altLang="en-US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世纪初</a:t>
            </a:r>
            <a:endParaRPr lang="zh-CN" altLang="en-US" sz="22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1798" name="Rectangle 6" title=""/>
          <p:cNvSpPr/>
          <p:nvPr>
            <p:custDataLst>
              <p:tags r:id="rId8"/>
            </p:custDataLst>
          </p:nvPr>
        </p:nvSpPr>
        <p:spPr>
          <a:xfrm>
            <a:off x="395288" y="2471738"/>
            <a:ext cx="1347787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19</a:t>
            </a:r>
            <a:r>
              <a:rPr lang="en-US" altLang="en-US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世纪初</a:t>
            </a:r>
            <a:endParaRPr lang="zh-CN" altLang="en-US" sz="22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1799" name="Rectangle 7" title=""/>
          <p:cNvSpPr/>
          <p:nvPr>
            <p:custDataLst>
              <p:tags r:id="rId9"/>
            </p:custDataLst>
          </p:nvPr>
        </p:nvSpPr>
        <p:spPr>
          <a:xfrm>
            <a:off x="2195513" y="1241425"/>
            <a:ext cx="56991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en-US" sz="2400" b="1">
                <a:solidFill>
                  <a:schemeClr val="tx1"/>
                </a:solidFill>
                <a:ea typeface="楷体" pitchFamily="49" charset="-122"/>
              </a:rPr>
              <a:t>为了</a:t>
            </a:r>
            <a:r>
              <a:rPr lang="en-US" altLang="en-US" sz="2400" b="1">
                <a:solidFill>
                  <a:srgbClr val="0000FF"/>
                </a:solidFill>
                <a:ea typeface="楷体" pitchFamily="49" charset="-122"/>
              </a:rPr>
              <a:t>防止国王</a:t>
            </a:r>
            <a:r>
              <a:rPr lang="en-US" altLang="en-US" sz="2400" b="1">
                <a:solidFill>
                  <a:schemeClr val="tx1"/>
                </a:solidFill>
                <a:ea typeface="楷体" pitchFamily="49" charset="-122"/>
              </a:rPr>
              <a:t>通过任命官员</a:t>
            </a:r>
            <a:r>
              <a:rPr lang="en-US" altLang="en-US" sz="2400" b="1">
                <a:solidFill>
                  <a:srgbClr val="0000FF"/>
                </a:solidFill>
                <a:ea typeface="楷体" pitchFamily="49" charset="-122"/>
              </a:rPr>
              <a:t>干预议会活动</a:t>
            </a:r>
            <a:endParaRPr lang="zh-CN" altLang="en-US" sz="2400" b="1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61800" name="Rectangle 8" title=""/>
          <p:cNvSpPr/>
          <p:nvPr>
            <p:custDataLst>
              <p:tags r:id="rId10"/>
            </p:custDataLst>
          </p:nvPr>
        </p:nvSpPr>
        <p:spPr>
          <a:xfrm>
            <a:off x="2771775" y="1749425"/>
            <a:ext cx="70262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en-US" sz="2400" b="1">
                <a:solidFill>
                  <a:schemeClr val="tx1"/>
                </a:solidFill>
                <a:ea typeface="楷体" pitchFamily="49" charset="-122"/>
              </a:rPr>
              <a:t>规定</a:t>
            </a:r>
            <a:r>
              <a:rPr lang="en-US" altLang="zh-CN" sz="2400" b="1">
                <a:solidFill>
                  <a:schemeClr val="tx1"/>
                </a:solidFill>
                <a:ea typeface="楷体" pitchFamily="49" charset="-122"/>
              </a:rPr>
              <a:t>:</a:t>
            </a:r>
            <a:r>
              <a:rPr lang="en-US" altLang="en-US" sz="2400" b="1">
                <a:solidFill>
                  <a:schemeClr val="tx1"/>
                </a:solidFill>
                <a:ea typeface="楷体" pitchFamily="49" charset="-122"/>
              </a:rPr>
              <a:t>除了大臣以外，其他官员不得当选为下院议员</a:t>
            </a:r>
            <a:endParaRPr lang="en-US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61801" name="Rectangle 9" title=""/>
          <p:cNvSpPr/>
          <p:nvPr>
            <p:custDataLst>
              <p:tags r:id="rId11"/>
            </p:custDataLst>
          </p:nvPr>
        </p:nvSpPr>
        <p:spPr>
          <a:xfrm>
            <a:off x="2195513" y="2322513"/>
            <a:ext cx="53927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en-US" sz="2400" b="1">
                <a:solidFill>
                  <a:schemeClr val="tx1"/>
                </a:solidFill>
                <a:ea typeface="楷体" pitchFamily="49" charset="-122"/>
              </a:rPr>
              <a:t>为了保证政府工作</a:t>
            </a:r>
            <a:r>
              <a:rPr lang="en-US" altLang="en-US" sz="2400" b="1">
                <a:solidFill>
                  <a:srgbClr val="0000FF"/>
                </a:solidFill>
                <a:ea typeface="楷体" pitchFamily="49" charset="-122"/>
              </a:rPr>
              <a:t>不受政党更替的影响</a:t>
            </a:r>
            <a:endParaRPr lang="zh-CN" altLang="en-US" sz="2400" b="1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61802" name="" title=""/>
          <p:cNvSpPr/>
          <p:nvPr>
            <p:custDataLst>
              <p:tags r:id="rId12"/>
            </p:custDataLst>
          </p:nvPr>
        </p:nvSpPr>
        <p:spPr>
          <a:xfrm>
            <a:off x="2627313" y="2852738"/>
            <a:ext cx="8858250" cy="1096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政府部门开始设立常务次官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。这样，英国政府的官员可以分为两类：</a:t>
            </a:r>
            <a:endParaRPr lang="en-US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</a:t>
            </a:r>
            <a:r>
              <a:rPr lang="en-US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政务官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:</a:t>
            </a:r>
            <a:r>
              <a:rPr lang="en-US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随内阁共进退 实行内阁集体负责制</a:t>
            </a:r>
            <a:endParaRPr lang="en-US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</a:t>
            </a:r>
            <a:r>
              <a:rPr lang="en-US" altLang="en-US" sz="22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事务官</a:t>
            </a:r>
            <a:r>
              <a:rPr lang="en-US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，即文官，负责具体事务，不受党派影响，</a:t>
            </a:r>
            <a:r>
              <a:rPr lang="en-US" altLang="en-US" sz="2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可以长期任职</a:t>
            </a:r>
            <a:endParaRPr lang="en-US" altLang="en-US" sz="22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1803" name="" title=""/>
          <p:cNvSpPr/>
          <p:nvPr>
            <p:custDataLst>
              <p:tags r:id="rId13"/>
            </p:custDataLst>
          </p:nvPr>
        </p:nvSpPr>
        <p:spPr>
          <a:xfrm>
            <a:off x="539750" y="4868863"/>
            <a:ext cx="1106488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1855</a:t>
            </a:r>
            <a:r>
              <a:rPr lang="zh-CN" altLang="en-US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年</a:t>
            </a:r>
            <a:endParaRPr lang="zh-CN" altLang="en-US" sz="22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1804" name="" title=""/>
          <p:cNvSpPr/>
          <p:nvPr>
            <p:custDataLst>
              <p:tags r:id="rId14"/>
            </p:custDataLst>
          </p:nvPr>
        </p:nvSpPr>
        <p:spPr>
          <a:xfrm>
            <a:off x="611188" y="5734050"/>
            <a:ext cx="1106487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1870</a:t>
            </a:r>
            <a:r>
              <a:rPr lang="zh-CN" altLang="en-US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年</a:t>
            </a:r>
            <a:endParaRPr lang="zh-CN" altLang="en-US" sz="22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1805" name="" title=""/>
          <p:cNvSpPr/>
          <p:nvPr>
            <p:custDataLst>
              <p:tags r:id="rId15"/>
            </p:custDataLst>
          </p:nvPr>
        </p:nvSpPr>
        <p:spPr>
          <a:xfrm>
            <a:off x="2124075" y="5734050"/>
            <a:ext cx="16843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990000"/>
                </a:solidFill>
                <a:ea typeface="微软雅黑" pitchFamily="34" charset="-122"/>
              </a:rPr>
              <a:t>最终确立</a:t>
            </a:r>
            <a:r>
              <a:rPr lang="zh-CN" altLang="en-US" sz="2200" b="1">
                <a:solidFill>
                  <a:srgbClr val="990000"/>
                </a:solidFill>
                <a:ea typeface="楷体" pitchFamily="49" charset="-122"/>
              </a:rPr>
              <a:t>：</a:t>
            </a:r>
            <a:endParaRPr lang="zh-CN" altLang="en-US" sz="2200" b="1">
              <a:solidFill>
                <a:srgbClr val="990000"/>
              </a:solidFill>
              <a:ea typeface="楷体" pitchFamily="49" charset="-122"/>
            </a:endParaRPr>
          </a:p>
        </p:txBody>
      </p:sp>
      <p:sp>
        <p:nvSpPr>
          <p:cNvPr id="161806" name="" title=""/>
          <p:cNvSpPr/>
          <p:nvPr>
            <p:custDataLst>
              <p:tags r:id="rId16"/>
            </p:custDataLst>
          </p:nvPr>
        </p:nvSpPr>
        <p:spPr>
          <a:xfrm>
            <a:off x="1836738" y="2492375"/>
            <a:ext cx="142875" cy="14446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61807" name="" title=""/>
          <p:cNvSpPr/>
          <p:nvPr>
            <p:custDataLst>
              <p:tags r:id="rId17"/>
            </p:custDataLst>
          </p:nvPr>
        </p:nvSpPr>
        <p:spPr>
          <a:xfrm>
            <a:off x="1836738" y="4149725"/>
            <a:ext cx="142875" cy="14446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61808" name="Ellipse 10" title=""/>
          <p:cNvSpPr/>
          <p:nvPr>
            <p:custDataLst>
              <p:tags r:id="rId18"/>
            </p:custDataLst>
          </p:nvPr>
        </p:nvSpPr>
        <p:spPr>
          <a:xfrm>
            <a:off x="1836738" y="5876925"/>
            <a:ext cx="142875" cy="144463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61809" name="Text Box 11" title=""/>
          <p:cNvSpPr txBox="1"/>
          <p:nvPr>
            <p:custDataLst>
              <p:tags r:id="rId19"/>
            </p:custDataLst>
          </p:nvPr>
        </p:nvSpPr>
        <p:spPr>
          <a:xfrm>
            <a:off x="3563938" y="5661025"/>
            <a:ext cx="802798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再次通过法律，规定：通过公开竞争考试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                                    文官委员会独立决定录取基本条件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61811" name="Ellipse 13" title=""/>
          <p:cNvSpPr/>
          <p:nvPr>
            <p:custDataLst>
              <p:tags r:id="rId20"/>
            </p:custDataLst>
          </p:nvPr>
        </p:nvSpPr>
        <p:spPr>
          <a:xfrm>
            <a:off x="1836738" y="4941888"/>
            <a:ext cx="142875" cy="144462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  <a:miter lim="800000"/>
          </a:ln>
        </p:spPr>
        <p:txBody>
          <a:bodyPr/>
          <a:lstStyle/>
          <a:p/>
        </p:txBody>
      </p:sp>
      <p:sp>
        <p:nvSpPr>
          <p:cNvPr id="161812" name="Rectangle 14" title=""/>
          <p:cNvSpPr/>
          <p:nvPr>
            <p:custDataLst>
              <p:tags r:id="rId21"/>
            </p:custDataLst>
          </p:nvPr>
        </p:nvSpPr>
        <p:spPr>
          <a:xfrm>
            <a:off x="539750" y="4005263"/>
            <a:ext cx="1106488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1854</a:t>
            </a:r>
            <a:r>
              <a:rPr lang="zh-CN" altLang="en-US" sz="22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年</a:t>
            </a:r>
            <a:endParaRPr lang="zh-CN" altLang="en-US" sz="2200" b="1">
              <a:solidFill>
                <a:schemeClr val="tx1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61813" name="文本框 4" title=""/>
          <p:cNvSpPr txBox="1"/>
          <p:nvPr>
            <p:custDataLst>
              <p:tags r:id="rId22"/>
            </p:custDataLst>
          </p:nvPr>
        </p:nvSpPr>
        <p:spPr>
          <a:xfrm>
            <a:off x="2195513" y="4076700"/>
            <a:ext cx="64087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奠定基础</a:t>
            </a:r>
            <a:r>
              <a:rPr lang="en-US" altLang="zh-CN" sz="2400" b="1">
                <a:solidFill>
                  <a:srgbClr val="990000"/>
                </a:solidFill>
                <a:latin typeface="楷体" pitchFamily="49" charset="-122"/>
                <a:ea typeface="楷体" pitchFamily="49" charset="-122"/>
                <a:sym typeface="+mn-ea"/>
              </a:rPr>
              <a:t>: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 《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关于建立常任文官制度的报告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》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61814" name="Rectangle 16" title=""/>
          <p:cNvSpPr/>
          <p:nvPr>
            <p:custDataLst>
              <p:tags r:id="rId23"/>
            </p:custDataLst>
          </p:nvPr>
        </p:nvSpPr>
        <p:spPr>
          <a:xfrm>
            <a:off x="2195513" y="4767263"/>
            <a:ext cx="7539037" cy="4937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  <a:buFont typeface="Wingdings" pitchFamily="2" charset="2"/>
            </a:pPr>
            <a:r>
              <a:rPr lang="zh-CN" altLang="en-US" sz="2400" b="1">
                <a:solidFill>
                  <a:srgbClr val="990000"/>
                </a:solidFill>
                <a:latin typeface="楷体" pitchFamily="49" charset="-122"/>
                <a:ea typeface="楷体" pitchFamily="49" charset="-122"/>
                <a:sym typeface="+mn-ea"/>
              </a:rPr>
              <a:t>初步形成</a:t>
            </a:r>
            <a:r>
              <a:rPr lang="en-US" altLang="zh-CN" sz="2400" b="1">
                <a:solidFill>
                  <a:srgbClr val="990000"/>
                </a:solidFill>
                <a:latin typeface="楷体" pitchFamily="49" charset="-122"/>
                <a:ea typeface="楷体" pitchFamily="49" charset="-122"/>
                <a:sym typeface="+mn-ea"/>
              </a:rPr>
              <a:t>:</a:t>
            </a:r>
            <a:r>
              <a:rPr lang="zh-CN" altLang="en-US" sz="2400" b="1">
                <a:solidFill>
                  <a:srgbClr val="C00000"/>
                </a:solidFill>
                <a:latin typeface="楷体" pitchFamily="49" charset="-122"/>
                <a:ea typeface="楷体" pitchFamily="49" charset="-122"/>
                <a:sym typeface="+mn-ea"/>
              </a:rPr>
              <a:t> 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颁布法令，建立文官委员会，</a:t>
            </a:r>
            <a:r>
              <a:rPr lang="zh-CN" altLang="en-US" sz="2400" b="1">
                <a:solidFill>
                  <a:srgbClr val="009900"/>
                </a:solidFill>
                <a:latin typeface="楷体" pitchFamily="49" charset="-122"/>
                <a:ea typeface="楷体" pitchFamily="49" charset="-122"/>
              </a:rPr>
              <a:t>书面考试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制度</a:t>
            </a:r>
            <a:endParaRPr lang="zh-CN" altLang="en-US" sz="2400" b="1">
              <a:solidFill>
                <a:srgbClr val="C00000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61815" name="Rectangle 17" title=""/>
          <p:cNvSpPr/>
          <p:nvPr>
            <p:custDataLst>
              <p:tags r:id="rId24"/>
            </p:custDataLst>
          </p:nvPr>
        </p:nvSpPr>
        <p:spPr>
          <a:xfrm>
            <a:off x="2916238" y="620713"/>
            <a:ext cx="5975350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阅读教材，梳理英国文官制度确立的历程：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1817" name="Rectangle 19" title=""/>
          <p:cNvSpPr/>
          <p:nvPr>
            <p:custDataLst>
              <p:tags r:id="rId25"/>
            </p:custDataLst>
          </p:nvPr>
        </p:nvSpPr>
        <p:spPr>
          <a:xfrm>
            <a:off x="179388" y="188913"/>
            <a:ext cx="1944687" cy="51911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>
            <a:outerShdw sy="50000" kx="-2453608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itchFamily="2" charset="-122"/>
                <a:ea typeface="方正粗黑宋简体" pitchFamily="2" charset="-122"/>
              </a:rPr>
              <a:t>二、建立</a:t>
            </a:r>
            <a:endParaRPr lang="zh-CN" altLang="en-US" sz="2800">
              <a:effectLst>
                <a:outerShdw blurRad="38100" dist="38100" dir="2700000" algn="tl">
                  <a:srgbClr val="FFFFFF"/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61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/>
      <p:bldP spid="161798" grpId="0"/>
      <p:bldP spid="161799" grpId="0"/>
      <p:bldP spid="161800" grpId="0"/>
      <p:bldP spid="161801" grpId="0"/>
      <p:bldP spid="161802" grpId="0"/>
      <p:bldP spid="161803" grpId="0"/>
      <p:bldP spid="161804" grpId="0"/>
      <p:bldP spid="161805" grpId="0"/>
      <p:bldP spid="161809" grpId="0"/>
      <p:bldP spid="161812" grpId="0"/>
      <p:bldP spid="161813" grpId="0"/>
      <p:bldP spid="161814" grpId="0"/>
      <p:bldP spid="1618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3853" name="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260350"/>
            <a:ext cx="11580813" cy="64198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63855" name="" title=""/>
          <p:cNvSpPr/>
          <p:nvPr>
            <p:custDataLst>
              <p:tags r:id="rId5"/>
            </p:custDataLst>
          </p:nvPr>
        </p:nvSpPr>
        <p:spPr>
          <a:xfrm>
            <a:off x="395288" y="2997200"/>
            <a:ext cx="10945812" cy="3384550"/>
          </a:xfrm>
          <a:prstGeom prst="flowChartAlternateProcess">
            <a:avLst/>
          </a:prstGeom>
          <a:noFill/>
          <a:ln w="28575" cap="rnd">
            <a:solidFill>
              <a:schemeClr val="tx1"/>
            </a:solidFill>
            <a:prstDash val="sysDot"/>
            <a:miter lim="800000"/>
          </a:ln>
          <a:effectLst/>
        </p:spPr>
        <p:txBody>
          <a:bodyPr/>
          <a:lstStyle/>
          <a:p/>
        </p:txBody>
      </p:sp>
      <p:sp>
        <p:nvSpPr>
          <p:cNvPr id="163843" name="文本框 9" title=""/>
          <p:cNvSpPr txBox="1"/>
          <p:nvPr>
            <p:custDataLst>
              <p:tags r:id="rId6"/>
            </p:custDataLst>
          </p:nvPr>
        </p:nvSpPr>
        <p:spPr>
          <a:xfrm>
            <a:off x="684213" y="3716338"/>
            <a:ext cx="1029017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+mn-ea"/>
              </a:rPr>
              <a:t>经济：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楷体" pitchFamily="49" charset="-122"/>
                <a:sym typeface="+mn-ea"/>
              </a:rPr>
              <a:t>工业革命</a:t>
            </a: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在英国最早开展和完成，工业革命推动了文官制度的建立。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</p:txBody>
      </p:sp>
      <p:sp>
        <p:nvSpPr>
          <p:cNvPr id="163844" name="文本框 10" title=""/>
          <p:cNvSpPr txBox="1"/>
          <p:nvPr>
            <p:custDataLst>
              <p:tags r:id="rId7"/>
            </p:custDataLst>
          </p:nvPr>
        </p:nvSpPr>
        <p:spPr>
          <a:xfrm>
            <a:off x="684213" y="4148138"/>
            <a:ext cx="85423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政治 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经过17世纪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资产阶级革命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，英国较早建立起民主制度。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63845" name="文本框 11" title=""/>
          <p:cNvSpPr txBox="1"/>
          <p:nvPr>
            <p:custDataLst>
              <p:tags r:id="rId8"/>
            </p:custDataLst>
          </p:nvPr>
        </p:nvSpPr>
        <p:spPr>
          <a:xfrm>
            <a:off x="684213" y="4579938"/>
            <a:ext cx="63071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思想：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楷体" pitchFamily="49" charset="-122"/>
                <a:sym typeface="+mn-ea"/>
              </a:rPr>
              <a:t>启蒙运动</a:t>
            </a: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兴起于英国，启蒙思想传播。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</p:txBody>
      </p:sp>
      <p:sp>
        <p:nvSpPr>
          <p:cNvPr id="163846" name="文本框 12" title=""/>
          <p:cNvSpPr txBox="1"/>
          <p:nvPr>
            <p:custDataLst>
              <p:tags r:id="rId9"/>
            </p:custDataLst>
          </p:nvPr>
        </p:nvSpPr>
        <p:spPr>
          <a:xfrm>
            <a:off x="684213" y="5013325"/>
            <a:ext cx="1087278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历史传统：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楷体" pitchFamily="49" charset="-122"/>
                <a:sym typeface="+mn-ea"/>
              </a:rPr>
              <a:t>旧制度</a:t>
            </a: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造成政治腐败、政府工作缺乏连续性，已不适应社会发展的需要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</p:txBody>
      </p:sp>
      <p:sp>
        <p:nvSpPr>
          <p:cNvPr id="163847" name="文本框 13" title=""/>
          <p:cNvSpPr txBox="1"/>
          <p:nvPr>
            <p:custDataLst>
              <p:tags r:id="rId10"/>
            </p:custDataLst>
          </p:nvPr>
        </p:nvSpPr>
        <p:spPr>
          <a:xfrm>
            <a:off x="684213" y="5876925"/>
            <a:ext cx="75295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直接原因：</a:t>
            </a: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楷体" pitchFamily="49" charset="-122"/>
                <a:sym typeface="+mn-ea"/>
              </a:rPr>
              <a:t>克里米亚战争</a:t>
            </a: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暴露政府诸多问题，国人不满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</p:txBody>
      </p:sp>
      <p:sp>
        <p:nvSpPr>
          <p:cNvPr id="163849" name="Rectangle 9" title=""/>
          <p:cNvSpPr/>
          <p:nvPr>
            <p:custDataLst>
              <p:tags r:id="rId11"/>
            </p:custDataLst>
          </p:nvPr>
        </p:nvSpPr>
        <p:spPr>
          <a:xfrm>
            <a:off x="539750" y="3068638"/>
            <a:ext cx="8718550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20000"/>
              </a:lnSpc>
            </a:pP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结合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《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纲要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》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下的学习，</a:t>
            </a:r>
            <a:r>
              <a:rPr lang="zh-CN" altLang="en-US" sz="2400" b="1">
                <a:solidFill>
                  <a:srgbClr val="009900"/>
                </a:solidFill>
                <a:ea typeface="微软雅黑" pitchFamily="34" charset="-122"/>
                <a:sym typeface="微软雅黑" pitchFamily="34" charset="-122"/>
              </a:rPr>
              <a:t>分析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微软雅黑" pitchFamily="34" charset="-122"/>
              </a:rPr>
              <a:t>文官制度为什么首先出现在英国？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3850" name="矩形 11" title=""/>
          <p:cNvSpPr/>
          <p:nvPr>
            <p:custDataLst>
              <p:tags r:id="rId12"/>
            </p:custDataLst>
          </p:nvPr>
        </p:nvSpPr>
        <p:spPr>
          <a:xfrm>
            <a:off x="468313" y="476250"/>
            <a:ext cx="2592387" cy="4937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文官制度的扩展</a:t>
            </a:r>
            <a:endParaRPr lang="zh-CN" altLang="en-US" sz="2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63851" name="文本框 1" title=""/>
          <p:cNvSpPr txBox="1"/>
          <p:nvPr>
            <p:custDataLst>
              <p:tags r:id="rId13"/>
            </p:custDataLst>
          </p:nvPr>
        </p:nvSpPr>
        <p:spPr>
          <a:xfrm>
            <a:off x="827088" y="1052513"/>
            <a:ext cx="9659937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Wingdings" pitchFamily="2" charset="2"/>
            </a:pP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①1883年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，美国国会通过了由议员彭德尔顿提出的文官制度改革法案（史称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sym typeface="+mn-ea"/>
              </a:rPr>
              <a:t>《彭德尔顿法》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），建立了美国的文官制度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63852" name="文本框 1" title=""/>
          <p:cNvSpPr txBox="1"/>
          <p:nvPr>
            <p:custDataLst>
              <p:tags r:id="rId14"/>
            </p:custDataLst>
          </p:nvPr>
        </p:nvSpPr>
        <p:spPr>
          <a:xfrm>
            <a:off x="755650" y="1989138"/>
            <a:ext cx="103695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Wingdings" pitchFamily="2" charset="2"/>
            </a:pP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②第二次世界大战后，法国、德国和日本等国的文官制度也最终建立起来。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6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4" grpId="0"/>
      <p:bldP spid="163845" grpId="0"/>
      <p:bldP spid="163846" grpId="0"/>
      <p:bldP spid="163847" grpId="0"/>
      <p:bldP spid="163849" grpId="0"/>
      <p:bldP spid="163851" grpId="0"/>
      <p:bldP spid="1638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64879" name="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260350"/>
            <a:ext cx="11580813" cy="64198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64878" name="" title=""/>
          <p:cNvSpPr/>
          <p:nvPr>
            <p:custDataLst>
              <p:tags r:id="rId5"/>
            </p:custDataLst>
          </p:nvPr>
        </p:nvSpPr>
        <p:spPr>
          <a:xfrm>
            <a:off x="395288" y="1268413"/>
            <a:ext cx="3529012" cy="2592387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  <a:effectLst/>
        </p:spPr>
        <p:txBody>
          <a:bodyPr/>
          <a:lstStyle/>
          <a:p/>
        </p:txBody>
      </p:sp>
      <p:sp>
        <p:nvSpPr>
          <p:cNvPr id="164866" name="文本框 5" title=""/>
          <p:cNvSpPr txBox="1"/>
          <p:nvPr>
            <p:custDataLst>
              <p:tags r:id="rId6"/>
            </p:custDataLst>
          </p:nvPr>
        </p:nvSpPr>
        <p:spPr>
          <a:xfrm>
            <a:off x="4427538" y="1773238"/>
            <a:ext cx="6480175" cy="12969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①推动了资产阶级民主政治不断完善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②确保政府工作的稳定性和持续性。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③促进社会稳定，有利于资本主义经济的发展。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</a:endParaRPr>
          </a:p>
        </p:txBody>
      </p:sp>
      <p:sp>
        <p:nvSpPr>
          <p:cNvPr id="164867" name="文本框 6" title=""/>
          <p:cNvSpPr txBox="1"/>
          <p:nvPr>
            <p:custDataLst>
              <p:tags r:id="rId7"/>
            </p:custDataLst>
          </p:nvPr>
        </p:nvSpPr>
        <p:spPr>
          <a:xfrm>
            <a:off x="4427538" y="3068638"/>
            <a:ext cx="6696075" cy="169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④促进了教育文化事业的发展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</a:rPr>
              <a:t>⑤文官制度的科学化和制度化，保证了文官队伍的优良素质，有利于提高工作效率，适应了近现代社会发展的需要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</a:endParaRPr>
          </a:p>
        </p:txBody>
      </p:sp>
      <p:sp>
        <p:nvSpPr>
          <p:cNvPr id="164868" name="文本框 2" title=""/>
          <p:cNvSpPr txBox="1"/>
          <p:nvPr>
            <p:custDataLst>
              <p:tags r:id="rId8"/>
            </p:custDataLst>
          </p:nvPr>
        </p:nvSpPr>
        <p:spPr>
          <a:xfrm>
            <a:off x="4679950" y="4868863"/>
            <a:ext cx="7200900" cy="16986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①容易滋生官僚习气和僵化现象；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②文官人数急剧膨胀，大大增加了国家财政负担；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③文官的层次也越来越多，</a:t>
            </a:r>
            <a:endParaRPr lang="zh-CN" altLang="en-US" sz="2400" b="1">
              <a:solidFill>
                <a:schemeClr val="tx1"/>
              </a:solidFill>
              <a:latin typeface="Calibri" pitchFamily="34" charset="0"/>
              <a:ea typeface="楷体" pitchFamily="49" charset="-122"/>
              <a:sym typeface="+mn-ea"/>
            </a:endParaRPr>
          </a:p>
          <a:p>
            <a:pPr marL="0" lvl="0" indent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楷体" pitchFamily="49" charset="-122"/>
                <a:sym typeface="+mn-ea"/>
              </a:rPr>
              <a:t>                            一定程度上影响了政府的工作效率。</a:t>
            </a:r>
            <a:endParaRPr lang="zh-CN" altLang="en-US" sz="2400" b="1">
              <a:solidFill>
                <a:srgbClr val="FF0000"/>
              </a:solidFill>
              <a:latin typeface="Calibri" pitchFamily="34" charset="0"/>
              <a:ea typeface="楷体" pitchFamily="49" charset="-122"/>
              <a:sym typeface="+mn-ea"/>
            </a:endParaRPr>
          </a:p>
        </p:txBody>
      </p:sp>
      <p:sp>
        <p:nvSpPr>
          <p:cNvPr id="164869" name="Rectangle 5" title=""/>
          <p:cNvSpPr/>
          <p:nvPr>
            <p:custDataLst>
              <p:tags r:id="rId9"/>
            </p:custDataLst>
          </p:nvPr>
        </p:nvSpPr>
        <p:spPr>
          <a:xfrm>
            <a:off x="3060700" y="4868863"/>
            <a:ext cx="172878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chemeClr val="tx1"/>
                </a:solidFill>
                <a:ea typeface="方正粗黑宋简体" pitchFamily="2" charset="-122"/>
              </a:rPr>
              <a:t>消极影响：</a:t>
            </a:r>
            <a:endParaRPr lang="zh-CN" altLang="en-US" sz="2400">
              <a:solidFill>
                <a:schemeClr val="tx1"/>
              </a:solidFill>
              <a:ea typeface="方正粗黑宋简体" pitchFamily="2" charset="-122"/>
            </a:endParaRPr>
          </a:p>
        </p:txBody>
      </p:sp>
      <p:sp>
        <p:nvSpPr>
          <p:cNvPr id="164870" name="Rectangle 6" title=""/>
          <p:cNvSpPr/>
          <p:nvPr>
            <p:custDataLst>
              <p:tags r:id="rId10"/>
            </p:custDataLst>
          </p:nvPr>
        </p:nvSpPr>
        <p:spPr>
          <a:xfrm>
            <a:off x="4211638" y="1412875"/>
            <a:ext cx="18716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>
                <a:solidFill>
                  <a:schemeClr val="tx1"/>
                </a:solidFill>
                <a:ea typeface="方正粗黑宋简体" pitchFamily="2" charset="-122"/>
              </a:rPr>
              <a:t>积极影响：</a:t>
            </a:r>
            <a:endParaRPr lang="en-US" altLang="zh-CN" sz="2400">
              <a:solidFill>
                <a:schemeClr val="tx1"/>
              </a:solidFill>
              <a:ea typeface="方正粗黑宋简体" pitchFamily="2" charset="-122"/>
            </a:endParaRPr>
          </a:p>
        </p:txBody>
      </p:sp>
      <p:sp>
        <p:nvSpPr>
          <p:cNvPr id="164872" name="矩形 11" title=""/>
          <p:cNvSpPr/>
          <p:nvPr>
            <p:custDataLst>
              <p:tags r:id="rId11"/>
            </p:custDataLst>
          </p:nvPr>
        </p:nvSpPr>
        <p:spPr>
          <a:xfrm>
            <a:off x="3924300" y="908050"/>
            <a:ext cx="2303463" cy="4937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（</a:t>
            </a:r>
            <a:r>
              <a:rPr lang="en-US" altLang="zh-CN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2</a:t>
            </a:r>
            <a:r>
              <a:rPr lang="zh-CN" altLang="en-US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）影响：</a:t>
            </a:r>
            <a:endParaRPr lang="zh-CN" altLang="en-US" sz="2400" b="1">
              <a:solidFill>
                <a:srgbClr val="009900"/>
              </a:solid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64873" name="文本框 1" title=""/>
          <p:cNvSpPr txBox="1"/>
          <p:nvPr>
            <p:custDataLst>
              <p:tags r:id="rId12"/>
            </p:custDataLst>
          </p:nvPr>
        </p:nvSpPr>
        <p:spPr>
          <a:xfrm>
            <a:off x="468313" y="1844675"/>
            <a:ext cx="3743325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lnSpc>
                <a:spcPct val="120000"/>
              </a:lnSpc>
              <a:buFont typeface="Wingdings" pitchFamily="2" charset="2"/>
            </a:pPr>
            <a:r>
              <a:rPr lang="zh-CN" altLang="zh-CN" sz="24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①</a:t>
            </a:r>
            <a:r>
              <a:rPr lang="zh-CN" altLang="zh-CN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公开考试，择优录用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4874" name="文本框 7" title=""/>
          <p:cNvSpPr txBox="1"/>
          <p:nvPr>
            <p:custDataLst>
              <p:tags r:id="rId13"/>
            </p:custDataLst>
          </p:nvPr>
        </p:nvSpPr>
        <p:spPr>
          <a:xfrm>
            <a:off x="468313" y="2420938"/>
            <a:ext cx="3816350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lnSpc>
                <a:spcPct val="120000"/>
              </a:lnSpc>
              <a:buFont typeface="Wingdings" pitchFamily="2" charset="2"/>
            </a:pP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政治中立，执行政策</a:t>
            </a:r>
            <a:endParaRPr lang="zh-CN" altLang="en-US" sz="22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4875" name="文本框 10" title=""/>
          <p:cNvSpPr txBox="1"/>
          <p:nvPr>
            <p:custDataLst>
              <p:tags r:id="rId14"/>
            </p:custDataLst>
          </p:nvPr>
        </p:nvSpPr>
        <p:spPr>
          <a:xfrm>
            <a:off x="468313" y="2997200"/>
            <a:ext cx="3600450" cy="5302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algn="just" eaLnBrk="1" hangingPunct="1">
              <a:lnSpc>
                <a:spcPct val="120000"/>
              </a:lnSpc>
              <a:buFont typeface="Wingdings" pitchFamily="2" charset="2"/>
            </a:pPr>
            <a:r>
              <a:rPr lang="zh-CN" altLang="en-US" sz="2400" b="1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sym typeface="微软雅黑" pitchFamily="34" charset="-122"/>
              </a:rPr>
              <a:t>③</a:t>
            </a:r>
            <a:r>
              <a:rPr lang="zh-CN" altLang="en-US" sz="2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职务常任，论功晋升</a:t>
            </a:r>
            <a:endParaRPr lang="zh-CN" altLang="en-US" sz="220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4876" name="矩形 11" title=""/>
          <p:cNvSpPr/>
          <p:nvPr>
            <p:custDataLst>
              <p:tags r:id="rId15"/>
            </p:custDataLst>
          </p:nvPr>
        </p:nvSpPr>
        <p:spPr>
          <a:xfrm>
            <a:off x="395288" y="1341438"/>
            <a:ext cx="1590675" cy="4937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（</a:t>
            </a:r>
            <a:r>
              <a:rPr lang="en-US" altLang="zh-CN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1</a:t>
            </a:r>
            <a:r>
              <a:rPr lang="zh-CN" altLang="en-US" sz="2400" b="1">
                <a:solidFill>
                  <a:srgbClr val="009900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）特点</a:t>
            </a:r>
            <a:endParaRPr lang="zh-CN" altLang="en-US" sz="2400" b="1">
              <a:solidFill>
                <a:srgbClr val="009900"/>
              </a:solid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64877" name="矩形 11" title=""/>
          <p:cNvSpPr/>
          <p:nvPr>
            <p:custDataLst>
              <p:tags r:id="rId16"/>
            </p:custDataLst>
          </p:nvPr>
        </p:nvSpPr>
        <p:spPr>
          <a:xfrm>
            <a:off x="323850" y="549275"/>
            <a:ext cx="3506788" cy="493713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3.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lt"/>
              </a:rPr>
              <a:t>文官制度的特点、影响</a:t>
            </a:r>
            <a:endParaRPr lang="zh-CN" altLang="en-US" sz="2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lt"/>
            </a:endParaRPr>
          </a:p>
        </p:txBody>
      </p:sp>
      <p:sp>
        <p:nvSpPr>
          <p:cNvPr id="164880" name="文本框 1" title=""/>
          <p:cNvSpPr txBox="1"/>
          <p:nvPr>
            <p:custDataLst>
              <p:tags r:id="rId17"/>
            </p:custDataLst>
          </p:nvPr>
        </p:nvSpPr>
        <p:spPr>
          <a:xfrm>
            <a:off x="252413" y="4005263"/>
            <a:ext cx="3959225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400" b="1">
                <a:solidFill>
                  <a:srgbClr val="C00000"/>
                </a:solidFill>
                <a:ea typeface="微软雅黑" pitchFamily="34" charset="-122"/>
              </a:rPr>
              <a:t>铁打的文官     流水的政客</a:t>
            </a:r>
            <a:endParaRPr lang="zh-CN" altLang="en-US" sz="2400" b="1">
              <a:solidFill>
                <a:srgbClr val="C00000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4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4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4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/>
      <p:bldP spid="164868" grpId="0"/>
      <p:bldP spid="164869" grpId="0"/>
      <p:bldP spid="164870" grpId="0"/>
      <p:bldP spid="164872" grpId="0" animBg="1"/>
      <p:bldP spid="164873" grpId="0"/>
      <p:bldP spid="164874" grpId="0"/>
      <p:bldP spid="164875" grpId="0"/>
      <p:bldP spid="164876" grpId="0"/>
      <p:bldP spid="16488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0290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1933238" cy="7334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140291" name="Picture 3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2400" y="836613"/>
            <a:ext cx="11580813" cy="58435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40292" name="Text Box 4" title=""/>
          <p:cNvSpPr txBox="1"/>
          <p:nvPr>
            <p:custDataLst>
              <p:tags r:id="rId7"/>
            </p:custDataLst>
          </p:nvPr>
        </p:nvSpPr>
        <p:spPr>
          <a:xfrm>
            <a:off x="1260475" y="188913"/>
            <a:ext cx="1800225" cy="519112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9900"/>
                </a:solidFill>
                <a:ea typeface="方正粗黑宋简体" pitchFamily="2" charset="-122"/>
              </a:rPr>
              <a:t>实战演练</a:t>
            </a:r>
            <a:endParaRPr lang="en-US" altLang="zh-CN" sz="2800" b="1">
              <a:solidFill>
                <a:srgbClr val="009900"/>
              </a:solidFill>
              <a:ea typeface="方正粗黑宋简体" pitchFamily="2" charset="-122"/>
            </a:endParaRPr>
          </a:p>
        </p:txBody>
      </p:sp>
      <p:sp>
        <p:nvSpPr>
          <p:cNvPr id="140295" name="Rectangle 10" title=""/>
          <p:cNvSpPr/>
          <p:nvPr>
            <p:custDataLst>
              <p:tags r:id="rId8"/>
            </p:custDataLst>
          </p:nvPr>
        </p:nvSpPr>
        <p:spPr>
          <a:xfrm>
            <a:off x="539750" y="1052513"/>
            <a:ext cx="6192838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工业革命促进西方文官制度的出现</a:t>
            </a:r>
            <a:endParaRPr lang="en-US" altLang="zh-CN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40297" name="Rectangle 9" title=""/>
          <p:cNvSpPr/>
          <p:nvPr>
            <p:custDataLst>
              <p:tags r:id="rId9"/>
            </p:custDataLst>
          </p:nvPr>
        </p:nvSpPr>
        <p:spPr>
          <a:xfrm>
            <a:off x="5508625" y="5013325"/>
            <a:ext cx="1509713" cy="427038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200" b="1">
                <a:ea typeface="Arial" pitchFamily="34" charset="0"/>
              </a:rPr>
              <a:t>【</a:t>
            </a:r>
            <a:r>
              <a:rPr lang="zh-CN" altLang="en-US" sz="2200" b="1">
                <a:ea typeface="Arial" pitchFamily="34" charset="0"/>
              </a:rPr>
              <a:t>答案</a:t>
            </a:r>
            <a:r>
              <a:rPr lang="en-US" altLang="zh-CN" sz="2200" b="1">
                <a:ea typeface="Arial" pitchFamily="34" charset="0"/>
              </a:rPr>
              <a:t>】</a:t>
            </a:r>
            <a:r>
              <a:rPr lang="en-US" altLang="zh-CN" sz="2200" b="1">
                <a:solidFill>
                  <a:srgbClr val="FF0000"/>
                </a:solidFill>
                <a:ea typeface="Arial" pitchFamily="34" charset="0"/>
              </a:rPr>
              <a:t>A</a:t>
            </a:r>
            <a:endParaRPr lang="en-US" altLang="zh-CN" sz="2200" b="1">
              <a:solidFill>
                <a:srgbClr val="FF0000"/>
              </a:solidFill>
              <a:ea typeface="Arial" pitchFamily="34" charset="0"/>
            </a:endParaRPr>
          </a:p>
        </p:txBody>
      </p:sp>
      <p:sp>
        <p:nvSpPr>
          <p:cNvPr id="140299" name="" title=""/>
          <p:cNvSpPr/>
          <p:nvPr>
            <p:custDataLst>
              <p:tags r:id="rId10"/>
            </p:custDataLst>
          </p:nvPr>
        </p:nvSpPr>
        <p:spPr>
          <a:xfrm>
            <a:off x="539750" y="1546225"/>
            <a:ext cx="10225088" cy="82232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下表是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1870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年英国颁布文官改革的第二个枢密令后文官人数的变化情况。这一变化主要是由于（　　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graphicFrame>
        <p:nvGraphicFramePr>
          <p:cNvPr id="140362" name="" title="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7885112" y="2349500"/>
          <a:ext cx="3462338" cy="2286000"/>
        </p:xfrm>
        <a:graphic>
          <a:graphicData uri="http://schemas.openxmlformats.org/drawingml/2006/table">
            <a:tbl>
              <a:tblPr/>
              <a:tblGrid>
                <a:gridCol w="1312862"/>
                <a:gridCol w="2149475"/>
              </a:tblGrid>
              <a:tr h="24447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时间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文官人数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4447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1881</a:t>
                      </a: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50879</a:t>
                      </a:r>
                      <a:endParaRPr lang="en-US" altLang="zh-CN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4447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1891</a:t>
                      </a: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79241</a:t>
                      </a:r>
                      <a:endParaRPr lang="en-US" altLang="zh-CN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4447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1901</a:t>
                      </a: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116413</a:t>
                      </a:r>
                      <a:endParaRPr lang="en-US" altLang="zh-CN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24447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1914</a:t>
                      </a:r>
                      <a:r>
                        <a:rPr lang="zh-CN" altLang="en-US" sz="2400" b="1">
                          <a:latin typeface="楷体" pitchFamily="49" charset="-122"/>
                          <a:ea typeface="楷体" pitchFamily="49" charset="-122"/>
                        </a:rPr>
                        <a:t>年</a:t>
                      </a:r>
                      <a:endParaRPr lang="zh-CN" altLang="en-US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楷体" pitchFamily="49" charset="-122"/>
                          <a:ea typeface="楷体" pitchFamily="49" charset="-122"/>
                        </a:rPr>
                        <a:t>280900</a:t>
                      </a:r>
                      <a:endParaRPr lang="en-US" altLang="zh-CN" sz="24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40363" name="" title=""/>
          <p:cNvSpPr/>
          <p:nvPr>
            <p:custDataLst>
              <p:tags r:id="rId12"/>
            </p:custDataLst>
          </p:nvPr>
        </p:nvSpPr>
        <p:spPr>
          <a:xfrm>
            <a:off x="684213" y="2636838"/>
            <a:ext cx="5702300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．工业化时代国家管理职能急剧扩展   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．克里米亚战争暴露政府管理的低效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．规避政党更替造成工作动荡的弊端   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．人们要求平等参政的愿望日益强烈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5" grpId="0"/>
      <p:bldP spid="14029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270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72717" name="Rectangle 10" title=""/>
          <p:cNvSpPr/>
          <p:nvPr>
            <p:custDataLst>
              <p:tags r:id="rId5"/>
            </p:custDataLst>
          </p:nvPr>
        </p:nvSpPr>
        <p:spPr>
          <a:xfrm>
            <a:off x="323850" y="333375"/>
            <a:ext cx="3232150" cy="457200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fontAlgn="ctr" hangingPunct="1"/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微软雅黑" pitchFamily="34" charset="-122"/>
              </a:rPr>
              <a:t>考点</a:t>
            </a:r>
            <a:r>
              <a:rPr lang="en-US" altLang="zh-CN" sz="2400" b="1">
                <a:solidFill>
                  <a:srgbClr val="0000FF"/>
                </a:solidFill>
                <a:ea typeface="微软雅黑" pitchFamily="34" charset="-122"/>
              </a:rPr>
              <a:t>】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中外选官制度</a:t>
            </a:r>
            <a:endParaRPr lang="en-US" altLang="zh-CN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72718" name="" title=""/>
          <p:cNvSpPr/>
          <p:nvPr>
            <p:custDataLst>
              <p:tags r:id="rId6"/>
            </p:custDataLst>
          </p:nvPr>
        </p:nvSpPr>
        <p:spPr>
          <a:xfrm>
            <a:off x="323850" y="836613"/>
            <a:ext cx="11161713" cy="5665787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266700"/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阅读材料，完成下列要求。（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分）</a:t>
            </a:r>
            <a:endParaRPr lang="zh-CN" altLang="en-US" sz="2200" b="1">
              <a:latin typeface="楷体" pitchFamily="49" charset="-122"/>
              <a:ea typeface="楷体" pitchFamily="49" charset="-122"/>
            </a:endParaRPr>
          </a:p>
          <a:p>
            <a:pPr marL="0" lvl="0" indent="266700"/>
            <a:r>
              <a:rPr lang="zh-CN" altLang="en-US" sz="2200" b="1">
                <a:latin typeface="微软雅黑" pitchFamily="34" charset="-122"/>
                <a:ea typeface="微软雅黑" pitchFamily="34" charset="-122"/>
              </a:rPr>
              <a:t>材料一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  北宋建立后，科举制度进一步发展。宋初继承了“进士科，岁取不过二三十人”的传统。随着士子数量的大大增多，宋太祖采取了大开“恩科”的举措。宋仁宗更是规定“南省就试进士、诸科，十取其二”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……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这样竟使每举取士逾千人。唐代科举得第，只是得到做官的资格，而宋代科举得第即可授官，且授官的级别也有提高。鉴于唐代“公荐”制的弊端，统治者规定“诸王、公主、近臣，勿得以下第亲族宾客求赐科名”；宋代还在实行糊名弥封的基础上，进一步实行誊录，以防阅卷者认识考生笔迹。</a:t>
            </a:r>
            <a:endParaRPr lang="zh-CN" altLang="en-US" sz="2200" b="1">
              <a:latin typeface="楷体" pitchFamily="49" charset="-122"/>
              <a:ea typeface="楷体" pitchFamily="49" charset="-122"/>
            </a:endParaRPr>
          </a:p>
          <a:p>
            <a:pPr marL="0" lvl="0" indent="266700"/>
            <a:r>
              <a:rPr lang="en-US" altLang="zh-CN">
                <a:ea typeface="Arial" pitchFamily="34" charset="0"/>
              </a:rPr>
              <a:t>                                                                           ——</a:t>
            </a:r>
            <a:r>
              <a:rPr lang="zh-CN" altLang="en-US">
                <a:ea typeface="Arial" pitchFamily="34" charset="0"/>
              </a:rPr>
              <a:t>摘编自周慧梅</a:t>
            </a:r>
            <a:r>
              <a:rPr lang="en-US" altLang="zh-CN">
                <a:ea typeface="Arial" pitchFamily="34" charset="0"/>
              </a:rPr>
              <a:t>《</a:t>
            </a:r>
            <a:r>
              <a:rPr lang="zh-CN" altLang="en-US">
                <a:ea typeface="Arial" pitchFamily="34" charset="0"/>
              </a:rPr>
              <a:t>北宋的科举制度改革及其历史启示</a:t>
            </a:r>
            <a:r>
              <a:rPr lang="en-US" altLang="zh-CN">
                <a:ea typeface="Arial" pitchFamily="34" charset="0"/>
              </a:rPr>
              <a:t>》</a:t>
            </a:r>
            <a:endParaRPr lang="en-US" altLang="zh-CN">
              <a:ea typeface="Arial" pitchFamily="34" charset="0"/>
            </a:endParaRPr>
          </a:p>
          <a:p>
            <a:pPr marL="0" lvl="0" indent="266700"/>
            <a:r>
              <a:rPr lang="zh-CN" altLang="en-US" sz="2200" b="1">
                <a:latin typeface="微软雅黑" pitchFamily="34" charset="-122"/>
                <a:ea typeface="微软雅黑" pitchFamily="34" charset="-122"/>
              </a:rPr>
              <a:t>材料二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  从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18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世纪后期开始，英国经济发展迅速；但在政治方面却腐败到了无以复加的程度，这种腐败使得群众和资产阶级到了无法忍受的地步。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1820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至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1830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年间，在资产阶级的领导下，英国爆发了声势浩荡的运动，目的是促使议会改革和争夺普选权。为了解决两党制下“一朝天子一朝臣”的现象，英国政府设立了常务次官，他们可以长期处理政务，但不可以参与党政，也不能进入内阁。克里米亚战争的惨痛教训致使英国民众一片愤怒，社会舆论和议会强烈谴责政府。英国民间成立了行政改革协会，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泰晤士报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连续报道该组织活动的细节，拥有民众基础的文官革新运动蓬勃发展起来。直到</a:t>
            </a:r>
            <a:r>
              <a:rPr lang="en-US" altLang="zh-CN" sz="2200" b="1">
                <a:latin typeface="楷体" pitchFamily="49" charset="-122"/>
                <a:ea typeface="楷体" pitchFamily="49" charset="-122"/>
              </a:rPr>
              <a:t>1870</a:t>
            </a:r>
            <a:r>
              <a:rPr lang="zh-CN" altLang="en-US" sz="2200" b="1">
                <a:latin typeface="楷体" pitchFamily="49" charset="-122"/>
                <a:ea typeface="楷体" pitchFamily="49" charset="-122"/>
              </a:rPr>
              <a:t>年，英国现代文官制度才正式确立。</a:t>
            </a:r>
            <a:endParaRPr lang="zh-CN" altLang="en-US" sz="2200" b="1">
              <a:latin typeface="楷体" pitchFamily="49" charset="-122"/>
              <a:ea typeface="楷体" pitchFamily="49" charset="-122"/>
            </a:endParaRPr>
          </a:p>
          <a:p>
            <a:pPr marL="0" lvl="0" indent="266700"/>
            <a:r>
              <a:rPr lang="en-US" altLang="zh-CN">
                <a:ea typeface="Arial" pitchFamily="34" charset="0"/>
              </a:rPr>
              <a:t>                                                        ——</a:t>
            </a:r>
            <a:r>
              <a:rPr lang="zh-CN" altLang="en-US">
                <a:ea typeface="Arial" pitchFamily="34" charset="0"/>
              </a:rPr>
              <a:t>摘编自李星辰</a:t>
            </a:r>
            <a:r>
              <a:rPr lang="en-US" altLang="zh-CN">
                <a:ea typeface="Arial" pitchFamily="34" charset="0"/>
              </a:rPr>
              <a:t>《</a:t>
            </a:r>
            <a:r>
              <a:rPr lang="zh-CN" altLang="en-US">
                <a:ea typeface="Arial" pitchFamily="34" charset="0"/>
              </a:rPr>
              <a:t>十九世纪以来英国文官制度的演进及其特征</a:t>
            </a:r>
            <a:r>
              <a:rPr lang="en-US" altLang="zh-CN">
                <a:ea typeface="Arial" pitchFamily="34" charset="0"/>
              </a:rPr>
              <a:t>》</a:t>
            </a:r>
            <a:endParaRPr lang="en-US" altLang="zh-CN">
              <a:ea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3414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34147" name="Rectangle 3" title=""/>
          <p:cNvSpPr/>
          <p:nvPr>
            <p:custDataLst>
              <p:tags r:id="rId5"/>
            </p:custDataLst>
          </p:nvPr>
        </p:nvSpPr>
        <p:spPr>
          <a:xfrm>
            <a:off x="468313" y="303213"/>
            <a:ext cx="10728325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）根据材料一，概括宋代科举制度进一步发展的表现。（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分）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/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）根据材料二并结合所学知识，概括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19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世纪英国文官制度建立的背景。综合上述材料，简要说明中西方文官制度对现代公务员制度的启示。（</a:t>
            </a:r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分） 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4148" name="Rectangle 4" title=""/>
          <p:cNvSpPr/>
          <p:nvPr>
            <p:custDataLst>
              <p:tags r:id="rId6"/>
            </p:custDataLst>
          </p:nvPr>
        </p:nvSpPr>
        <p:spPr>
          <a:xfrm>
            <a:off x="395288" y="1844675"/>
            <a:ext cx="10764837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）增加科举取士名额；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提高录取后的待遇；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完善科举考试规程。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    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分，任意答出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点即可，答出实行糊名誊录制等具体措施给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分）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4149" name="Rectangle 5" title=""/>
          <p:cNvSpPr/>
          <p:nvPr>
            <p:custDataLst>
              <p:tags r:id="rId7"/>
            </p:custDataLst>
          </p:nvPr>
        </p:nvSpPr>
        <p:spPr>
          <a:xfrm>
            <a:off x="395288" y="3429000"/>
            <a:ext cx="11071225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）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背景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：工业革命的进行；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     政治的腐败；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     两党制存在的弊端；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     克里米亚战争的刺激；民间组织的推动。（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分，任意答出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点即可）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4150" name="Rectangle 6" title=""/>
          <p:cNvSpPr/>
          <p:nvPr>
            <p:custDataLst>
              <p:tags r:id="rId8"/>
            </p:custDataLst>
          </p:nvPr>
        </p:nvSpPr>
        <p:spPr>
          <a:xfrm>
            <a:off x="1044575" y="5013325"/>
            <a:ext cx="8769350" cy="1552575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启示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：现代公务员制度要坚持与时俱进，立足国情；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需要不断创新人才选拔方式和考核机制；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人才选拔制度要体现公平、公正、公开；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      加强人才选拔过程中的监管。（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4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分，任意答出</a:t>
            </a:r>
            <a:r>
              <a:rPr lang="en-US" altLang="zh-CN" sz="24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400" b="1">
                <a:latin typeface="楷体" pitchFamily="49" charset="-122"/>
                <a:ea typeface="楷体" pitchFamily="49" charset="-122"/>
              </a:rPr>
              <a:t>点即可）</a:t>
            </a:r>
            <a:endParaRPr lang="zh-CN" altLang="en-US" sz="2400" b="1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/>
      <p:bldP spid="134149" grpId="0"/>
      <p:bldP spid="1341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8" name="文本框 8" title=""/>
          <p:cNvSpPr/>
          <p:nvPr>
            <p:custDataLst>
              <p:tags r:id="rId3"/>
            </p:custDataLst>
          </p:nvPr>
        </p:nvSpPr>
        <p:spPr>
          <a:xfrm>
            <a:off x="4356100" y="1052513"/>
            <a:ext cx="5256213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一、中国的官员选拔与管理</a:t>
            </a:r>
            <a:endParaRPr lang="zh-CN" altLang="en-US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319" name="文本框 8" title=""/>
          <p:cNvSpPr/>
          <p:nvPr>
            <p:custDataLst>
              <p:tags r:id="rId4"/>
            </p:custDataLst>
          </p:nvPr>
        </p:nvSpPr>
        <p:spPr>
          <a:xfrm>
            <a:off x="4356100" y="3716338"/>
            <a:ext cx="4681538" cy="5794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>
                <a:effectLst>
                  <a:outerShdw blurRad="38100" dist="38100" dir="2700000" algn="tl">
                    <a:srgbClr val="FFFFFF"/>
                  </a:outerShdw>
                </a:effectLst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二、西方的文官制度</a:t>
            </a:r>
            <a:endParaRPr lang="zh-CN" altLang="en-US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3320" name="文本框 8" title=""/>
          <p:cNvSpPr/>
          <p:nvPr>
            <p:custDataLst>
              <p:tags r:id="rId5"/>
            </p:custDataLst>
          </p:nvPr>
        </p:nvSpPr>
        <p:spPr>
          <a:xfrm>
            <a:off x="4787900" y="2349500"/>
            <a:ext cx="56165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2.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中国</a:t>
            </a:r>
            <a:r>
              <a:rPr lang="zh-CN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近代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以来的官员选拔与管理</a:t>
            </a:r>
            <a:endParaRPr lang="zh-CN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22" name="文本框 8" title=""/>
          <p:cNvSpPr/>
          <p:nvPr>
            <p:custDataLst>
              <p:tags r:id="rId6"/>
            </p:custDataLst>
          </p:nvPr>
        </p:nvSpPr>
        <p:spPr>
          <a:xfrm>
            <a:off x="4787900" y="2997200"/>
            <a:ext cx="709295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3.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中华人民共和国的干部制度和公务员制度</a:t>
            </a:r>
            <a:endParaRPr lang="zh-CN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23" name="文本框 8" title=""/>
          <p:cNvSpPr/>
          <p:nvPr>
            <p:custDataLst>
              <p:tags r:id="rId7"/>
            </p:custDataLst>
          </p:nvPr>
        </p:nvSpPr>
        <p:spPr>
          <a:xfrm>
            <a:off x="4787900" y="1700213"/>
            <a:ext cx="5761038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1.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中国</a:t>
            </a:r>
            <a:r>
              <a:rPr lang="zh-CN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古代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官员的选拔与管理</a:t>
            </a:r>
            <a:endParaRPr lang="zh-CN" altLang="en-US" sz="28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3324" name="" title=""/>
          <p:cNvPicPr/>
          <p:nvPr>
            <p:custDataLst>
              <p:tags r:id="rId10"/>
            </p:custDataLst>
          </p:nvPr>
        </p:nvPicPr>
        <p:blipFill>
          <a:blip r:embed="rId9" r:link="rId8"/>
          <a:srcRect b="21677"/>
          <a:stretch>
            <a:fillRect/>
          </a:stretch>
        </p:blipFill>
        <p:spPr>
          <a:xfrm>
            <a:off x="0" y="0"/>
            <a:ext cx="4356100" cy="6858000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13325" name="" title=""/>
          <p:cNvSpPr txBox="1"/>
          <p:nvPr>
            <p:custDataLst>
              <p:tags r:id="rId11"/>
            </p:custDataLst>
          </p:nvPr>
        </p:nvSpPr>
        <p:spPr>
          <a:xfrm>
            <a:off x="1547813" y="1700213"/>
            <a:ext cx="1223962" cy="21050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6600">
                <a:solidFill>
                  <a:schemeClr val="tx1"/>
                </a:solidFill>
                <a:ea typeface="方正粗黑宋简体" pitchFamily="2" charset="-122"/>
              </a:rPr>
              <a:t>目录</a:t>
            </a:r>
            <a:endParaRPr lang="zh-CN" altLang="en-US" sz="6600">
              <a:solidFill>
                <a:schemeClr val="tx1"/>
              </a:solidFill>
              <a:ea typeface="方正粗黑宋简体" pitchFamily="2" charset="-122"/>
            </a:endParaRPr>
          </a:p>
        </p:txBody>
      </p:sp>
      <p:sp>
        <p:nvSpPr>
          <p:cNvPr id="13326" name="文本框 8" title=""/>
          <p:cNvSpPr txBox="1"/>
          <p:nvPr>
            <p:custDataLst>
              <p:tags r:id="rId12"/>
            </p:custDataLst>
          </p:nvPr>
        </p:nvSpPr>
        <p:spPr>
          <a:xfrm>
            <a:off x="4787900" y="4292600"/>
            <a:ext cx="5918200" cy="519113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1.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西方文官制度出现的背景</a:t>
            </a: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327" name="文本框 8" title=""/>
          <p:cNvSpPr txBox="1"/>
          <p:nvPr>
            <p:custDataLst>
              <p:tags r:id="rId13"/>
            </p:custDataLst>
          </p:nvPr>
        </p:nvSpPr>
        <p:spPr>
          <a:xfrm>
            <a:off x="4787900" y="4941888"/>
            <a:ext cx="4608513" cy="519112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2.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西方文官制度的建立</a:t>
            </a:r>
            <a:endParaRPr lang="en-US" altLang="zh-CN" sz="2800" b="1">
              <a:effectLst>
                <a:outerShdw blurRad="38100" dist="38100" dir="2700000" algn="tl">
                  <a:srgbClr val="FFFFFF"/>
                </a:outerShdw>
              </a:effectLst>
              <a:latin typeface="楷体" pitchFamily="49" charset="-122"/>
              <a:ea typeface="楷体" pitchFamily="49" charset="-122"/>
              <a:sym typeface="Wingdings" pitchFamily="2" charset="2"/>
            </a:endParaRPr>
          </a:p>
        </p:txBody>
      </p:sp>
      <p:sp>
        <p:nvSpPr>
          <p:cNvPr id="13328" name="文本框 8" title=""/>
          <p:cNvSpPr txBox="1"/>
          <p:nvPr>
            <p:custDataLst>
              <p:tags r:id="rId14"/>
            </p:custDataLst>
          </p:nvPr>
        </p:nvSpPr>
        <p:spPr>
          <a:xfrm>
            <a:off x="4787900" y="5589588"/>
            <a:ext cx="52562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3.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楷体" pitchFamily="49" charset="-122"/>
                <a:ea typeface="楷体" pitchFamily="49" charset="-122"/>
                <a:sym typeface="Wingdings" pitchFamily="2" charset="2"/>
              </a:rPr>
              <a:t>西方文官制度的特点和影响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15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3496" name="Text Box 8" title=""/>
          <p:cNvSpPr txBox="1"/>
          <p:nvPr>
            <p:custDataLst>
              <p:tags r:id="rId3"/>
            </p:custDataLst>
          </p:nvPr>
        </p:nvSpPr>
        <p:spPr>
          <a:xfrm>
            <a:off x="2555875" y="2276475"/>
            <a:ext cx="9324975" cy="2017713"/>
          </a:xfrm>
          <a:prstGeom prst="rect">
            <a:avLst/>
          </a:prstGeom>
          <a:solidFill>
            <a:srgbClr val="FF9900"/>
          </a:solidFill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  <a:p>
            <a:pPr lvl="0">
              <a:spcBef>
                <a:spcPct val="50000"/>
              </a:spcBef>
            </a:pPr>
            <a:endParaRPr lang="zh-CN" altLang="en-US">
              <a:ea typeface="Arial" pitchFamily="34" charset="0"/>
            </a:endParaRPr>
          </a:p>
        </p:txBody>
      </p:sp>
      <p:sp>
        <p:nvSpPr>
          <p:cNvPr id="63499" name="Rectangle 3" title=""/>
          <p:cNvSpPr/>
          <p:nvPr>
            <p:custDataLst>
              <p:tags r:id="rId4"/>
            </p:custDataLst>
          </p:nvPr>
        </p:nvSpPr>
        <p:spPr>
          <a:xfrm>
            <a:off x="0" y="2276475"/>
            <a:ext cx="2555875" cy="2016125"/>
          </a:xfrm>
          <a:prstGeom prst="rect">
            <a:avLst/>
          </a:prstGeom>
          <a:solidFill>
            <a:srgbClr val="663300"/>
          </a:solidFill>
          <a:ln>
            <a:noFill/>
            <a:miter lim="800000"/>
          </a:ln>
        </p:spPr>
        <p:txBody>
          <a:bodyPr wrap="none" anchor="ctr" anchorCtr="0"/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algn="ctr" eaLnBrk="1" hangingPunct="1"/>
            <a:r>
              <a:rPr lang="zh-CN" altLang="en-US" sz="6000">
                <a:solidFill>
                  <a:schemeClr val="bg1"/>
                </a:solidFill>
                <a:ea typeface="方正粗黑宋简体" pitchFamily="2" charset="-122"/>
              </a:rPr>
              <a:t>壹</a:t>
            </a:r>
            <a:endParaRPr lang="zh-CN" altLang="en-US" sz="6000">
              <a:solidFill>
                <a:schemeClr val="bg1"/>
              </a:solidFill>
              <a:ea typeface="方正粗黑宋简体" pitchFamily="2" charset="-122"/>
            </a:endParaRPr>
          </a:p>
        </p:txBody>
      </p:sp>
      <p:sp>
        <p:nvSpPr>
          <p:cNvPr id="63500" name="文本框 8" title=""/>
          <p:cNvSpPr/>
          <p:nvPr>
            <p:custDataLst>
              <p:tags r:id="rId5"/>
            </p:custDataLst>
          </p:nvPr>
        </p:nvSpPr>
        <p:spPr>
          <a:xfrm>
            <a:off x="3995738" y="2924175"/>
            <a:ext cx="5473700" cy="701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32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8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zh-CN" altLang="en-US" sz="24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zh-CN" altLang="en-US" sz="2000" b="0" i="0" u="none" kern="1200" baseline="0">
                <a:solidFill>
                  <a:srgbClr val="000000"/>
                </a:solidFill>
                <a:effectLst/>
                <a:latin typeface="+mn-lt"/>
                <a:ea typeface="宋体" pitchFamily="2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zh-CN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4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方正粗黑宋简体" pitchFamily="2" charset="-122"/>
                <a:ea typeface="方正粗黑宋简体" pitchFamily="2" charset="-122"/>
                <a:sym typeface="Wingdings" pitchFamily="2" charset="2"/>
              </a:rPr>
              <a:t>中国的官员选拔与管理</a:t>
            </a:r>
            <a:endParaRPr lang="zh-CN" altLang="en-US" sz="4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0611" name="Picture 53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2413" y="908050"/>
            <a:ext cx="11449050" cy="576103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graphicFrame>
        <p:nvGraphicFramePr>
          <p:cNvPr id="150620" name="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468312" y="2060575"/>
          <a:ext cx="8208962" cy="4499610"/>
        </p:xfrm>
        <a:graphic>
          <a:graphicData uri="http://schemas.openxmlformats.org/drawingml/2006/table">
            <a:tbl>
              <a:tblPr/>
              <a:tblGrid>
                <a:gridCol w="1452562"/>
                <a:gridCol w="2724150"/>
                <a:gridCol w="1584325"/>
                <a:gridCol w="2447925"/>
              </a:tblGrid>
              <a:tr h="428625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黑体" pitchFamily="49" charset="-122"/>
                          <a:ea typeface="微软雅黑" pitchFamily="34" charset="-122"/>
                        </a:rPr>
                        <a:t>时期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黑体" pitchFamily="49" charset="-122"/>
                          <a:ea typeface="微软雅黑" pitchFamily="34" charset="-122"/>
                        </a:rPr>
                        <a:t>选官制度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黑体" pitchFamily="49" charset="-122"/>
                          <a:ea typeface="微软雅黑" pitchFamily="34" charset="-122"/>
                        </a:rPr>
                        <a:t>选官方式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黑体" pitchFamily="49" charset="-122"/>
                          <a:ea typeface="微软雅黑" pitchFamily="34" charset="-122"/>
                        </a:rPr>
                        <a:t>选官标准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400050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西周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</a:tr>
              <a:tr h="552450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春秋战国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552450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秦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01638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汉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</a:tr>
              <a:tr h="550862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魏晋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32001"/>
                      </a:srgbClr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32001"/>
                      </a:srgbClr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32001"/>
                      </a:srgbClr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32001"/>
                      </a:srgbClr>
                    </a:solidFill>
                  </a:tcPr>
                </a:tc>
              </a:tr>
              <a:tr h="552450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隋唐 两宋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</a:tr>
              <a:tr h="554038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元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400050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微软雅黑" pitchFamily="34" charset="-122"/>
                          <a:ea typeface="微软雅黑" pitchFamily="34" charset="-122"/>
                        </a:rPr>
                        <a:t>明清</a:t>
                      </a:r>
                      <a:endParaRPr lang="zh-CN" altLang="en-US" sz="220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/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583" name="Text Box 37" title=""/>
          <p:cNvSpPr txBox="1"/>
          <p:nvPr>
            <p:custDataLst>
              <p:tags r:id="rId6"/>
            </p:custDataLst>
          </p:nvPr>
        </p:nvSpPr>
        <p:spPr>
          <a:xfrm>
            <a:off x="539750" y="1557338"/>
            <a:ext cx="70564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1.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阅读教材，梳理中国古代选官制度的演变历程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50584" name="Rectangle 38" title=""/>
          <p:cNvSpPr/>
          <p:nvPr>
            <p:custDataLst>
              <p:tags r:id="rId7"/>
            </p:custDataLst>
          </p:nvPr>
        </p:nvSpPr>
        <p:spPr>
          <a:xfrm>
            <a:off x="2627313" y="2559050"/>
            <a:ext cx="10985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ea typeface="微软雅黑" pitchFamily="34" charset="-122"/>
              </a:rPr>
              <a:t>世官制</a:t>
            </a:r>
            <a:endParaRPr lang="zh-CN" altLang="en-US" sz="24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50585" name="Rectangle 39" title=""/>
          <p:cNvSpPr/>
          <p:nvPr>
            <p:custDataLst>
              <p:tags r:id="rId8"/>
            </p:custDataLst>
          </p:nvPr>
        </p:nvSpPr>
        <p:spPr>
          <a:xfrm>
            <a:off x="4787900" y="2565400"/>
            <a:ext cx="1150938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rgbClr val="0000FF"/>
                </a:solidFill>
                <a:ea typeface="楷体" pitchFamily="49" charset="-122"/>
              </a:rPr>
              <a:t>世袭</a:t>
            </a:r>
            <a:endParaRPr lang="zh-CN" altLang="en-US" sz="2200" b="1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50586" name="" title=""/>
          <p:cNvSpPr/>
          <p:nvPr>
            <p:custDataLst>
              <p:tags r:id="rId9"/>
            </p:custDataLst>
          </p:nvPr>
        </p:nvSpPr>
        <p:spPr>
          <a:xfrm>
            <a:off x="6948488" y="2165350"/>
            <a:ext cx="7461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血缘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87" name="" title=""/>
          <p:cNvSpPr/>
          <p:nvPr>
            <p:custDataLst>
              <p:tags r:id="rId10"/>
            </p:custDataLst>
          </p:nvPr>
        </p:nvSpPr>
        <p:spPr>
          <a:xfrm>
            <a:off x="1979613" y="3070225"/>
            <a:ext cx="243205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荐举功劳制、军功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0588" name="" title=""/>
          <p:cNvSpPr/>
          <p:nvPr>
            <p:custDataLst>
              <p:tags r:id="rId11"/>
            </p:custDataLst>
          </p:nvPr>
        </p:nvSpPr>
        <p:spPr>
          <a:xfrm>
            <a:off x="4645025" y="3068638"/>
            <a:ext cx="1589088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rgbClr val="0000FF"/>
                </a:solidFill>
                <a:ea typeface="楷体" pitchFamily="49" charset="-122"/>
              </a:rPr>
              <a:t>荐举</a:t>
            </a:r>
            <a:r>
              <a:rPr lang="zh-CN" altLang="en-US" sz="2200" b="1">
                <a:ea typeface="楷体" pitchFamily="49" charset="-122"/>
              </a:rPr>
              <a:t>、军功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89" name="" title=""/>
          <p:cNvSpPr/>
          <p:nvPr>
            <p:custDataLst>
              <p:tags r:id="rId12"/>
            </p:custDataLst>
          </p:nvPr>
        </p:nvSpPr>
        <p:spPr>
          <a:xfrm>
            <a:off x="6445250" y="3068638"/>
            <a:ext cx="1589088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尚贤、军功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90" name="" title=""/>
          <p:cNvSpPr/>
          <p:nvPr>
            <p:custDataLst>
              <p:tags r:id="rId13"/>
            </p:custDataLst>
          </p:nvPr>
        </p:nvSpPr>
        <p:spPr>
          <a:xfrm>
            <a:off x="1908175" y="3573463"/>
            <a:ext cx="2713038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以法为教，以吏为师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0591" name="" title=""/>
          <p:cNvSpPr/>
          <p:nvPr>
            <p:custDataLst>
              <p:tags r:id="rId14"/>
            </p:custDataLst>
          </p:nvPr>
        </p:nvSpPr>
        <p:spPr>
          <a:xfrm>
            <a:off x="2700338" y="4005263"/>
            <a:ext cx="1098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ea typeface="微软雅黑" pitchFamily="34" charset="-122"/>
              </a:rPr>
              <a:t>察举制</a:t>
            </a:r>
            <a:endParaRPr lang="zh-CN" altLang="en-US" sz="24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50592" name="Rectangle 40" title=""/>
          <p:cNvSpPr/>
          <p:nvPr>
            <p:custDataLst>
              <p:tags r:id="rId15"/>
            </p:custDataLst>
          </p:nvPr>
        </p:nvSpPr>
        <p:spPr>
          <a:xfrm>
            <a:off x="4716463" y="4076700"/>
            <a:ext cx="130810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rgbClr val="0000FF"/>
                </a:solidFill>
                <a:ea typeface="楷体" pitchFamily="49" charset="-122"/>
              </a:rPr>
              <a:t>考核荐举</a:t>
            </a:r>
            <a:endParaRPr lang="zh-CN" altLang="en-US" sz="2200" b="1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50593" name="Rectangle 41" title=""/>
          <p:cNvSpPr/>
          <p:nvPr>
            <p:custDataLst>
              <p:tags r:id="rId16"/>
            </p:custDataLst>
          </p:nvPr>
        </p:nvSpPr>
        <p:spPr>
          <a:xfrm>
            <a:off x="6877050" y="4076700"/>
            <a:ext cx="7461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品行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94" name="Rectangle 42" title=""/>
          <p:cNvSpPr/>
          <p:nvPr>
            <p:custDataLst>
              <p:tags r:id="rId17"/>
            </p:custDataLst>
          </p:nvPr>
        </p:nvSpPr>
        <p:spPr>
          <a:xfrm>
            <a:off x="6804025" y="6165850"/>
            <a:ext cx="100806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才能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95" name="Rectangle 43" title=""/>
          <p:cNvSpPr/>
          <p:nvPr>
            <p:custDataLst>
              <p:tags r:id="rId18"/>
            </p:custDataLst>
          </p:nvPr>
        </p:nvSpPr>
        <p:spPr>
          <a:xfrm>
            <a:off x="6156325" y="4508500"/>
            <a:ext cx="243205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家世、道德、才能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96" name="Rectangle 44" title=""/>
          <p:cNvSpPr/>
          <p:nvPr>
            <p:custDataLst>
              <p:tags r:id="rId19"/>
            </p:custDataLst>
          </p:nvPr>
        </p:nvSpPr>
        <p:spPr>
          <a:xfrm>
            <a:off x="6877050" y="5084763"/>
            <a:ext cx="746125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才能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597" name="Rectangle 45" title=""/>
          <p:cNvSpPr/>
          <p:nvPr>
            <p:custDataLst>
              <p:tags r:id="rId20"/>
            </p:custDataLst>
          </p:nvPr>
        </p:nvSpPr>
        <p:spPr>
          <a:xfrm>
            <a:off x="2484438" y="4508500"/>
            <a:ext cx="17081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ea typeface="微软雅黑" pitchFamily="34" charset="-122"/>
              </a:rPr>
              <a:t>九品中正制</a:t>
            </a:r>
            <a:endParaRPr lang="zh-CN" altLang="en-US" sz="24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50598" name="Rectangle 46" title=""/>
          <p:cNvSpPr/>
          <p:nvPr>
            <p:custDataLst>
              <p:tags r:id="rId21"/>
            </p:custDataLst>
          </p:nvPr>
        </p:nvSpPr>
        <p:spPr>
          <a:xfrm>
            <a:off x="2844800" y="5084763"/>
            <a:ext cx="10985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FF0000"/>
                </a:solidFill>
                <a:ea typeface="微软雅黑" pitchFamily="34" charset="-122"/>
              </a:rPr>
              <a:t>科举制</a:t>
            </a:r>
            <a:endParaRPr lang="zh-CN" altLang="en-US" sz="2400" b="1">
              <a:solidFill>
                <a:srgbClr val="FF0000"/>
              </a:solidFill>
              <a:ea typeface="微软雅黑" pitchFamily="34" charset="-122"/>
            </a:endParaRPr>
          </a:p>
        </p:txBody>
      </p:sp>
      <p:sp>
        <p:nvSpPr>
          <p:cNvPr id="150599" name="Rectangle 47" title=""/>
          <p:cNvSpPr/>
          <p:nvPr>
            <p:custDataLst>
              <p:tags r:id="rId22"/>
            </p:custDataLst>
          </p:nvPr>
        </p:nvSpPr>
        <p:spPr>
          <a:xfrm>
            <a:off x="2195513" y="5734050"/>
            <a:ext cx="243205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蒙古传统，科举制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0600" name="Rectangle 48" title=""/>
          <p:cNvSpPr/>
          <p:nvPr>
            <p:custDataLst>
              <p:tags r:id="rId23"/>
            </p:custDataLst>
          </p:nvPr>
        </p:nvSpPr>
        <p:spPr>
          <a:xfrm>
            <a:off x="2700338" y="6092825"/>
            <a:ext cx="10271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科举制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0601" name="Rectangle 49" title=""/>
          <p:cNvSpPr/>
          <p:nvPr>
            <p:custDataLst>
              <p:tags r:id="rId24"/>
            </p:custDataLst>
          </p:nvPr>
        </p:nvSpPr>
        <p:spPr>
          <a:xfrm>
            <a:off x="4716463" y="4508500"/>
            <a:ext cx="130810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考核荐举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602" name="" title=""/>
          <p:cNvSpPr/>
          <p:nvPr>
            <p:custDataLst>
              <p:tags r:id="rId25"/>
            </p:custDataLst>
          </p:nvPr>
        </p:nvSpPr>
        <p:spPr>
          <a:xfrm>
            <a:off x="5003800" y="5013325"/>
            <a:ext cx="7461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rgbClr val="0000FF"/>
                </a:solidFill>
                <a:ea typeface="楷体" pitchFamily="49" charset="-122"/>
              </a:rPr>
              <a:t>考试</a:t>
            </a:r>
            <a:endParaRPr lang="zh-CN" altLang="en-US" sz="2200" b="1">
              <a:solidFill>
                <a:srgbClr val="0000FF"/>
              </a:solidFill>
              <a:ea typeface="楷体" pitchFamily="49" charset="-122"/>
            </a:endParaRPr>
          </a:p>
        </p:txBody>
      </p:sp>
      <p:sp>
        <p:nvSpPr>
          <p:cNvPr id="150603" name="" title=""/>
          <p:cNvSpPr/>
          <p:nvPr>
            <p:custDataLst>
              <p:tags r:id="rId26"/>
            </p:custDataLst>
          </p:nvPr>
        </p:nvSpPr>
        <p:spPr>
          <a:xfrm>
            <a:off x="5003800" y="6092825"/>
            <a:ext cx="7461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ea typeface="楷体" pitchFamily="49" charset="-122"/>
              </a:rPr>
              <a:t>考试</a:t>
            </a:r>
            <a:endParaRPr lang="zh-CN" altLang="en-US" sz="2200" b="1">
              <a:ea typeface="楷体" pitchFamily="49" charset="-122"/>
            </a:endParaRPr>
          </a:p>
        </p:txBody>
      </p:sp>
      <p:sp>
        <p:nvSpPr>
          <p:cNvPr id="150604" name="文本框 1" title=""/>
          <p:cNvSpPr txBox="1"/>
          <p:nvPr>
            <p:custDataLst>
              <p:tags r:id="rId27"/>
            </p:custDataLst>
          </p:nvPr>
        </p:nvSpPr>
        <p:spPr>
          <a:xfrm>
            <a:off x="9396413" y="2997200"/>
            <a:ext cx="2036762" cy="14319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200">
                <a:solidFill>
                  <a:schemeClr val="tx1"/>
                </a:solidFill>
                <a:ea typeface="黑体" pitchFamily="49" charset="-122"/>
              </a:rPr>
              <a:t>血缘贵族政治</a:t>
            </a:r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  <a:p>
            <a:pPr marL="0" lvl="0" indent="0" eaLnBrk="1" hangingPunct="1"/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  <a:p>
            <a:pPr marL="0" lvl="0" indent="0" eaLnBrk="1" hangingPunct="1"/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  <a:p>
            <a:pPr marL="0" lvl="0" indent="0" eaLnBrk="1" hangingPunct="1"/>
            <a:r>
              <a:rPr lang="zh-CN" altLang="en-US" sz="2200">
                <a:solidFill>
                  <a:schemeClr val="tx1"/>
                </a:solidFill>
                <a:ea typeface="黑体" pitchFamily="49" charset="-122"/>
              </a:rPr>
              <a:t>官僚政治</a:t>
            </a:r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50605" name="文本框 4" title=""/>
          <p:cNvSpPr txBox="1"/>
          <p:nvPr>
            <p:custDataLst>
              <p:tags r:id="rId28"/>
            </p:custDataLst>
          </p:nvPr>
        </p:nvSpPr>
        <p:spPr>
          <a:xfrm>
            <a:off x="8748713" y="4652963"/>
            <a:ext cx="2808287" cy="4270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200">
                <a:solidFill>
                  <a:schemeClr val="tx1"/>
                </a:solidFill>
                <a:ea typeface="黑体" pitchFamily="49" charset="-122"/>
              </a:rPr>
              <a:t>选官权：地方➡中央</a:t>
            </a:r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150606" name="文本框 6" title=""/>
          <p:cNvSpPr txBox="1"/>
          <p:nvPr>
            <p:custDataLst>
              <p:tags r:id="rId29"/>
            </p:custDataLst>
          </p:nvPr>
        </p:nvSpPr>
        <p:spPr>
          <a:xfrm>
            <a:off x="8748713" y="5661025"/>
            <a:ext cx="2808287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/>
            <a:r>
              <a:rPr lang="zh-CN" altLang="en-US" sz="2200">
                <a:solidFill>
                  <a:schemeClr val="tx1"/>
                </a:solidFill>
                <a:ea typeface="黑体" pitchFamily="49" charset="-122"/>
              </a:rPr>
              <a:t>选官权：门阀➡中央</a:t>
            </a:r>
            <a:endParaRPr lang="zh-CN" altLang="en-US" sz="2200">
              <a:solidFill>
                <a:schemeClr val="tx1"/>
              </a:solidFill>
              <a:ea typeface="黑体" pitchFamily="49" charset="-122"/>
            </a:endParaRPr>
          </a:p>
        </p:txBody>
      </p:sp>
      <p:cxnSp>
        <p:nvCxnSpPr>
          <p:cNvPr id="150607" name="" title=""/>
          <p:cNvCxnSpPr/>
          <p:nvPr>
            <p:custDataLst>
              <p:tags r:id="rId30"/>
            </p:custDataLst>
          </p:nvPr>
        </p:nvCxnSpPr>
        <p:spPr>
          <a:xfrm>
            <a:off x="8891588" y="3213100"/>
            <a:ext cx="504825" cy="0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cxnSp>
        <p:nvCxnSpPr>
          <p:cNvPr id="150608" name="" title=""/>
          <p:cNvCxnSpPr/>
          <p:nvPr>
            <p:custDataLst>
              <p:tags r:id="rId31"/>
            </p:custDataLst>
          </p:nvPr>
        </p:nvCxnSpPr>
        <p:spPr>
          <a:xfrm flipH="1">
            <a:off x="9972675" y="3573463"/>
            <a:ext cx="0" cy="503237"/>
          </a:xfrm>
          <a:prstGeom prst="line">
            <a:avLst/>
          </a:prstGeom>
          <a:noFill/>
          <a:ln w="76200">
            <a:solidFill>
              <a:schemeClr val="tx1"/>
            </a:solidFill>
            <a:miter lim="800000"/>
            <a:tailEnd type="triangle"/>
          </a:ln>
        </p:spPr>
      </p:cxnSp>
      <p:pic>
        <p:nvPicPr>
          <p:cNvPr id="150609" name="Picture 51" title=""/>
          <p:cNvPicPr/>
          <p:nvPr>
            <p:custDataLst>
              <p:tags r:id="rId33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0" y="0"/>
            <a:ext cx="11933238" cy="7334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0610" name="Text Box 52" title=""/>
          <p:cNvSpPr txBox="1"/>
          <p:nvPr>
            <p:custDataLst>
              <p:tags r:id="rId34"/>
            </p:custDataLst>
          </p:nvPr>
        </p:nvSpPr>
        <p:spPr>
          <a:xfrm>
            <a:off x="1260475" y="188913"/>
            <a:ext cx="2232025" cy="519112"/>
          </a:xfrm>
          <a:prstGeom prst="rect">
            <a:avLst/>
          </a:prstGeom>
          <a:noFill/>
          <a:ln>
            <a:noFill/>
            <a:miter lim="800000"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rgbClr val="009900"/>
                </a:solidFill>
                <a:ea typeface="方正粗黑宋简体" pitchFamily="2" charset="-122"/>
              </a:rPr>
              <a:t>教材梳理</a:t>
            </a:r>
            <a:endParaRPr lang="en-US" altLang="zh-CN" sz="2800" b="1">
              <a:solidFill>
                <a:srgbClr val="009900"/>
              </a:solidFill>
              <a:ea typeface="方正粗黑宋简体" pitchFamily="2" charset="-122"/>
            </a:endParaRPr>
          </a:p>
        </p:txBody>
      </p:sp>
      <p:sp>
        <p:nvSpPr>
          <p:cNvPr id="150616" name="Text Box 58" title=""/>
          <p:cNvSpPr txBox="1"/>
          <p:nvPr>
            <p:custDataLst>
              <p:tags r:id="rId35"/>
            </p:custDataLst>
          </p:nvPr>
        </p:nvSpPr>
        <p:spPr>
          <a:xfrm>
            <a:off x="179388" y="836613"/>
            <a:ext cx="5473700" cy="51911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ea typeface="微软雅黑" pitchFamily="34" charset="-122"/>
              </a:rPr>
              <a:t>一、中国古代官员的选拔和管理</a:t>
            </a:r>
            <a:endParaRPr lang="zh-CN" altLang="en-US" sz="28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0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0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0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0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0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0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0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5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0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0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50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5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15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5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5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5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5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5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83" grpId="0"/>
      <p:bldP spid="150584" grpId="0"/>
      <p:bldP spid="150585" grpId="0"/>
      <p:bldP spid="150586" grpId="0"/>
      <p:bldP spid="150587" grpId="0"/>
      <p:bldP spid="150588" grpId="0"/>
      <p:bldP spid="150589" grpId="0"/>
      <p:bldP spid="150590" grpId="0"/>
      <p:bldP spid="150591" grpId="0"/>
      <p:bldP spid="150592" grpId="0"/>
      <p:bldP spid="150593" grpId="0"/>
      <p:bldP spid="150594" grpId="0"/>
      <p:bldP spid="150595" grpId="0"/>
      <p:bldP spid="150596" grpId="0"/>
      <p:bldP spid="150597" grpId="0"/>
      <p:bldP spid="150598" grpId="0"/>
      <p:bldP spid="150599" grpId="0"/>
      <p:bldP spid="150600" grpId="0"/>
      <p:bldP spid="150601" grpId="0"/>
      <p:bldP spid="150602" grpId="0"/>
      <p:bldP spid="150603" grpId="0"/>
      <p:bldP spid="150604" grpId="0"/>
      <p:bldP spid="150605" grpId="0"/>
      <p:bldP spid="150606" grpId="0"/>
      <p:bldP spid="1506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4626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4638" name="" title=""/>
          <p:cNvSpPr/>
          <p:nvPr>
            <p:custDataLst>
              <p:tags r:id="rId5"/>
            </p:custDataLst>
          </p:nvPr>
        </p:nvSpPr>
        <p:spPr>
          <a:xfrm>
            <a:off x="395288" y="3284538"/>
            <a:ext cx="6121400" cy="3097212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  <a:effectLst/>
        </p:spPr>
        <p:txBody>
          <a:bodyPr/>
          <a:lstStyle/>
          <a:p/>
        </p:txBody>
      </p:sp>
      <p:sp>
        <p:nvSpPr>
          <p:cNvPr id="154627" name="Rectangle 3" title=""/>
          <p:cNvSpPr/>
          <p:nvPr>
            <p:custDataLst>
              <p:tags r:id="rId6"/>
            </p:custDataLst>
          </p:nvPr>
        </p:nvSpPr>
        <p:spPr>
          <a:xfrm>
            <a:off x="684213" y="620713"/>
            <a:ext cx="51482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339933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r>
              <a:rPr lang="en-US" altLang="zh-CN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世官制为何被取代？变化趋势？</a:t>
            </a:r>
            <a:endParaRPr lang="zh-CN" altLang="en-US" sz="2400" b="1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628" name="Rectangle 4" title=""/>
          <p:cNvSpPr/>
          <p:nvPr>
            <p:custDataLst>
              <p:tags r:id="rId7"/>
            </p:custDataLst>
          </p:nvPr>
        </p:nvSpPr>
        <p:spPr>
          <a:xfrm>
            <a:off x="1331913" y="1196975"/>
            <a:ext cx="122396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原因：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154629" name="Rectangle 5" title=""/>
          <p:cNvSpPr/>
          <p:nvPr>
            <p:custDataLst>
              <p:tags r:id="rId8"/>
            </p:custDataLst>
          </p:nvPr>
        </p:nvSpPr>
        <p:spPr>
          <a:xfrm>
            <a:off x="1403350" y="2420938"/>
            <a:ext cx="47752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趋势：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由看重血缘向看重能力转变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4630" name="Rectangle 6" title=""/>
          <p:cNvSpPr/>
          <p:nvPr>
            <p:custDataLst>
              <p:tags r:id="rId9"/>
            </p:custDataLst>
          </p:nvPr>
        </p:nvSpPr>
        <p:spPr>
          <a:xfrm>
            <a:off x="2482850" y="1196975"/>
            <a:ext cx="8569325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①世官制自身的局限性（血缘固化）；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②世官制受到冲击：春秋战国时期，诸侯争霸需要尚贤择能。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③在思想领域，尚贤择能的观念在春秋时期也蓬勃起来。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4631" name="矩形 75" title=""/>
          <p:cNvSpPr/>
          <p:nvPr>
            <p:custDataLst>
              <p:tags r:id="rId10"/>
            </p:custDataLst>
          </p:nvPr>
        </p:nvSpPr>
        <p:spPr>
          <a:xfrm>
            <a:off x="900113" y="4652963"/>
            <a:ext cx="29527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712788" lvl="0" indent="-712788" algn="just" eaLnBrk="1" hangingPunct="1"/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+mn-ea"/>
              </a:rPr>
              <a:t>察举制存在的问题：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54632" name="矩形 75" title=""/>
          <p:cNvSpPr/>
          <p:nvPr>
            <p:custDataLst>
              <p:tags r:id="rId11"/>
            </p:custDataLst>
          </p:nvPr>
        </p:nvSpPr>
        <p:spPr>
          <a:xfrm>
            <a:off x="468313" y="3500438"/>
            <a:ext cx="453548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712788" lvl="0" indent="-712788" algn="just" eaLnBrk="1" hangingPunct="1"/>
            <a:r>
              <a:rPr lang="zh-CN" altLang="en-US" sz="2400" b="1">
                <a:solidFill>
                  <a:schemeClr val="tx1"/>
                </a:solidFill>
                <a:latin typeface="Calibri" pitchFamily="34" charset="0"/>
                <a:ea typeface="微软雅黑" pitchFamily="34" charset="-122"/>
                <a:sym typeface="+mn-ea"/>
              </a:rPr>
              <a:t>察举制得以推行的原因：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54633" name="Rectangle 9" title=""/>
          <p:cNvSpPr/>
          <p:nvPr>
            <p:custDataLst>
              <p:tags r:id="rId12"/>
            </p:custDataLst>
          </p:nvPr>
        </p:nvSpPr>
        <p:spPr>
          <a:xfrm>
            <a:off x="1044575" y="3906838"/>
            <a:ext cx="50863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  <a:sym typeface="+mn-ea"/>
              </a:rPr>
              <a:t>注重品行、才学，打破血缘、世袭。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  <a:sym typeface="+mn-ea"/>
            </a:endParaRPr>
          </a:p>
        </p:txBody>
      </p:sp>
      <p:sp>
        <p:nvSpPr>
          <p:cNvPr id="154634" name="" title=""/>
          <p:cNvSpPr/>
          <p:nvPr>
            <p:custDataLst>
              <p:tags r:id="rId13"/>
            </p:custDataLst>
          </p:nvPr>
        </p:nvSpPr>
        <p:spPr>
          <a:xfrm>
            <a:off x="2627313" y="5084763"/>
            <a:ext cx="3527425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容易任人唯亲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;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操纵在世家大族手中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;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难以选拔到真正的人才。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  <p:sp>
        <p:nvSpPr>
          <p:cNvPr id="154637" name="" title=""/>
          <p:cNvSpPr/>
          <p:nvPr>
            <p:custDataLst>
              <p:tags r:id="rId14"/>
            </p:custDataLst>
          </p:nvPr>
        </p:nvSpPr>
        <p:spPr>
          <a:xfrm>
            <a:off x="395288" y="404813"/>
            <a:ext cx="10658475" cy="2519362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  <a:effectLst/>
        </p:spPr>
        <p:txBody>
          <a:bodyPr/>
          <a:lstStyle/>
          <a:p/>
        </p:txBody>
      </p:sp>
      <p:sp>
        <p:nvSpPr>
          <p:cNvPr id="154639" name="" title=""/>
          <p:cNvSpPr/>
          <p:nvPr>
            <p:custDataLst>
              <p:tags r:id="rId15"/>
            </p:custDataLst>
          </p:nvPr>
        </p:nvSpPr>
        <p:spPr>
          <a:xfrm>
            <a:off x="7453313" y="4941888"/>
            <a:ext cx="4032250" cy="14605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举秀才，不知书。察孝廉，父别居。寒素清白浊如泥，高第良将怯如鸡。</a:t>
            </a:r>
            <a:endParaRPr lang="en-US" altLang="zh-CN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——《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晋书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·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段灼传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4640" name="Rectangle 10" title=""/>
          <p:cNvSpPr/>
          <p:nvPr>
            <p:custDataLst>
              <p:tags r:id="rId16"/>
            </p:custDataLst>
          </p:nvPr>
        </p:nvSpPr>
        <p:spPr>
          <a:xfrm>
            <a:off x="6732588" y="3357563"/>
            <a:ext cx="4752975" cy="146050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  察举制适应了汉武帝时代加强大一统国家中央集权的需要，保障了官员的来源渠道。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  察举制在两汉推行了</a:t>
            </a:r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300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  <a:sym typeface="+mn-ea"/>
              </a:rPr>
              <a:t>多年。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4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/>
      <p:bldP spid="154628" grpId="0"/>
      <p:bldP spid="154629" grpId="0"/>
      <p:bldP spid="154630" grpId="0"/>
      <p:bldP spid="154631" grpId="0"/>
      <p:bldP spid="154632" grpId="0"/>
      <p:bldP spid="154633" grpId="0"/>
      <p:bldP spid="154634" grpId="0"/>
      <p:bldP spid="154639" grpId="0" animBg="1"/>
      <p:bldP spid="1546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5650" name="Picture 2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5655" name="AlternateProcessFlow 7" title=""/>
          <p:cNvSpPr/>
          <p:nvPr>
            <p:custDataLst>
              <p:tags r:id="rId5"/>
            </p:custDataLst>
          </p:nvPr>
        </p:nvSpPr>
        <p:spPr>
          <a:xfrm>
            <a:off x="395288" y="2349500"/>
            <a:ext cx="10945812" cy="4103688"/>
          </a:xfrm>
          <a:prstGeom prst="flowChartAlternateProcess">
            <a:avLst/>
          </a:prstGeom>
          <a:noFill/>
          <a:ln>
            <a:solidFill>
              <a:schemeClr val="tx1"/>
            </a:solidFill>
            <a:miter lim="800000"/>
          </a:ln>
          <a:effectLst/>
        </p:spPr>
        <p:txBody>
          <a:bodyPr/>
          <a:lstStyle/>
          <a:p/>
        </p:txBody>
      </p:sp>
      <p:sp>
        <p:nvSpPr>
          <p:cNvPr id="155651" name="Rectangle 3" title=""/>
          <p:cNvSpPr/>
          <p:nvPr>
            <p:custDataLst>
              <p:tags r:id="rId6"/>
            </p:custDataLst>
          </p:nvPr>
        </p:nvSpPr>
        <p:spPr>
          <a:xfrm>
            <a:off x="468313" y="3644900"/>
            <a:ext cx="10801350" cy="2647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     ①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选拔人才的权力收到到中央政府，大大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加强了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中央集权；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打破了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贵族垄断官场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扩大了统治基础，促进社会阶层的流动转化 ，缓和了民众与朝庭之间的关系。具有公平、竞争、择优的合理性； 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方正粗黑宋简体" pitchFamily="2" charset="-122"/>
                <a:ea typeface="方正粗黑宋简体" pitchFamily="2" charset="-122"/>
              </a:rPr>
              <a:t>③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选拔范围扩大，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扩大了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统治基础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;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④把读书考试、做官联系起来，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保证了官员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文化素养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为行政效率提高创造了条件，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推动了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古代文化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儒学、诗歌</a:t>
            </a:r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教育的发展</a:t>
            </a:r>
            <a:r>
              <a:rPr lang="zh-CN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;</a:t>
            </a:r>
            <a:endParaRPr lang="en-US" altLang="zh-CN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en-US" altLang="zh-CN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400" b="1">
                <a:solidFill>
                  <a:schemeClr val="tx1"/>
                </a:solidFill>
                <a:latin typeface="宋体" pitchFamily="2" charset="-122"/>
              </a:rPr>
              <a:t>⑤</a:t>
            </a:r>
            <a:r>
              <a:rPr lang="zh-CN" altLang="en-US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有利于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社会形成重学风的风尚。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55652" name="Picture 4" title=""/>
          <p:cNvPicPr/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84213" y="2492375"/>
            <a:ext cx="5800725" cy="10382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55653" name="文本框 6" title=""/>
          <p:cNvSpPr txBox="1"/>
          <p:nvPr>
            <p:custDataLst>
              <p:tags r:id="rId9"/>
            </p:custDataLst>
          </p:nvPr>
        </p:nvSpPr>
        <p:spPr>
          <a:xfrm>
            <a:off x="827088" y="981075"/>
            <a:ext cx="8280400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marL="0" lvl="0" indent="0" eaLnBrk="1" hangingPunct="1">
              <a:buFont typeface="Wingdings" pitchFamily="2" charset="2"/>
            </a:pP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①时代背景：人口流动加剧，乡里清议失去社会基础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>
              <a:buFont typeface="Wingdings" pitchFamily="2" charset="2"/>
            </a:pP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②地方大族操纵选拔权，不利于中央集权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marL="0" lvl="0" indent="0" eaLnBrk="1" hangingPunct="1">
              <a:buFont typeface="Wingdings" pitchFamily="2" charset="2"/>
            </a:pP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③曹魏求贤若渴，需要人才，察举制不适应选拔需求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5654" name="Rectangle 6" title=""/>
          <p:cNvSpPr/>
          <p:nvPr>
            <p:custDataLst>
              <p:tags r:id="rId10"/>
            </p:custDataLst>
          </p:nvPr>
        </p:nvSpPr>
        <p:spPr>
          <a:xfrm>
            <a:off x="539750" y="476250"/>
            <a:ext cx="5975350" cy="4206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lnSpc>
                <a:spcPct val="90000"/>
              </a:lnSpc>
            </a:pP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思考：为什么九品中正制会取代察举制呢？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/>
      <p:bldP spid="155653" grpId="0"/>
      <p:bldP spid="1556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1608" name="Picture 38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graphicFrame>
        <p:nvGraphicFramePr>
          <p:cNvPr id="151621" name="Table 45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95288" y="1196975"/>
          <a:ext cx="11017250" cy="5257800"/>
        </p:xfrm>
        <a:graphic>
          <a:graphicData uri="http://schemas.openxmlformats.org/drawingml/2006/table">
            <a:tbl>
              <a:tblPr/>
              <a:tblGrid>
                <a:gridCol w="1439862"/>
                <a:gridCol w="1217612"/>
                <a:gridCol w="1301750"/>
                <a:gridCol w="4968875"/>
                <a:gridCol w="2089150"/>
              </a:tblGrid>
              <a:tr h="433388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黑体" pitchFamily="49" charset="-122"/>
                          <a:ea typeface="微软雅黑" pitchFamily="34" charset="-122"/>
                        </a:rPr>
                        <a:t>时期</a:t>
                      </a:r>
                      <a:endParaRPr lang="zh-CN" altLang="en-US" sz="2200" b="1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黑体" pitchFamily="49" charset="-122"/>
                          <a:ea typeface="微软雅黑" pitchFamily="34" charset="-122"/>
                        </a:rPr>
                        <a:t>制度</a:t>
                      </a:r>
                      <a:endParaRPr lang="zh-CN" altLang="en-US" sz="2200" b="1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黑体" pitchFamily="49" charset="-122"/>
                          <a:ea typeface="微软雅黑" pitchFamily="34" charset="-122"/>
                        </a:rPr>
                        <a:t>考核机构</a:t>
                      </a:r>
                      <a:endParaRPr lang="zh-CN" altLang="en-US" sz="2200" b="1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黑体" pitchFamily="49" charset="-122"/>
                          <a:ea typeface="微软雅黑" pitchFamily="34" charset="-122"/>
                        </a:rPr>
                        <a:t>考核方式</a:t>
                      </a:r>
                      <a:endParaRPr lang="zh-CN" altLang="en-US" sz="2200" b="1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黑体" pitchFamily="49" charset="-122"/>
                          <a:ea typeface="微软雅黑" pitchFamily="34" charset="-122"/>
                        </a:rPr>
                        <a:t>考核标准</a:t>
                      </a:r>
                      <a:endParaRPr lang="zh-CN" altLang="en-US" sz="2200" b="1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1103312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微软雅黑" pitchFamily="34" charset="-122"/>
                        </a:rPr>
                        <a:t>秦汉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47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200" b="1">
                        <a:solidFill>
                          <a:srgbClr val="0033CC"/>
                        </a:solidFill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47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47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47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47000"/>
                      </a:srgbClr>
                    </a:solidFill>
                  </a:tcPr>
                </a:tc>
              </a:tr>
              <a:tr h="430212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微软雅黑" pitchFamily="34" charset="-122"/>
                        </a:rPr>
                        <a:t>隋唐两宋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/>
                    </a:solidFill>
                  </a:tcPr>
                </a:tc>
              </a:tr>
              <a:tr h="2568575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微软雅黑" pitchFamily="34" charset="-122"/>
                        </a:rPr>
                        <a:t>明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20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26670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lvl="0" indent="26670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latin typeface="楷体" pitchFamily="49" charset="-122"/>
                        <a:ea typeface="楷体" pitchFamily="49" charset="-122"/>
                      </a:endParaRPr>
                    </a:p>
                    <a:p>
                      <a:pPr marL="0" lvl="0" indent="266700">
                        <a:spcBef>
                          <a:spcPct val="0"/>
                        </a:spcBef>
                        <a:buNone/>
                      </a:pPr>
                      <a:endParaRPr lang="zh-CN" altLang="en-US" sz="2000" b="1">
                        <a:latin typeface="Times New Roman" pitchFamily="18" charset="0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20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20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131762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20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20000"/>
                      </a:srgbClr>
                    </a:solidFill>
                  </a:tcPr>
                </a:tc>
              </a:tr>
              <a:tr h="695325"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楷体" pitchFamily="49" charset="-122"/>
                          <a:ea typeface="微软雅黑" pitchFamily="34" charset="-122"/>
                        </a:rPr>
                        <a:t>清</a:t>
                      </a:r>
                      <a:endParaRPr lang="zh-CN" altLang="en-US" sz="24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69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>
                          <a:latin typeface="楷体" pitchFamily="49" charset="-122"/>
                          <a:ea typeface="楷体" pitchFamily="49" charset="-122"/>
                        </a:rPr>
                        <a:t>  </a:t>
                      </a:r>
                      <a:endParaRPr lang="zh-CN" altLang="en-US" sz="2000" b="1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69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69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69000"/>
                      </a:srgbClr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/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rgbClr val="FF9933">
                        <a:alpha val="5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1593" name="Rectangle 29" title=""/>
          <p:cNvSpPr/>
          <p:nvPr>
            <p:custDataLst>
              <p:tags r:id="rId6"/>
            </p:custDataLst>
          </p:nvPr>
        </p:nvSpPr>
        <p:spPr>
          <a:xfrm>
            <a:off x="3132138" y="2708275"/>
            <a:ext cx="1008062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吏部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1594" name="" title=""/>
          <p:cNvSpPr/>
          <p:nvPr>
            <p:custDataLst>
              <p:tags r:id="rId7"/>
            </p:custDataLst>
          </p:nvPr>
        </p:nvSpPr>
        <p:spPr>
          <a:xfrm>
            <a:off x="3203575" y="1916113"/>
            <a:ext cx="1008063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御史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1595" name="" title=""/>
          <p:cNvSpPr/>
          <p:nvPr>
            <p:custDataLst>
              <p:tags r:id="rId8"/>
            </p:custDataLst>
          </p:nvPr>
        </p:nvSpPr>
        <p:spPr>
          <a:xfrm>
            <a:off x="1836738" y="1916113"/>
            <a:ext cx="1223962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0000FF"/>
                </a:solidFill>
                <a:ea typeface="方正粗黑宋简体" pitchFamily="2" charset="-122"/>
              </a:rPr>
              <a:t>上计制</a:t>
            </a:r>
            <a:endParaRPr lang="zh-CN" altLang="en-US" sz="2400" b="1">
              <a:solidFill>
                <a:srgbClr val="0000FF"/>
              </a:solidFill>
              <a:ea typeface="方正粗黑宋简体" pitchFamily="2" charset="-122"/>
            </a:endParaRPr>
          </a:p>
        </p:txBody>
      </p:sp>
      <p:sp>
        <p:nvSpPr>
          <p:cNvPr id="151596" name="" title=""/>
          <p:cNvSpPr/>
          <p:nvPr>
            <p:custDataLst>
              <p:tags r:id="rId9"/>
            </p:custDataLst>
          </p:nvPr>
        </p:nvSpPr>
        <p:spPr>
          <a:xfrm>
            <a:off x="1979613" y="3933825"/>
            <a:ext cx="863600" cy="8223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0000FF"/>
                </a:solidFill>
                <a:ea typeface="方正粗黑宋简体" pitchFamily="2" charset="-122"/>
              </a:rPr>
              <a:t>考满</a:t>
            </a:r>
            <a:endParaRPr lang="zh-CN" altLang="en-US" sz="2400" b="1">
              <a:solidFill>
                <a:srgbClr val="0000FF"/>
              </a:solidFill>
              <a:ea typeface="方正粗黑宋简体" pitchFamily="2" charset="-122"/>
            </a:endParaRPr>
          </a:p>
          <a:p>
            <a:pPr lvl="0" eaLnBrk="1" hangingPunct="1"/>
            <a:r>
              <a:rPr lang="zh-CN" altLang="en-US" sz="2400" b="1">
                <a:solidFill>
                  <a:srgbClr val="0000FF"/>
                </a:solidFill>
                <a:ea typeface="方正粗黑宋简体" pitchFamily="2" charset="-122"/>
              </a:rPr>
              <a:t>考察</a:t>
            </a:r>
            <a:endParaRPr lang="zh-CN" altLang="en-US" sz="2400" b="1">
              <a:solidFill>
                <a:srgbClr val="0000FF"/>
              </a:solidFill>
              <a:ea typeface="方正粗黑宋简体" pitchFamily="2" charset="-122"/>
            </a:endParaRPr>
          </a:p>
        </p:txBody>
      </p:sp>
      <p:sp>
        <p:nvSpPr>
          <p:cNvPr id="151597" name="" title=""/>
          <p:cNvSpPr/>
          <p:nvPr>
            <p:custDataLst>
              <p:tags r:id="rId10"/>
            </p:custDataLst>
          </p:nvPr>
        </p:nvSpPr>
        <p:spPr>
          <a:xfrm>
            <a:off x="1979613" y="5876925"/>
            <a:ext cx="93662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rgbClr val="0000FF"/>
                </a:solidFill>
                <a:ea typeface="方正粗黑宋简体" pitchFamily="2" charset="-122"/>
              </a:rPr>
              <a:t>考课</a:t>
            </a:r>
            <a:endParaRPr lang="zh-CN" altLang="en-US" sz="2400" b="1">
              <a:solidFill>
                <a:srgbClr val="0000FF"/>
              </a:solidFill>
              <a:ea typeface="方正粗黑宋简体" pitchFamily="2" charset="-122"/>
            </a:endParaRPr>
          </a:p>
        </p:txBody>
      </p:sp>
      <p:sp>
        <p:nvSpPr>
          <p:cNvPr id="151598" name="" title=""/>
          <p:cNvSpPr/>
          <p:nvPr>
            <p:custDataLst>
              <p:tags r:id="rId11"/>
            </p:custDataLst>
          </p:nvPr>
        </p:nvSpPr>
        <p:spPr>
          <a:xfrm>
            <a:off x="9612313" y="1628775"/>
            <a:ext cx="1584325" cy="11874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土地人口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财政收入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治安情况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1599" name="" title=""/>
          <p:cNvSpPr/>
          <p:nvPr>
            <p:custDataLst>
              <p:tags r:id="rId12"/>
            </p:custDataLst>
          </p:nvPr>
        </p:nvSpPr>
        <p:spPr>
          <a:xfrm>
            <a:off x="9540875" y="2755900"/>
            <a:ext cx="1589088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品德和才能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1600" name="Rectangle 30" title=""/>
          <p:cNvSpPr/>
          <p:nvPr>
            <p:custDataLst>
              <p:tags r:id="rId13"/>
            </p:custDataLst>
          </p:nvPr>
        </p:nvSpPr>
        <p:spPr>
          <a:xfrm>
            <a:off x="4500563" y="5734050"/>
            <a:ext cx="2087562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京察</a:t>
            </a:r>
            <a:r>
              <a:rPr lang="zh-CN" altLang="en-US" sz="2200" b="1">
                <a:solidFill>
                  <a:schemeClr val="tx1"/>
                </a:solidFill>
              </a:rPr>
              <a:t>（</a:t>
            </a:r>
            <a:r>
              <a:rPr lang="zh-CN" altLang="en-US" sz="2200">
                <a:solidFill>
                  <a:schemeClr val="tx1"/>
                </a:solidFill>
              </a:rPr>
              <a:t>京官</a:t>
            </a:r>
            <a:r>
              <a:rPr lang="zh-CN" altLang="en-US" sz="2200" b="1">
                <a:solidFill>
                  <a:schemeClr val="tx1"/>
                </a:solidFill>
              </a:rPr>
              <a:t>）    </a:t>
            </a:r>
            <a:endParaRPr lang="zh-CN" altLang="en-US" sz="2200" b="1">
              <a:solidFill>
                <a:schemeClr val="tx1"/>
              </a:solidFill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大计</a:t>
            </a:r>
            <a:r>
              <a:rPr lang="zh-CN" altLang="en-US" sz="2200" b="1">
                <a:solidFill>
                  <a:schemeClr val="tx1"/>
                </a:solidFill>
              </a:rPr>
              <a:t>（</a:t>
            </a:r>
            <a:r>
              <a:rPr lang="zh-CN" altLang="en-US" sz="2200">
                <a:solidFill>
                  <a:schemeClr val="tx1"/>
                </a:solidFill>
              </a:rPr>
              <a:t>外官</a:t>
            </a:r>
            <a:r>
              <a:rPr lang="zh-CN" altLang="en-US" sz="2200" b="1">
                <a:solidFill>
                  <a:schemeClr val="tx1"/>
                </a:solidFill>
              </a:rPr>
              <a:t>）</a:t>
            </a:r>
            <a:endParaRPr lang="zh-CN" altLang="en-US" sz="2200" b="1">
              <a:solidFill>
                <a:schemeClr val="tx1"/>
              </a:solidFill>
            </a:endParaRPr>
          </a:p>
        </p:txBody>
      </p:sp>
      <p:pic>
        <p:nvPicPr>
          <p:cNvPr id="151601" name="图片 2" title="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94" b="5783"/>
          <a:stretch>
            <a:fillRect/>
          </a:stretch>
        </p:blipFill>
        <p:spPr>
          <a:xfrm>
            <a:off x="4427538" y="3213100"/>
            <a:ext cx="4826000" cy="252095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1602" name="Rectangle 32" title=""/>
          <p:cNvSpPr/>
          <p:nvPr>
            <p:custDataLst>
              <p:tags r:id="rId16"/>
            </p:custDataLst>
          </p:nvPr>
        </p:nvSpPr>
        <p:spPr>
          <a:xfrm>
            <a:off x="7019925" y="5949950"/>
            <a:ext cx="1728788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三年一次）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1609" name="Text Box 39" title=""/>
          <p:cNvSpPr txBox="1"/>
          <p:nvPr>
            <p:custDataLst>
              <p:tags r:id="rId17"/>
            </p:custDataLst>
          </p:nvPr>
        </p:nvSpPr>
        <p:spPr>
          <a:xfrm>
            <a:off x="395288" y="333375"/>
            <a:ext cx="41767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2.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 中国古代官员的管理制度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51620" name="Text Box 44" title=""/>
          <p:cNvSpPr txBox="1"/>
          <p:nvPr>
            <p:custDataLst>
              <p:tags r:id="rId18"/>
            </p:custDataLst>
          </p:nvPr>
        </p:nvSpPr>
        <p:spPr>
          <a:xfrm>
            <a:off x="611188" y="692150"/>
            <a:ext cx="41767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）考核制度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5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3" grpId="0"/>
      <p:bldP spid="151594" grpId="0"/>
      <p:bldP spid="151595" grpId="0"/>
      <p:bldP spid="151596" grpId="0"/>
      <p:bldP spid="151597" grpId="0"/>
      <p:bldP spid="151598" grpId="0"/>
      <p:bldP spid="151599" grpId="0"/>
      <p:bldP spid="151600" grpId="0"/>
      <p:bldP spid="151602" grpId="0"/>
      <p:bldP spid="151609" grpId="0"/>
      <p:bldP spid="151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52623" name="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2400" y="176213"/>
            <a:ext cx="11580813" cy="650398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graphicFrame>
        <p:nvGraphicFramePr>
          <p:cNvPr id="152628" name="Table 34" title="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23850" y="908050"/>
          <a:ext cx="11161712" cy="2603500"/>
        </p:xfrm>
        <a:graphic>
          <a:graphicData uri="http://schemas.openxmlformats.org/drawingml/2006/table">
            <a:tbl>
              <a:tblPr/>
              <a:tblGrid>
                <a:gridCol w="863600"/>
                <a:gridCol w="2089150"/>
                <a:gridCol w="2160588"/>
                <a:gridCol w="2016125"/>
                <a:gridCol w="1582738"/>
                <a:gridCol w="2449512"/>
              </a:tblGrid>
              <a:tr h="444500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  <a:tabLst>
                          <a:tab pos="58738"/>
                        </a:tabLst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秦汉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隋唐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宋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元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 anchor="ctr" anchorCtr="0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明清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 anchor="ctr"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</a:tr>
              <a:tr h="1427162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200" b="1">
                        <a:latin typeface="楷体" pitchFamily="49" charset="-122"/>
                        <a:ea typeface="微软雅黑" pitchFamily="34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中央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  <a:tr h="731838"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>
                          <a:latin typeface="楷体" pitchFamily="49" charset="-122"/>
                          <a:ea typeface="微软雅黑" pitchFamily="34" charset="-122"/>
                        </a:rPr>
                        <a:t>地方</a:t>
                      </a:r>
                      <a:endParaRPr lang="zh-CN" altLang="en-US" sz="2200">
                        <a:ea typeface="微软雅黑" pitchFamily="34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  <a:tc>
                  <a:txBody>
                    <a:bodyPr vert="horz" wrap="square">
                      <a:noAutofit/>
                    </a:bodyPr>
                    <a:lstStyle>
                      <a:lvl1pPr marL="342900" indent="-3429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indent="-28575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24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kumimoji="0" lang="zh-CN" altLang="en-US" sz="20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indent="-22860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kumimoji="0" lang="zh-CN" altLang="en-US" sz="1800" b="0" i="0" u="none" baseline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00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rnd">
                      <a:solidFill>
                        <a:prstClr val="black"/>
                      </a:solidFill>
                      <a:miter lim="800000"/>
                    </a:lnL>
                    <a:lnR w="12700" cap="rnd">
                      <a:solidFill>
                        <a:prstClr val="black"/>
                      </a:solidFill>
                      <a:miter lim="800000"/>
                    </a:lnR>
                    <a:lnT w="12700" cap="rnd">
                      <a:solidFill>
                        <a:prstClr val="black"/>
                      </a:solidFill>
                      <a:miter lim="800000"/>
                    </a:lnT>
                    <a:lnB w="12700" cap="rnd">
                      <a:solidFill>
                        <a:prstClr val="black"/>
                      </a:solidFill>
                      <a:miter lim="8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2608" name="Rectangle 20" title=""/>
          <p:cNvSpPr/>
          <p:nvPr>
            <p:custDataLst>
              <p:tags r:id="rId6"/>
            </p:custDataLst>
          </p:nvPr>
        </p:nvSpPr>
        <p:spPr>
          <a:xfrm>
            <a:off x="323850" y="3644900"/>
            <a:ext cx="4103688" cy="2830513"/>
          </a:xfrm>
          <a:prstGeom prst="rect">
            <a:avLst/>
          </a:prstGeom>
          <a:noFill/>
          <a:ln w="28575" cap="rnd">
            <a:solidFill>
              <a:srgbClr val="CC3300"/>
            </a:solidFill>
            <a:prstDash val="sysDot"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en-US" altLang="zh-CN" sz="2400" b="1">
                <a:solidFill>
                  <a:srgbClr val="0000FF"/>
                </a:solidFill>
                <a:ea typeface="黑体" pitchFamily="49" charset="-122"/>
              </a:rPr>
              <a:t>【</a:t>
            </a:r>
            <a:r>
              <a:rPr lang="zh-CN" altLang="en-US" sz="2400" b="1">
                <a:solidFill>
                  <a:srgbClr val="0000FF"/>
                </a:solidFill>
                <a:ea typeface="黑体" pitchFamily="49" charset="-122"/>
              </a:rPr>
              <a:t>概念</a:t>
            </a:r>
            <a:r>
              <a:rPr lang="en-US" altLang="zh-CN" sz="2400" b="1">
                <a:solidFill>
                  <a:srgbClr val="0000FF"/>
                </a:solidFill>
                <a:ea typeface="黑体" pitchFamily="49" charset="-122"/>
              </a:rPr>
              <a:t>】 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“台谏合一”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    宋以前各朝台</a:t>
            </a:r>
            <a:r>
              <a:rPr lang="en-US" altLang="zh-CN" sz="2200" b="1">
                <a:solidFill>
                  <a:schemeClr val="tx1"/>
                </a:solidFill>
                <a:ea typeface="楷体" pitchFamily="49" charset="-122"/>
              </a:rPr>
              <a:t>(</a:t>
            </a: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御史</a:t>
            </a:r>
            <a:r>
              <a:rPr lang="en-US" altLang="zh-CN" sz="2200" b="1">
                <a:solidFill>
                  <a:schemeClr val="tx1"/>
                </a:solidFill>
                <a:ea typeface="楷体" pitchFamily="49" charset="-122"/>
              </a:rPr>
              <a:t>)</a:t>
            </a: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谏</a:t>
            </a:r>
            <a:r>
              <a:rPr lang="en-US" altLang="zh-CN" sz="2200" b="1">
                <a:solidFill>
                  <a:schemeClr val="tx1"/>
                </a:solidFill>
                <a:ea typeface="楷体" pitchFamily="49" charset="-122"/>
              </a:rPr>
              <a:t>(</a:t>
            </a: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谏官</a:t>
            </a:r>
            <a:r>
              <a:rPr lang="en-US" altLang="zh-CN" sz="2200" b="1">
                <a:solidFill>
                  <a:schemeClr val="tx1"/>
                </a:solidFill>
                <a:ea typeface="楷体" pitchFamily="49" charset="-122"/>
              </a:rPr>
              <a:t>)</a:t>
            </a:r>
            <a:r>
              <a:rPr lang="zh-CN" altLang="en-US" sz="2200" b="1">
                <a:solidFill>
                  <a:schemeClr val="tx1"/>
                </a:solidFill>
                <a:ea typeface="楷体" pitchFamily="49" charset="-122"/>
              </a:rPr>
              <a:t>职责分明，宋朝开台谏合一。谏官并不只任谏职，也常纠举弹劾大臣；御史台御史除主监察外，也有进言规谏之责。二者各有侧重，但事权常常相混，故并称台谏。 </a:t>
            </a:r>
            <a:endParaRPr lang="zh-CN" altLang="en-US" sz="22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2609" name="Rectangle 21" title=""/>
          <p:cNvSpPr/>
          <p:nvPr>
            <p:custDataLst>
              <p:tags r:id="rId7"/>
            </p:custDataLst>
          </p:nvPr>
        </p:nvSpPr>
        <p:spPr>
          <a:xfrm>
            <a:off x="4500563" y="3644900"/>
            <a:ext cx="6985000" cy="2676525"/>
          </a:xfrm>
          <a:prstGeom prst="rect">
            <a:avLst/>
          </a:prstGeom>
          <a:noFill/>
          <a:ln w="28575" cap="rnd">
            <a:solidFill>
              <a:srgbClr val="CC3300"/>
            </a:solidFill>
            <a:prstDash val="sysDot"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评价官员管理制度：</a:t>
            </a:r>
            <a:endParaRPr lang="zh-CN" altLang="en-US" sz="2400">
              <a:solidFill>
                <a:schemeClr val="tx1"/>
              </a:solidFill>
              <a:ea typeface="微软雅黑" pitchFamily="34" charset="-122"/>
            </a:endParaRPr>
          </a:p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①皇权：</a:t>
            </a:r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加强了皇权，利于维护统治秩序；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  <a:sym typeface="+mn-ea"/>
              </a:rPr>
              <a:t>②官员：</a:t>
            </a:r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一定程度利于监督官员规范执政、防止贪腐；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③效能：</a:t>
            </a:r>
            <a:r>
              <a:rPr lang="zh-CN" altLang="en-US" sz="2400" b="1">
                <a:solidFill>
                  <a:schemeClr val="tx1"/>
                </a:solidFill>
                <a:ea typeface="楷体" pitchFamily="49" charset="-122"/>
              </a:rPr>
              <a:t>君主专制的本质决定了实际效能是有限的。监察官只是皇帝的耳目和工具、皇权附属品，能否发挥正常作用与皇帝素质密切相关；</a:t>
            </a:r>
            <a:endParaRPr lang="zh-CN" altLang="en-US" sz="2400" b="1">
              <a:solidFill>
                <a:schemeClr val="tx1"/>
              </a:solidFill>
              <a:ea typeface="楷体" pitchFamily="49" charset="-122"/>
            </a:endParaRPr>
          </a:p>
        </p:txBody>
      </p:sp>
      <p:sp>
        <p:nvSpPr>
          <p:cNvPr id="152612" name="Rectangle 24" title=""/>
          <p:cNvSpPr/>
          <p:nvPr>
            <p:custDataLst>
              <p:tags r:id="rId8"/>
            </p:custDataLst>
          </p:nvPr>
        </p:nvSpPr>
        <p:spPr>
          <a:xfrm>
            <a:off x="1187450" y="1484313"/>
            <a:ext cx="2087563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以</a:t>
            </a:r>
            <a:r>
              <a:rPr lang="zh-CN" altLang="en-US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御史大夫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为首的中央监察体系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3" name="Rectangle 25" title=""/>
          <p:cNvSpPr/>
          <p:nvPr>
            <p:custDataLst>
              <p:tags r:id="rId9"/>
            </p:custDataLst>
          </p:nvPr>
        </p:nvSpPr>
        <p:spPr>
          <a:xfrm>
            <a:off x="1260475" y="2781300"/>
            <a:ext cx="2016125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秦：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监察御史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汉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：刺史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4" name="Rectangle 26" title=""/>
          <p:cNvSpPr/>
          <p:nvPr>
            <p:custDataLst>
              <p:tags r:id="rId10"/>
            </p:custDataLst>
          </p:nvPr>
        </p:nvSpPr>
        <p:spPr>
          <a:xfrm>
            <a:off x="4140200" y="2871788"/>
            <a:ext cx="490538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道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5" name="Rectangle 27" title=""/>
          <p:cNvSpPr/>
          <p:nvPr>
            <p:custDataLst>
              <p:tags r:id="rId11"/>
            </p:custDataLst>
          </p:nvPr>
        </p:nvSpPr>
        <p:spPr>
          <a:xfrm>
            <a:off x="6227763" y="2944813"/>
            <a:ext cx="490537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路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6" name="Rectangle 28" title=""/>
          <p:cNvSpPr/>
          <p:nvPr>
            <p:custDataLst>
              <p:tags r:id="rId12"/>
            </p:custDataLst>
          </p:nvPr>
        </p:nvSpPr>
        <p:spPr>
          <a:xfrm>
            <a:off x="3276600" y="1484313"/>
            <a:ext cx="2232025" cy="762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机构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：御史台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长官</a:t>
            </a:r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：御史大夫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7" name="Rectangle 29" title=""/>
          <p:cNvSpPr/>
          <p:nvPr>
            <p:custDataLst>
              <p:tags r:id="rId13"/>
            </p:custDataLst>
          </p:nvPr>
        </p:nvSpPr>
        <p:spPr>
          <a:xfrm>
            <a:off x="5435600" y="1412875"/>
            <a:ext cx="2160588" cy="10064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机构：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御史台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长官：</a:t>
            </a:r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御史大夫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谏官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18" name="" title=""/>
          <p:cNvSpPr/>
          <p:nvPr>
            <p:custDataLst>
              <p:tags r:id="rId14"/>
            </p:custDataLst>
          </p:nvPr>
        </p:nvSpPr>
        <p:spPr>
          <a:xfrm>
            <a:off x="5508625" y="2349500"/>
            <a:ext cx="201295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/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“台谏合一”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152619" name="" title=""/>
          <p:cNvSpPr/>
          <p:nvPr>
            <p:custDataLst>
              <p:tags r:id="rId15"/>
            </p:custDataLst>
          </p:nvPr>
        </p:nvSpPr>
        <p:spPr>
          <a:xfrm>
            <a:off x="7453313" y="1700213"/>
            <a:ext cx="1584325" cy="8223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机构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御史台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20" name="" title=""/>
          <p:cNvSpPr/>
          <p:nvPr>
            <p:custDataLst>
              <p:tags r:id="rId16"/>
            </p:custDataLst>
          </p:nvPr>
        </p:nvSpPr>
        <p:spPr>
          <a:xfrm>
            <a:off x="7453313" y="2781300"/>
            <a:ext cx="1560512" cy="7016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行御史台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0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肃政廉访司</a:t>
            </a:r>
            <a:endParaRPr lang="zh-CN" altLang="en-US" sz="20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21" name="" title=""/>
          <p:cNvSpPr/>
          <p:nvPr>
            <p:custDataLst>
              <p:tags r:id="rId17"/>
            </p:custDataLst>
          </p:nvPr>
        </p:nvSpPr>
        <p:spPr>
          <a:xfrm>
            <a:off x="9109075" y="1504950"/>
            <a:ext cx="2019300" cy="8223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机构</a:t>
            </a:r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：都察院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  <a:p>
            <a:pPr lvl="0" eaLnBrk="1" hangingPunct="1"/>
            <a:r>
              <a:rPr lang="zh-CN" altLang="en-US" sz="24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  六科</a:t>
            </a:r>
            <a:endParaRPr lang="zh-CN" altLang="en-US" sz="24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22" name="" title=""/>
          <p:cNvSpPr/>
          <p:nvPr>
            <p:custDataLst>
              <p:tags r:id="rId18"/>
            </p:custDataLst>
          </p:nvPr>
        </p:nvSpPr>
        <p:spPr>
          <a:xfrm>
            <a:off x="9109075" y="2898775"/>
            <a:ext cx="2432050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/>
            <a:r>
              <a:rPr lang="zh-CN" altLang="en-US" sz="2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明：御史巡按各省</a:t>
            </a:r>
            <a:endParaRPr lang="zh-CN" altLang="en-US" sz="2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2626" name="Text Box 32" title=""/>
          <p:cNvSpPr txBox="1"/>
          <p:nvPr>
            <p:custDataLst>
              <p:tags r:id="rId19"/>
            </p:custDataLst>
          </p:nvPr>
        </p:nvSpPr>
        <p:spPr>
          <a:xfrm>
            <a:off x="395288" y="404813"/>
            <a:ext cx="2881312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rgbClr val="000000"/>
                </a:solidFill>
                <a:effectLst/>
                <a:latin typeface="Arial" pitchFamily="34" charset="0"/>
                <a:ea typeface="宋体" pitchFamily="2" charset="-122"/>
              </a:defRPr>
            </a:lvl5pPr>
          </a:lstStyle>
          <a:p>
            <a:pPr lvl="0" eaLnBrk="1" hangingPunct="1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（</a:t>
            </a:r>
            <a:r>
              <a:rPr lang="en-US" altLang="zh-CN" sz="2400" b="1">
                <a:solidFill>
                  <a:schemeClr val="tx1"/>
                </a:solidFill>
                <a:ea typeface="微软雅黑" pitchFamily="34" charset="-122"/>
              </a:rPr>
              <a:t>2</a:t>
            </a:r>
            <a:r>
              <a:rPr lang="zh-CN" altLang="en-US" sz="2400" b="1">
                <a:solidFill>
                  <a:schemeClr val="tx1"/>
                </a:solidFill>
                <a:ea typeface="微软雅黑" pitchFamily="34" charset="-122"/>
              </a:rPr>
              <a:t>）监察制度</a:t>
            </a:r>
            <a:endParaRPr lang="zh-CN" altLang="en-US" sz="2400" b="1">
              <a:solidFill>
                <a:schemeClr val="tx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08" grpId="0" animBg="1"/>
      <p:bldP spid="152609" grpId="0" animBg="1"/>
      <p:bldP spid="152612" grpId="0"/>
      <p:bldP spid="152613" grpId="0"/>
      <p:bldP spid="152614" grpId="0"/>
      <p:bldP spid="152615" grpId="0"/>
      <p:bldP spid="152616" grpId="0"/>
      <p:bldP spid="152617" grpId="0"/>
      <p:bldP spid="152618" grpId="0"/>
      <p:bldP spid="152619" grpId="0"/>
      <p:bldP spid="152620" grpId="0"/>
      <p:bldP spid="152621" grpId="0"/>
      <p:bldP spid="152622" grpId="0"/>
    </p:bldLst>
  </p:timing>
</p:sld>
</file>

<file path=ppt/tags/tag1.xml><?xml version="1.0" encoding="utf-8"?>
<p:tagLst xmlns:p="http://schemas.openxmlformats.org/presentationml/2006/main">
  <p:tag name="AS_UNIQUEID" val="4946"/>
</p:tagLst>
</file>

<file path=ppt/tags/tag10.xml><?xml version="1.0" encoding="utf-8"?>
<p:tagLst xmlns:p="http://schemas.openxmlformats.org/presentationml/2006/main">
  <p:tag name="AS_UNIQUEID" val="4952"/>
</p:tagLst>
</file>

<file path=ppt/tags/tag100.xml><?xml version="1.0" encoding="utf-8"?>
<p:tagLst xmlns:p="http://schemas.openxmlformats.org/presentationml/2006/main">
  <p:tag name="AS_UNIQUEID" val="5018"/>
</p:tagLst>
</file>

<file path=ppt/tags/tag101.xml><?xml version="1.0" encoding="utf-8"?>
<p:tagLst xmlns:p="http://schemas.openxmlformats.org/presentationml/2006/main">
  <p:tag name="AS_UNIQUEID" val="5019"/>
</p:tagLst>
</file>

<file path=ppt/tags/tag102.xml><?xml version="1.0" encoding="utf-8"?>
<p:tagLst xmlns:p="http://schemas.openxmlformats.org/presentationml/2006/main">
  <p:tag name="AS_UNIQUEID" val="5020"/>
</p:tagLst>
</file>

<file path=ppt/tags/tag103.xml><?xml version="1.0" encoding="utf-8"?>
<p:tagLst xmlns:p="http://schemas.openxmlformats.org/presentationml/2006/main">
  <p:tag name="AS_UNIQUEID" val="5021"/>
</p:tagLst>
</file>

<file path=ppt/tags/tag104.xml><?xml version="1.0" encoding="utf-8"?>
<p:tagLst xmlns:p="http://schemas.openxmlformats.org/presentationml/2006/main">
  <p:tag name="AS_UNIQUEID" val="3446"/>
</p:tagLst>
</file>

<file path=ppt/tags/tag105.xml><?xml version="1.0" encoding="utf-8"?>
<p:tagLst xmlns:p="http://schemas.openxmlformats.org/presentationml/2006/main">
  <p:tag name="AS_UNIQUEID" val="5022"/>
</p:tagLst>
</file>

<file path=ppt/tags/tag106.xml><?xml version="1.0" encoding="utf-8"?>
<p:tagLst xmlns:p="http://schemas.openxmlformats.org/presentationml/2006/main">
  <p:tag name="AS_UNIQUEID" val="5023"/>
</p:tagLst>
</file>

<file path=ppt/tags/tag107.xml><?xml version="1.0" encoding="utf-8"?>
<p:tagLst xmlns:p="http://schemas.openxmlformats.org/presentationml/2006/main">
  <p:tag name="AS_UNIQUEID" val="5024"/>
</p:tagLst>
</file>

<file path=ppt/tags/tag108.xml><?xml version="1.0" encoding="utf-8"?>
<p:tagLst xmlns:p="http://schemas.openxmlformats.org/presentationml/2006/main">
  <p:tag name="AS_UNIQUEID" val="5025"/>
</p:tagLst>
</file>

<file path=ppt/tags/tag109.xml><?xml version="1.0" encoding="utf-8"?>
<p:tagLst xmlns:p="http://schemas.openxmlformats.org/presentationml/2006/main">
  <p:tag name="AS_UNIQUEID" val="5026"/>
</p:tagLst>
</file>

<file path=ppt/tags/tag11.xml><?xml version="1.0" encoding="utf-8"?>
<p:tagLst xmlns:p="http://schemas.openxmlformats.org/presentationml/2006/main">
  <p:tag name="AS_UNIQUEID" val="4953"/>
</p:tagLst>
</file>

<file path=ppt/tags/tag110.xml><?xml version="1.0" encoding="utf-8"?>
<p:tagLst xmlns:p="http://schemas.openxmlformats.org/presentationml/2006/main">
  <p:tag name="AS_UNIQUEID" val="5027"/>
</p:tagLst>
</file>

<file path=ppt/tags/tag111.xml><?xml version="1.0" encoding="utf-8"?>
<p:tagLst xmlns:p="http://schemas.openxmlformats.org/presentationml/2006/main">
  <p:tag name="AS_UNIQUEID" val="5028"/>
</p:tagLst>
</file>

<file path=ppt/tags/tag112.xml><?xml version="1.0" encoding="utf-8"?>
<p:tagLst xmlns:p="http://schemas.openxmlformats.org/presentationml/2006/main">
  <p:tag name="AS_UNIQUEID" val="5029"/>
</p:tagLst>
</file>

<file path=ppt/tags/tag113.xml><?xml version="1.0" encoding="utf-8"?>
<p:tagLst xmlns:p="http://schemas.openxmlformats.org/presentationml/2006/main">
  <p:tag name="AS_UNIQUEID" val="5030"/>
</p:tagLst>
</file>

<file path=ppt/tags/tag114.xml><?xml version="1.0" encoding="utf-8"?>
<p:tagLst xmlns:p="http://schemas.openxmlformats.org/presentationml/2006/main">
  <p:tag name="AS_UNIQUEID" val="5031"/>
</p:tagLst>
</file>

<file path=ppt/tags/tag115.xml><?xml version="1.0" encoding="utf-8"?>
<p:tagLst xmlns:p="http://schemas.openxmlformats.org/presentationml/2006/main">
  <p:tag name="AS_UNIQUEID" val="5032"/>
</p:tagLst>
</file>

<file path=ppt/tags/tag116.xml><?xml version="1.0" encoding="utf-8"?>
<p:tagLst xmlns:p="http://schemas.openxmlformats.org/presentationml/2006/main">
  <p:tag name="AS_UNIQUEID" val="5033"/>
</p:tagLst>
</file>

<file path=ppt/tags/tag117.xml><?xml version="1.0" encoding="utf-8"?>
<p:tagLst xmlns:p="http://schemas.openxmlformats.org/presentationml/2006/main">
  <p:tag name="AS_UNIQUEID" val="4208"/>
  <p:tag name="KSO_WM_UNIT_PLACING_PICTURE_USER_VIEWPORT" val="{&quot;height&quot;:4153,&quot;width&quot;:8651}"/>
</p:tagLst>
</file>

<file path=ppt/tags/tag118.xml><?xml version="1.0" encoding="utf-8"?>
<p:tagLst xmlns:p="http://schemas.openxmlformats.org/presentationml/2006/main">
  <p:tag name="AS_UNIQUEID" val="5034"/>
</p:tagLst>
</file>

<file path=ppt/tags/tag119.xml><?xml version="1.0" encoding="utf-8"?>
<p:tagLst xmlns:p="http://schemas.openxmlformats.org/presentationml/2006/main">
  <p:tag name="AS_UNIQUEID" val="5035"/>
</p:tagLst>
</file>

<file path=ppt/tags/tag12.xml><?xml version="1.0" encoding="utf-8"?>
<p:tagLst xmlns:p="http://schemas.openxmlformats.org/presentationml/2006/main">
  <p:tag name="AS_UNIQUEID" val="979"/>
</p:tagLst>
</file>

<file path=ppt/tags/tag120.xml><?xml version="1.0" encoding="utf-8"?>
<p:tagLst xmlns:p="http://schemas.openxmlformats.org/presentationml/2006/main">
  <p:tag name="AS_UNIQUEID" val="5036"/>
</p:tagLst>
</file>

<file path=ppt/tags/tag121.xml><?xml version="1.0" encoding="utf-8"?>
<p:tagLst xmlns:p="http://schemas.openxmlformats.org/presentationml/2006/main">
  <p:tag name="AS_UNIQUEID" val="5037"/>
</p:tagLst>
</file>

<file path=ppt/tags/tag122.xml><?xml version="1.0" encoding="utf-8"?>
<p:tagLst xmlns:p="http://schemas.openxmlformats.org/presentationml/2006/main">
  <p:tag name="AS_UNIQUEID" val="5038"/>
</p:tagLst>
</file>

<file path=ppt/tags/tag123.xml><?xml version="1.0" encoding="utf-8"?>
<p:tagLst xmlns:p="http://schemas.openxmlformats.org/presentationml/2006/main">
  <p:tag name="AS_UNIQUEID" val="5039"/>
</p:tagLst>
</file>

<file path=ppt/tags/tag124.xml><?xml version="1.0" encoding="utf-8"?>
<p:tagLst xmlns:p="http://schemas.openxmlformats.org/presentationml/2006/main">
  <p:tag name="AS_UNIQUEID" val="5040"/>
</p:tagLst>
</file>

<file path=ppt/tags/tag125.xml><?xml version="1.0" encoding="utf-8"?>
<p:tagLst xmlns:p="http://schemas.openxmlformats.org/presentationml/2006/main">
  <p:tag name="AS_UNIQUEID" val="5041"/>
</p:tagLst>
</file>

<file path=ppt/tags/tag126.xml><?xml version="1.0" encoding="utf-8"?>
<p:tagLst xmlns:p="http://schemas.openxmlformats.org/presentationml/2006/main">
  <p:tag name="AS_UNIQUEID" val="5042"/>
</p:tagLst>
</file>

<file path=ppt/tags/tag127.xml><?xml version="1.0" encoding="utf-8"?>
<p:tagLst xmlns:p="http://schemas.openxmlformats.org/presentationml/2006/main">
  <p:tag name="AS_UNIQUEID" val="5043"/>
</p:tagLst>
</file>

<file path=ppt/tags/tag128.xml><?xml version="1.0" encoding="utf-8"?>
<p:tagLst xmlns:p="http://schemas.openxmlformats.org/presentationml/2006/main">
  <p:tag name="AS_UNIQUEID" val="5044"/>
</p:tagLst>
</file>

<file path=ppt/tags/tag129.xml><?xml version="1.0" encoding="utf-8"?>
<p:tagLst xmlns:p="http://schemas.openxmlformats.org/presentationml/2006/main">
  <p:tag name="AS_UNIQUEID" val="5045"/>
</p:tagLst>
</file>

<file path=ppt/tags/tag13.xml><?xml version="1.0" encoding="utf-8"?>
<p:tagLst xmlns:p="http://schemas.openxmlformats.org/presentationml/2006/main">
  <p:tag name="AS_UNIQUEID" val="980"/>
</p:tagLst>
</file>

<file path=ppt/tags/tag130.xml><?xml version="1.0" encoding="utf-8"?>
<p:tagLst xmlns:p="http://schemas.openxmlformats.org/presentationml/2006/main">
  <p:tag name="AS_UNIQUEID" val="5046"/>
</p:tagLst>
</file>

<file path=ppt/tags/tag131.xml><?xml version="1.0" encoding="utf-8"?>
<p:tagLst xmlns:p="http://schemas.openxmlformats.org/presentationml/2006/main">
  <p:tag name="AS_UNIQUEID" val="5047"/>
</p:tagLst>
</file>

<file path=ppt/tags/tag132.xml><?xml version="1.0" encoding="utf-8"?>
<p:tagLst xmlns:p="http://schemas.openxmlformats.org/presentationml/2006/main">
  <p:tag name="AS_UNIQUEID" val="5048"/>
</p:tagLst>
</file>

<file path=ppt/tags/tag133.xml><?xml version="1.0" encoding="utf-8"?>
<p:tagLst xmlns:p="http://schemas.openxmlformats.org/presentationml/2006/main">
  <p:tag name="AS_UNIQUEID" val="5049"/>
</p:tagLst>
</file>

<file path=ppt/tags/tag134.xml><?xml version="1.0" encoding="utf-8"?>
<p:tagLst xmlns:p="http://schemas.openxmlformats.org/presentationml/2006/main">
  <p:tag name="AS_UNIQUEID" val="5050"/>
</p:tagLst>
</file>

<file path=ppt/tags/tag135.xml><?xml version="1.0" encoding="utf-8"?>
<p:tagLst xmlns:p="http://schemas.openxmlformats.org/presentationml/2006/main">
  <p:tag name="AS_UNIQUEID" val="5051"/>
</p:tagLst>
</file>

<file path=ppt/tags/tag136.xml><?xml version="1.0" encoding="utf-8"?>
<p:tagLst xmlns:p="http://schemas.openxmlformats.org/presentationml/2006/main">
  <p:tag name="AS_UNIQUEID" val="5052"/>
</p:tagLst>
</file>

<file path=ppt/tags/tag137.xml><?xml version="1.0" encoding="utf-8"?>
<p:tagLst xmlns:p="http://schemas.openxmlformats.org/presentationml/2006/main">
  <p:tag name="AS_UNIQUEID" val="5053"/>
</p:tagLst>
</file>

<file path=ppt/tags/tag138.xml><?xml version="1.0" encoding="utf-8"?>
<p:tagLst xmlns:p="http://schemas.openxmlformats.org/presentationml/2006/main">
  <p:tag name="AS_UNIQUEID" val="5054"/>
</p:tagLst>
</file>

<file path=ppt/tags/tag139.xml><?xml version="1.0" encoding="utf-8"?>
<p:tagLst xmlns:p="http://schemas.openxmlformats.org/presentationml/2006/main">
  <p:tag name="AS_UNIQUEID" val="5055"/>
</p:tagLst>
</file>

<file path=ppt/tags/tag14.xml><?xml version="1.0" encoding="utf-8"?>
<p:tagLst xmlns:p="http://schemas.openxmlformats.org/presentationml/2006/main">
  <p:tag name="AS_UNIQUEID" val="981"/>
</p:tagLst>
</file>

<file path=ppt/tags/tag140.xml><?xml version="1.0" encoding="utf-8"?>
<p:tagLst xmlns:p="http://schemas.openxmlformats.org/presentationml/2006/main">
  <p:tag name="AS_UNIQUEID" val="5056"/>
</p:tagLst>
</file>

<file path=ppt/tags/tag141.xml><?xml version="1.0" encoding="utf-8"?>
<p:tagLst xmlns:p="http://schemas.openxmlformats.org/presentationml/2006/main">
  <p:tag name="AS_UNIQUEID" val="5057"/>
</p:tagLst>
</file>

<file path=ppt/tags/tag142.xml><?xml version="1.0" encoding="utf-8"?>
<p:tagLst xmlns:p="http://schemas.openxmlformats.org/presentationml/2006/main">
  <p:tag name="AS_UNIQUEID" val="5058"/>
</p:tagLst>
</file>

<file path=ppt/tags/tag143.xml><?xml version="1.0" encoding="utf-8"?>
<p:tagLst xmlns:p="http://schemas.openxmlformats.org/presentationml/2006/main">
  <p:tag name="AS_UNIQUEID" val="5059"/>
</p:tagLst>
</file>

<file path=ppt/tags/tag144.xml><?xml version="1.0" encoding="utf-8"?>
<p:tagLst xmlns:p="http://schemas.openxmlformats.org/presentationml/2006/main">
  <p:tag name="AS_UNIQUEID" val="5060"/>
</p:tagLst>
</file>

<file path=ppt/tags/tag145.xml><?xml version="1.0" encoding="utf-8"?>
<p:tagLst xmlns:p="http://schemas.openxmlformats.org/presentationml/2006/main">
  <p:tag name="AS_UNIQUEID" val="5061"/>
</p:tagLst>
</file>

<file path=ppt/tags/tag146.xml><?xml version="1.0" encoding="utf-8"?>
<p:tagLst xmlns:p="http://schemas.openxmlformats.org/presentationml/2006/main">
  <p:tag name="AS_UNIQUEID" val="5062"/>
</p:tagLst>
</file>

<file path=ppt/tags/tag147.xml><?xml version="1.0" encoding="utf-8"?>
<p:tagLst xmlns:p="http://schemas.openxmlformats.org/presentationml/2006/main">
  <p:tag name="AS_UNIQUEID" val="5063"/>
</p:tagLst>
</file>

<file path=ppt/tags/tag148.xml><?xml version="1.0" encoding="utf-8"?>
<p:tagLst xmlns:p="http://schemas.openxmlformats.org/presentationml/2006/main">
  <p:tag name="AS_UNIQUEID" val="5064"/>
</p:tagLst>
</file>

<file path=ppt/tags/tag149.xml><?xml version="1.0" encoding="utf-8"?>
<p:tagLst xmlns:p="http://schemas.openxmlformats.org/presentationml/2006/main">
  <p:tag name="AS_UNIQUEID" val="5065"/>
</p:tagLst>
</file>

<file path=ppt/tags/tag15.xml><?xml version="1.0" encoding="utf-8"?>
<p:tagLst xmlns:p="http://schemas.openxmlformats.org/presentationml/2006/main">
  <p:tag name="AS_UNIQUEID" val="982"/>
</p:tagLst>
</file>

<file path=ppt/tags/tag150.xml><?xml version="1.0" encoding="utf-8"?>
<p:tagLst xmlns:p="http://schemas.openxmlformats.org/presentationml/2006/main">
  <p:tag name="AS_UNIQUEID" val="5066"/>
</p:tagLst>
</file>

<file path=ppt/tags/tag151.xml><?xml version="1.0" encoding="utf-8"?>
<p:tagLst xmlns:p="http://schemas.openxmlformats.org/presentationml/2006/main">
  <p:tag name="AS_UNIQUEID" val="5067"/>
</p:tagLst>
</file>

<file path=ppt/tags/tag152.xml><?xml version="1.0" encoding="utf-8"?>
<p:tagLst xmlns:p="http://schemas.openxmlformats.org/presentationml/2006/main">
  <p:tag name="AS_UNIQUEID" val="5068"/>
</p:tagLst>
</file>

<file path=ppt/tags/tag153.xml><?xml version="1.0" encoding="utf-8"?>
<p:tagLst xmlns:p="http://schemas.openxmlformats.org/presentationml/2006/main">
  <p:tag name="AS_UNIQUEID" val="5069"/>
</p:tagLst>
</file>

<file path=ppt/tags/tag154.xml><?xml version="1.0" encoding="utf-8"?>
<p:tagLst xmlns:p="http://schemas.openxmlformats.org/presentationml/2006/main">
  <p:tag name="AS_UNIQUEID" val="5070"/>
</p:tagLst>
</file>

<file path=ppt/tags/tag155.xml><?xml version="1.0" encoding="utf-8"?>
<p:tagLst xmlns:p="http://schemas.openxmlformats.org/presentationml/2006/main">
  <p:tag name="AS_UNIQUEID" val="5071"/>
</p:tagLst>
</file>

<file path=ppt/tags/tag156.xml><?xml version="1.0" encoding="utf-8"?>
<p:tagLst xmlns:p="http://schemas.openxmlformats.org/presentationml/2006/main">
  <p:tag name="AS_UNIQUEID" val="5072"/>
</p:tagLst>
</file>

<file path=ppt/tags/tag157.xml><?xml version="1.0" encoding="utf-8"?>
<p:tagLst xmlns:p="http://schemas.openxmlformats.org/presentationml/2006/main">
  <p:tag name="AS_UNIQUEID" val="5073"/>
</p:tagLst>
</file>

<file path=ppt/tags/tag158.xml><?xml version="1.0" encoding="utf-8"?>
<p:tagLst xmlns:p="http://schemas.openxmlformats.org/presentationml/2006/main">
  <p:tag name="AS_UNIQUEID" val="5074"/>
</p:tagLst>
</file>

<file path=ppt/tags/tag159.xml><?xml version="1.0" encoding="utf-8"?>
<p:tagLst xmlns:p="http://schemas.openxmlformats.org/presentationml/2006/main">
  <p:tag name="AS_UNIQUEID" val="5075"/>
</p:tagLst>
</file>

<file path=ppt/tags/tag16.xml><?xml version="1.0" encoding="utf-8"?>
<p:tagLst xmlns:p="http://schemas.openxmlformats.org/presentationml/2006/main">
  <p:tag name="AS_UNIQUEID" val="983"/>
</p:tagLst>
</file>

<file path=ppt/tags/tag160.xml><?xml version="1.0" encoding="utf-8"?>
<p:tagLst xmlns:p="http://schemas.openxmlformats.org/presentationml/2006/main">
  <p:tag name="AS_UNIQUEID" val="5076"/>
</p:tagLst>
</file>

<file path=ppt/tags/tag161.xml><?xml version="1.0" encoding="utf-8"?>
<p:tagLst xmlns:p="http://schemas.openxmlformats.org/presentationml/2006/main">
  <p:tag name="AS_UNIQUEID" val="5077"/>
</p:tagLst>
</file>

<file path=ppt/tags/tag162.xml><?xml version="1.0" encoding="utf-8"?>
<p:tagLst xmlns:p="http://schemas.openxmlformats.org/presentationml/2006/main">
  <p:tag name="AS_UNIQUEID" val="5078"/>
</p:tagLst>
</file>

<file path=ppt/tags/tag163.xml><?xml version="1.0" encoding="utf-8"?>
<p:tagLst xmlns:p="http://schemas.openxmlformats.org/presentationml/2006/main">
  <p:tag name="AS_UNIQUEID" val="5079"/>
</p:tagLst>
</file>

<file path=ppt/tags/tag164.xml><?xml version="1.0" encoding="utf-8"?>
<p:tagLst xmlns:p="http://schemas.openxmlformats.org/presentationml/2006/main">
  <p:tag name="AS_UNIQUEID" val="5080"/>
</p:tagLst>
</file>

<file path=ppt/tags/tag165.xml><?xml version="1.0" encoding="utf-8"?>
<p:tagLst xmlns:p="http://schemas.openxmlformats.org/presentationml/2006/main">
  <p:tag name="AS_UNIQUEID" val="5081"/>
</p:tagLst>
</file>

<file path=ppt/tags/tag166.xml><?xml version="1.0" encoding="utf-8"?>
<p:tagLst xmlns:p="http://schemas.openxmlformats.org/presentationml/2006/main">
  <p:tag name="AS_UNIQUEID" val="5082"/>
</p:tagLst>
</file>

<file path=ppt/tags/tag167.xml><?xml version="1.0" encoding="utf-8"?>
<p:tagLst xmlns:p="http://schemas.openxmlformats.org/presentationml/2006/main">
  <p:tag name="AS_UNIQUEID" val="5083"/>
</p:tagLst>
</file>

<file path=ppt/tags/tag168.xml><?xml version="1.0" encoding="utf-8"?>
<p:tagLst xmlns:p="http://schemas.openxmlformats.org/presentationml/2006/main">
  <p:tag name="AS_UNIQUEID" val="5084"/>
</p:tagLst>
</file>

<file path=ppt/tags/tag169.xml><?xml version="1.0" encoding="utf-8"?>
<p:tagLst xmlns:p="http://schemas.openxmlformats.org/presentationml/2006/main">
  <p:tag name="AS_UNIQUEID" val="5085"/>
</p:tagLst>
</file>

<file path=ppt/tags/tag17.xml><?xml version="1.0" encoding="utf-8"?>
<p:tagLst xmlns:p="http://schemas.openxmlformats.org/presentationml/2006/main">
  <p:tag name="AS_UNIQUEID" val="5282"/>
</p:tagLst>
</file>

<file path=ppt/tags/tag170.xml><?xml version="1.0" encoding="utf-8"?>
<p:tagLst xmlns:p="http://schemas.openxmlformats.org/presentationml/2006/main">
  <p:tag name="AS_UNIQUEID" val="5086"/>
</p:tagLst>
</file>

<file path=ppt/tags/tag171.xml><?xml version="1.0" encoding="utf-8"?>
<p:tagLst xmlns:p="http://schemas.openxmlformats.org/presentationml/2006/main">
  <p:tag name="AS_UNIQUEID" val="5087"/>
</p:tagLst>
</file>

<file path=ppt/tags/tag172.xml><?xml version="1.0" encoding="utf-8"?>
<p:tagLst xmlns:p="http://schemas.openxmlformats.org/presentationml/2006/main">
  <p:tag name="AS_UNIQUEID" val="5088"/>
</p:tagLst>
</file>

<file path=ppt/tags/tag173.xml><?xml version="1.0" encoding="utf-8"?>
<p:tagLst xmlns:p="http://schemas.openxmlformats.org/presentationml/2006/main">
  <p:tag name="AS_UNIQUEID" val="5089"/>
</p:tagLst>
</file>

<file path=ppt/tags/tag174.xml><?xml version="1.0" encoding="utf-8"?>
<p:tagLst xmlns:p="http://schemas.openxmlformats.org/presentationml/2006/main">
  <p:tag name="AS_UNIQUEID" val="5090"/>
</p:tagLst>
</file>

<file path=ppt/tags/tag175.xml><?xml version="1.0" encoding="utf-8"?>
<p:tagLst xmlns:p="http://schemas.openxmlformats.org/presentationml/2006/main">
  <p:tag name="AS_UNIQUEID" val="5091"/>
</p:tagLst>
</file>

<file path=ppt/tags/tag176.xml><?xml version="1.0" encoding="utf-8"?>
<p:tagLst xmlns:p="http://schemas.openxmlformats.org/presentationml/2006/main">
  <p:tag name="AS_UNIQUEID" val="5092"/>
</p:tagLst>
</file>

<file path=ppt/tags/tag177.xml><?xml version="1.0" encoding="utf-8"?>
<p:tagLst xmlns:p="http://schemas.openxmlformats.org/presentationml/2006/main">
  <p:tag name="AS_UNIQUEID" val="5093"/>
</p:tagLst>
</file>

<file path=ppt/tags/tag178.xml><?xml version="1.0" encoding="utf-8"?>
<p:tagLst xmlns:p="http://schemas.openxmlformats.org/presentationml/2006/main">
  <p:tag name="AS_UNIQUEID" val="5094"/>
</p:tagLst>
</file>

<file path=ppt/tags/tag179.xml><?xml version="1.0" encoding="utf-8"?>
<p:tagLst xmlns:p="http://schemas.openxmlformats.org/presentationml/2006/main">
  <p:tag name="AS_UNIQUEID" val="5095"/>
</p:tagLst>
</file>

<file path=ppt/tags/tag18.xml><?xml version="1.0" encoding="utf-8"?>
<p:tagLst xmlns:p="http://schemas.openxmlformats.org/presentationml/2006/main">
  <p:tag name="AS_UNIQUEID" val="4954"/>
</p:tagLst>
</file>

<file path=ppt/tags/tag180.xml><?xml version="1.0" encoding="utf-8"?>
<p:tagLst xmlns:p="http://schemas.openxmlformats.org/presentationml/2006/main">
  <p:tag name="AS_UNIQUEID" val="5096"/>
</p:tagLst>
</file>

<file path=ppt/tags/tag181.xml><?xml version="1.0" encoding="utf-8"?>
<p:tagLst xmlns:p="http://schemas.openxmlformats.org/presentationml/2006/main">
  <p:tag name="AS_UNIQUEID" val="5097"/>
</p:tagLst>
</file>

<file path=ppt/tags/tag182.xml><?xml version="1.0" encoding="utf-8"?>
<p:tagLst xmlns:p="http://schemas.openxmlformats.org/presentationml/2006/main">
  <p:tag name="AS_UNIQUEID" val="5098"/>
</p:tagLst>
</file>

<file path=ppt/tags/tag183.xml><?xml version="1.0" encoding="utf-8"?>
<p:tagLst xmlns:p="http://schemas.openxmlformats.org/presentationml/2006/main">
  <p:tag name="AS_UNIQUEID" val="5099"/>
</p:tagLst>
</file>

<file path=ppt/tags/tag184.xml><?xml version="1.0" encoding="utf-8"?>
<p:tagLst xmlns:p="http://schemas.openxmlformats.org/presentationml/2006/main">
  <p:tag name="AS_UNIQUEID" val="5100"/>
</p:tagLst>
</file>

<file path=ppt/tags/tag185.xml><?xml version="1.0" encoding="utf-8"?>
<p:tagLst xmlns:p="http://schemas.openxmlformats.org/presentationml/2006/main">
  <p:tag name="AS_UNIQUEID" val="5101"/>
</p:tagLst>
</file>

<file path=ppt/tags/tag186.xml><?xml version="1.0" encoding="utf-8"?>
<p:tagLst xmlns:p="http://schemas.openxmlformats.org/presentationml/2006/main">
  <p:tag name="AS_UNIQUEID" val="5102"/>
</p:tagLst>
</file>

<file path=ppt/tags/tag187.xml><?xml version="1.0" encoding="utf-8"?>
<p:tagLst xmlns:p="http://schemas.openxmlformats.org/presentationml/2006/main">
  <p:tag name="AS_UNIQUEID" val="5103"/>
</p:tagLst>
</file>

<file path=ppt/tags/tag188.xml><?xml version="1.0" encoding="utf-8"?>
<p:tagLst xmlns:p="http://schemas.openxmlformats.org/presentationml/2006/main">
  <p:tag name="AS_UNIQUEID" val="5104"/>
</p:tagLst>
</file>

<file path=ppt/tags/tag189.xml><?xml version="1.0" encoding="utf-8"?>
<p:tagLst xmlns:p="http://schemas.openxmlformats.org/presentationml/2006/main">
  <p:tag name="AS_UNIQUEID" val="5105"/>
</p:tagLst>
</file>

<file path=ppt/tags/tag19.xml><?xml version="1.0" encoding="utf-8"?>
<p:tagLst xmlns:p="http://schemas.openxmlformats.org/presentationml/2006/main">
  <p:tag name="AS_UNIQUEID" val="1384"/>
</p:tagLst>
</file>

<file path=ppt/tags/tag190.xml><?xml version="1.0" encoding="utf-8"?>
<p:tagLst xmlns:p="http://schemas.openxmlformats.org/presentationml/2006/main">
  <p:tag name="AS_UNIQUEID" val="5106"/>
</p:tagLst>
</file>

<file path=ppt/tags/tag191.xml><?xml version="1.0" encoding="utf-8"?>
<p:tagLst xmlns:p="http://schemas.openxmlformats.org/presentationml/2006/main">
  <p:tag name="AS_UNIQUEID" val="5107"/>
</p:tagLst>
</file>

<file path=ppt/tags/tag192.xml><?xml version="1.0" encoding="utf-8"?>
<p:tagLst xmlns:p="http://schemas.openxmlformats.org/presentationml/2006/main">
  <p:tag name="AS_UNIQUEID" val="5108"/>
</p:tagLst>
</file>

<file path=ppt/tags/tag193.xml><?xml version="1.0" encoding="utf-8"?>
<p:tagLst xmlns:p="http://schemas.openxmlformats.org/presentationml/2006/main">
  <p:tag name="AS_UNIQUEID" val="5109"/>
</p:tagLst>
</file>

<file path=ppt/tags/tag194.xml><?xml version="1.0" encoding="utf-8"?>
<p:tagLst xmlns:p="http://schemas.openxmlformats.org/presentationml/2006/main">
  <p:tag name="AS_UNIQUEID" val="5110"/>
</p:tagLst>
</file>

<file path=ppt/tags/tag195.xml><?xml version="1.0" encoding="utf-8"?>
<p:tagLst xmlns:p="http://schemas.openxmlformats.org/presentationml/2006/main">
  <p:tag name="AS_UNIQUEID" val="5111"/>
</p:tagLst>
</file>

<file path=ppt/tags/tag196.xml><?xml version="1.0" encoding="utf-8"?>
<p:tagLst xmlns:p="http://schemas.openxmlformats.org/presentationml/2006/main">
  <p:tag name="AS_UNIQUEID" val="5112"/>
</p:tagLst>
</file>

<file path=ppt/tags/tag197.xml><?xml version="1.0" encoding="utf-8"?>
<p:tagLst xmlns:p="http://schemas.openxmlformats.org/presentationml/2006/main">
  <p:tag name="AS_UNIQUEID" val="5113"/>
</p:tagLst>
</file>

<file path=ppt/tags/tag198.xml><?xml version="1.0" encoding="utf-8"?>
<p:tagLst xmlns:p="http://schemas.openxmlformats.org/presentationml/2006/main">
  <p:tag name="AS_UNIQUEID" val="5114"/>
</p:tagLst>
</file>

<file path=ppt/tags/tag199.xml><?xml version="1.0" encoding="utf-8"?>
<p:tagLst xmlns:p="http://schemas.openxmlformats.org/presentationml/2006/main">
  <p:tag name="AS_UNIQUEID" val="5115"/>
</p:tagLst>
</file>

<file path=ppt/tags/tag2.xml><?xml version="1.0" encoding="utf-8"?>
<p:tagLst xmlns:p="http://schemas.openxmlformats.org/presentationml/2006/main">
  <p:tag name="AS_UNIQUEID" val="981"/>
</p:tagLst>
</file>

<file path=ppt/tags/tag20.xml><?xml version="1.0" encoding="utf-8"?>
<p:tagLst xmlns:p="http://schemas.openxmlformats.org/presentationml/2006/main">
  <p:tag name="AS_UNIQUEID" val="1385"/>
</p:tagLst>
</file>

<file path=ppt/tags/tag200.xml><?xml version="1.0" encoding="utf-8"?>
<p:tagLst xmlns:p="http://schemas.openxmlformats.org/presentationml/2006/main">
  <p:tag name="AS_UNIQUEID" val="5116"/>
</p:tagLst>
</file>

<file path=ppt/tags/tag201.xml><?xml version="1.0" encoding="utf-8"?>
<p:tagLst xmlns:p="http://schemas.openxmlformats.org/presentationml/2006/main">
  <p:tag name="AS_UNIQUEID" val="270"/>
</p:tagLst>
</file>

<file path=ppt/tags/tag202.xml><?xml version="1.0" encoding="utf-8"?>
<p:tagLst xmlns:p="http://schemas.openxmlformats.org/presentationml/2006/main">
  <p:tag name="AS_UNIQUEID" val="5117"/>
</p:tagLst>
</file>

<file path=ppt/tags/tag203.xml><?xml version="1.0" encoding="utf-8"?>
<p:tagLst xmlns:p="http://schemas.openxmlformats.org/presentationml/2006/main">
  <p:tag name="AS_UNIQUEID" val="5118"/>
</p:tagLst>
</file>

<file path=ppt/tags/tag204.xml><?xml version="1.0" encoding="utf-8"?>
<p:tagLst xmlns:p="http://schemas.openxmlformats.org/presentationml/2006/main">
  <p:tag name="AS_UNIQUEID" val="5119"/>
</p:tagLst>
</file>

<file path=ppt/tags/tag205.xml><?xml version="1.0" encoding="utf-8"?>
<p:tagLst xmlns:p="http://schemas.openxmlformats.org/presentationml/2006/main">
  <p:tag name="AS_UNIQUEID" val="5120"/>
</p:tagLst>
</file>

<file path=ppt/tags/tag206.xml><?xml version="1.0" encoding="utf-8"?>
<p:tagLst xmlns:p="http://schemas.openxmlformats.org/presentationml/2006/main">
  <p:tag name="AS_UNIQUEID" val="5121"/>
</p:tagLst>
</file>

<file path=ppt/tags/tag207.xml><?xml version="1.0" encoding="utf-8"?>
<p:tagLst xmlns:p="http://schemas.openxmlformats.org/presentationml/2006/main">
  <p:tag name="AS_UNIQUEID" val="5122"/>
</p:tagLst>
</file>

<file path=ppt/tags/tag208.xml><?xml version="1.0" encoding="utf-8"?>
<p:tagLst xmlns:p="http://schemas.openxmlformats.org/presentationml/2006/main">
  <p:tag name="AS_UNIQUEID" val="5123"/>
</p:tagLst>
</file>

<file path=ppt/tags/tag209.xml><?xml version="1.0" encoding="utf-8"?>
<p:tagLst xmlns:p="http://schemas.openxmlformats.org/presentationml/2006/main">
  <p:tag name="AS_UNIQUEID" val="5124"/>
</p:tagLst>
</file>

<file path=ppt/tags/tag21.xml><?xml version="1.0" encoding="utf-8"?>
<p:tagLst xmlns:p="http://schemas.openxmlformats.org/presentationml/2006/main">
  <p:tag name="AS_UNIQUEID" val="1386"/>
</p:tagLst>
</file>

<file path=ppt/tags/tag210.xml><?xml version="1.0" encoding="utf-8"?>
<p:tagLst xmlns:p="http://schemas.openxmlformats.org/presentationml/2006/main">
  <p:tag name="AS_UNIQUEID" val="5125"/>
</p:tagLst>
</file>

<file path=ppt/tags/tag211.xml><?xml version="1.0" encoding="utf-8"?>
<p:tagLst xmlns:p="http://schemas.openxmlformats.org/presentationml/2006/main">
  <p:tag name="AS_UNIQUEID" val="5126"/>
</p:tagLst>
</file>

<file path=ppt/tags/tag212.xml><?xml version="1.0" encoding="utf-8"?>
<p:tagLst xmlns:p="http://schemas.openxmlformats.org/presentationml/2006/main">
  <p:tag name="AS_UNIQUEID" val="5127"/>
</p:tagLst>
</file>

<file path=ppt/tags/tag213.xml><?xml version="1.0" encoding="utf-8"?>
<p:tagLst xmlns:p="http://schemas.openxmlformats.org/presentationml/2006/main">
  <p:tag name="AS_UNIQUEID" val="5128"/>
</p:tagLst>
</file>

<file path=ppt/tags/tag214.xml><?xml version="1.0" encoding="utf-8"?>
<p:tagLst xmlns:p="http://schemas.openxmlformats.org/presentationml/2006/main">
  <p:tag name="AS_UNIQUEID" val="5129"/>
</p:tagLst>
</file>

<file path=ppt/tags/tag215.xml><?xml version="1.0" encoding="utf-8"?>
<p:tagLst xmlns:p="http://schemas.openxmlformats.org/presentationml/2006/main">
  <p:tag name="AS_UNIQUEID" val="5130"/>
</p:tagLst>
</file>

<file path=ppt/tags/tag216.xml><?xml version="1.0" encoding="utf-8"?>
<p:tagLst xmlns:p="http://schemas.openxmlformats.org/presentationml/2006/main">
  <p:tag name="AS_UNIQUEID" val="5131"/>
</p:tagLst>
</file>

<file path=ppt/tags/tag217.xml><?xml version="1.0" encoding="utf-8"?>
<p:tagLst xmlns:p="http://schemas.openxmlformats.org/presentationml/2006/main">
  <p:tag name="AS_UNIQUEID" val="5132"/>
</p:tagLst>
</file>

<file path=ppt/tags/tag218.xml><?xml version="1.0" encoding="utf-8"?>
<p:tagLst xmlns:p="http://schemas.openxmlformats.org/presentationml/2006/main">
  <p:tag name="AS_UNIQUEID" val="5133"/>
</p:tagLst>
</file>

<file path=ppt/tags/tag219.xml><?xml version="1.0" encoding="utf-8"?>
<p:tagLst xmlns:p="http://schemas.openxmlformats.org/presentationml/2006/main">
  <p:tag name="AS_UNIQUEID" val="3136"/>
</p:tagLst>
</file>

<file path=ppt/tags/tag22.xml><?xml version="1.0" encoding="utf-8"?>
<p:tagLst xmlns:p="http://schemas.openxmlformats.org/presentationml/2006/main">
  <p:tag name="AS_UNIQUEID" val="1387"/>
</p:tagLst>
</file>

<file path=ppt/tags/tag220.xml><?xml version="1.0" encoding="utf-8"?>
<p:tagLst xmlns:p="http://schemas.openxmlformats.org/presentationml/2006/main">
  <p:tag name="AS_UNIQUEID" val="5134"/>
</p:tagLst>
</file>

<file path=ppt/tags/tag221.xml><?xml version="1.0" encoding="utf-8"?>
<p:tagLst xmlns:p="http://schemas.openxmlformats.org/presentationml/2006/main">
  <p:tag name="AS_UNIQUEID" val="5135"/>
</p:tagLst>
</file>

<file path=ppt/tags/tag222.xml><?xml version="1.0" encoding="utf-8"?>
<p:tagLst xmlns:p="http://schemas.openxmlformats.org/presentationml/2006/main">
  <p:tag name="AS_UNIQUEID" val="5136"/>
</p:tagLst>
</file>

<file path=ppt/tags/tag223.xml><?xml version="1.0" encoding="utf-8"?>
<p:tagLst xmlns:p="http://schemas.openxmlformats.org/presentationml/2006/main">
  <p:tag name="AS_UNIQUEID" val="5137"/>
</p:tagLst>
</file>

<file path=ppt/tags/tag224.xml><?xml version="1.0" encoding="utf-8"?>
<p:tagLst xmlns:p="http://schemas.openxmlformats.org/presentationml/2006/main">
  <p:tag name="AS_UNIQUEID" val="5138"/>
</p:tagLst>
</file>

<file path=ppt/tags/tag225.xml><?xml version="1.0" encoding="utf-8"?>
<p:tagLst xmlns:p="http://schemas.openxmlformats.org/presentationml/2006/main">
  <p:tag name="AS_UNIQUEID" val="5139"/>
</p:tagLst>
</file>

<file path=ppt/tags/tag226.xml><?xml version="1.0" encoding="utf-8"?>
<p:tagLst xmlns:p="http://schemas.openxmlformats.org/presentationml/2006/main">
  <p:tag name="AS_UNIQUEID" val="5140"/>
</p:tagLst>
</file>

<file path=ppt/tags/tag227.xml><?xml version="1.0" encoding="utf-8"?>
<p:tagLst xmlns:p="http://schemas.openxmlformats.org/presentationml/2006/main">
  <p:tag name="AS_UNIQUEID" val="5141"/>
</p:tagLst>
</file>

<file path=ppt/tags/tag228.xml><?xml version="1.0" encoding="utf-8"?>
<p:tagLst xmlns:p="http://schemas.openxmlformats.org/presentationml/2006/main">
  <p:tag name="AS_UNIQUEID" val="5142"/>
</p:tagLst>
</file>

<file path=ppt/tags/tag229.xml><?xml version="1.0" encoding="utf-8"?>
<p:tagLst xmlns:p="http://schemas.openxmlformats.org/presentationml/2006/main">
  <p:tag name="AS_UNIQUEID" val="5143"/>
</p:tagLst>
</file>

<file path=ppt/tags/tag23.xml><?xml version="1.0" encoding="utf-8"?>
<p:tagLst xmlns:p="http://schemas.openxmlformats.org/presentationml/2006/main">
  <p:tag name="AS_UNIQUEID" val="1388"/>
</p:tagLst>
</file>

<file path=ppt/tags/tag230.xml><?xml version="1.0" encoding="utf-8"?>
<p:tagLst xmlns:p="http://schemas.openxmlformats.org/presentationml/2006/main">
  <p:tag name="AS_UNIQUEID" val="5144"/>
</p:tagLst>
</file>

<file path=ppt/tags/tag231.xml><?xml version="1.0" encoding="utf-8"?>
<p:tagLst xmlns:p="http://schemas.openxmlformats.org/presentationml/2006/main">
  <p:tag name="AS_UNIQUEID" val="5145"/>
</p:tagLst>
</file>

<file path=ppt/tags/tag232.xml><?xml version="1.0" encoding="utf-8"?>
<p:tagLst xmlns:p="http://schemas.openxmlformats.org/presentationml/2006/main">
  <p:tag name="AS_UNIQUEID" val="5146"/>
</p:tagLst>
</file>

<file path=ppt/tags/tag233.xml><?xml version="1.0" encoding="utf-8"?>
<p:tagLst xmlns:p="http://schemas.openxmlformats.org/presentationml/2006/main">
  <p:tag name="AS_UNIQUEID" val="5147"/>
</p:tagLst>
</file>

<file path=ppt/tags/tag234.xml><?xml version="1.0" encoding="utf-8"?>
<p:tagLst xmlns:p="http://schemas.openxmlformats.org/presentationml/2006/main">
  <p:tag name="AS_UNIQUEID" val="5148"/>
</p:tagLst>
</file>

<file path=ppt/tags/tag235.xml><?xml version="1.0" encoding="utf-8"?>
<p:tagLst xmlns:p="http://schemas.openxmlformats.org/presentationml/2006/main">
  <p:tag name="AS_UNIQUEID" val="5149"/>
</p:tagLst>
</file>

<file path=ppt/tags/tag236.xml><?xml version="1.0" encoding="utf-8"?>
<p:tagLst xmlns:p="http://schemas.openxmlformats.org/presentationml/2006/main">
  <p:tag name="AS_UNIQUEID" val="5150"/>
</p:tagLst>
</file>

<file path=ppt/tags/tag237.xml><?xml version="1.0" encoding="utf-8"?>
<p:tagLst xmlns:p="http://schemas.openxmlformats.org/presentationml/2006/main">
  <p:tag name="AS_UNIQUEID" val="5151"/>
</p:tagLst>
</file>

<file path=ppt/tags/tag238.xml><?xml version="1.0" encoding="utf-8"?>
<p:tagLst xmlns:p="http://schemas.openxmlformats.org/presentationml/2006/main">
  <p:tag name="AS_UNIQUEID" val="5152"/>
  <p:tag name="KSO_WM_FULL_TEXT_BEAUTIFY_COPY_ID" val="11"/>
  <p:tag name="KSO_WM_UNIT_TEXT_FILL_FORE_SCHEMECOLOR_INDEX" val="13"/>
  <p:tag name="KSO_WM_UNIT_TEXT_FILL_FORE_SCHEMECOLOR_INDEX_BRIGHTNESS" val="0"/>
  <p:tag name="KSO_WM_UNIT_TEXT_FILL_TYPE" val="1"/>
</p:tagLst>
</file>

<file path=ppt/tags/tag239.xml><?xml version="1.0" encoding="utf-8"?>
<p:tagLst xmlns:p="http://schemas.openxmlformats.org/presentationml/2006/main">
  <p:tag name="AS_UNIQUEID" val="5153"/>
  <p:tag name="KSO_WM_FULL_TEXT_BEAUTIFY_COPY_ID" val="11"/>
  <p:tag name="KSO_WM_UNIT_TEXT_FILL_FORE_SCHEMECOLOR_INDEX" val="13"/>
  <p:tag name="KSO_WM_UNIT_TEXT_FILL_FORE_SCHEMECOLOR_INDEX_BRIGHTNESS" val="0"/>
  <p:tag name="KSO_WM_UNIT_TEXT_FILL_TYPE" val="1"/>
</p:tagLst>
</file>

<file path=ppt/tags/tag24.xml><?xml version="1.0" encoding="utf-8"?>
<p:tagLst xmlns:p="http://schemas.openxmlformats.org/presentationml/2006/main">
  <p:tag name="AS_UNIQUEID" val="1389"/>
</p:tagLst>
</file>

<file path=ppt/tags/tag240.xml><?xml version="1.0" encoding="utf-8"?>
<p:tagLst xmlns:p="http://schemas.openxmlformats.org/presentationml/2006/main">
  <p:tag name="AS_UNIQUEID" val="5154"/>
  <p:tag name="KSO_WM_FULL_TEXT_BEAUTIFY_COPY_ID" val="11"/>
  <p:tag name="KSO_WM_UNIT_TEXT_FILL_FORE_SCHEMECOLOR_INDEX" val="13"/>
  <p:tag name="KSO_WM_UNIT_TEXT_FILL_FORE_SCHEMECOLOR_INDEX_BRIGHTNESS" val="0"/>
  <p:tag name="KSO_WM_UNIT_TEXT_FILL_TYPE" val="1"/>
</p:tagLst>
</file>

<file path=ppt/tags/tag241.xml><?xml version="1.0" encoding="utf-8"?>
<p:tagLst xmlns:p="http://schemas.openxmlformats.org/presentationml/2006/main">
  <p:tag name="AS_UNIQUEID" val="5155"/>
  <p:tag name="KSO_WM_FULL_TEXT_BEAUTIFY_COPY_ID" val="11"/>
  <p:tag name="KSO_WM_UNIT_TEXT_FILL_FORE_SCHEMECOLOR_INDEX" val="13"/>
  <p:tag name="KSO_WM_UNIT_TEXT_FILL_FORE_SCHEMECOLOR_INDEX_BRIGHTNESS" val="0"/>
  <p:tag name="KSO_WM_UNIT_TEXT_FILL_TYPE" val="1"/>
</p:tagLst>
</file>

<file path=ppt/tags/tag242.xml><?xml version="1.0" encoding="utf-8"?>
<p:tagLst xmlns:p="http://schemas.openxmlformats.org/presentationml/2006/main">
  <p:tag name="AS_UNIQUEID" val="5156"/>
  <p:tag name="KSO_WM_FULL_TEXT_BEAUTIFY_COPY_ID" val="11"/>
  <p:tag name="KSO_WM_UNIT_TEXT_FILL_FORE_SCHEMECOLOR_INDEX" val="13"/>
  <p:tag name="KSO_WM_UNIT_TEXT_FILL_FORE_SCHEMECOLOR_INDEX_BRIGHTNESS" val="0"/>
  <p:tag name="KSO_WM_UNIT_TEXT_FILL_TYPE" val="1"/>
</p:tagLst>
</file>

<file path=ppt/tags/tag243.xml><?xml version="1.0" encoding="utf-8"?>
<p:tagLst xmlns:p="http://schemas.openxmlformats.org/presentationml/2006/main">
  <p:tag name="AS_UNIQUEID" val="5157"/>
</p:tagLst>
</file>

<file path=ppt/tags/tag244.xml><?xml version="1.0" encoding="utf-8"?>
<p:tagLst xmlns:p="http://schemas.openxmlformats.org/presentationml/2006/main">
  <p:tag name="AS_UNIQUEID" val="5158"/>
</p:tagLst>
</file>

<file path=ppt/tags/tag245.xml><?xml version="1.0" encoding="utf-8"?>
<p:tagLst xmlns:p="http://schemas.openxmlformats.org/presentationml/2006/main">
  <p:tag name="AS_UNIQUEID" val="5159"/>
</p:tagLst>
</file>

<file path=ppt/tags/tag246.xml><?xml version="1.0" encoding="utf-8"?>
<p:tagLst xmlns:p="http://schemas.openxmlformats.org/presentationml/2006/main">
  <p:tag name="AS_UNIQUEID" val="5160"/>
</p:tagLst>
</file>

<file path=ppt/tags/tag247.xml><?xml version="1.0" encoding="utf-8"?>
<p:tagLst xmlns:p="http://schemas.openxmlformats.org/presentationml/2006/main">
  <p:tag name="AS_UNIQUEID" val="5161"/>
</p:tagLst>
</file>

<file path=ppt/tags/tag248.xml><?xml version="1.0" encoding="utf-8"?>
<p:tagLst xmlns:p="http://schemas.openxmlformats.org/presentationml/2006/main">
  <p:tag name="AS_UNIQUEID" val="5162"/>
</p:tagLst>
</file>

<file path=ppt/tags/tag249.xml><?xml version="1.0" encoding="utf-8"?>
<p:tagLst xmlns:p="http://schemas.openxmlformats.org/presentationml/2006/main">
  <p:tag name="AS_UNIQUEID" val="5163"/>
</p:tagLst>
</file>

<file path=ppt/tags/tag25.xml><?xml version="1.0" encoding="utf-8"?>
<p:tagLst xmlns:p="http://schemas.openxmlformats.org/presentationml/2006/main">
  <p:tag name="AS_UNIQUEID" val="4955"/>
</p:tagLst>
</file>

<file path=ppt/tags/tag250.xml><?xml version="1.0" encoding="utf-8"?>
<p:tagLst xmlns:p="http://schemas.openxmlformats.org/presentationml/2006/main">
  <p:tag name="AS_UNIQUEID" val="5164"/>
</p:tagLst>
</file>

<file path=ppt/tags/tag251.xml><?xml version="1.0" encoding="utf-8"?>
<p:tagLst xmlns:p="http://schemas.openxmlformats.org/presentationml/2006/main">
  <p:tag name="AS_UNIQUEID" val="5165"/>
</p:tagLst>
</file>

<file path=ppt/tags/tag252.xml><?xml version="1.0" encoding="utf-8"?>
<p:tagLst xmlns:p="http://schemas.openxmlformats.org/presentationml/2006/main">
  <p:tag name="AS_UNIQUEID" val="5166"/>
</p:tagLst>
</file>

<file path=ppt/tags/tag253.xml><?xml version="1.0" encoding="utf-8"?>
<p:tagLst xmlns:p="http://schemas.openxmlformats.org/presentationml/2006/main">
  <p:tag name="AS_UNIQUEID" val="5167"/>
</p:tagLst>
</file>

<file path=ppt/tags/tag254.xml><?xml version="1.0" encoding="utf-8"?>
<p:tagLst xmlns:p="http://schemas.openxmlformats.org/presentationml/2006/main">
  <p:tag name="AS_UNIQUEID" val="5168"/>
</p:tagLst>
</file>

<file path=ppt/tags/tag255.xml><?xml version="1.0" encoding="utf-8"?>
<p:tagLst xmlns:p="http://schemas.openxmlformats.org/presentationml/2006/main">
  <p:tag name="AS_UNIQUEID" val="5169"/>
</p:tagLst>
</file>

<file path=ppt/tags/tag256.xml><?xml version="1.0" encoding="utf-8"?>
<p:tagLst xmlns:p="http://schemas.openxmlformats.org/presentationml/2006/main">
  <p:tag name="AS_UNIQUEID" val="5170"/>
</p:tagLst>
</file>

<file path=ppt/tags/tag257.xml><?xml version="1.0" encoding="utf-8"?>
<p:tagLst xmlns:p="http://schemas.openxmlformats.org/presentationml/2006/main">
  <p:tag name="AS_UNIQUEID" val="5171"/>
</p:tagLst>
</file>

<file path=ppt/tags/tag258.xml><?xml version="1.0" encoding="utf-8"?>
<p:tagLst xmlns:p="http://schemas.openxmlformats.org/presentationml/2006/main">
  <p:tag name="AS_UNIQUEID" val="618"/>
  <p:tag name="KSO_WM_UNIT_TABLE_BEAUTIFY" val="smartTable{923cd011-6c87-4ee2-8048-8dc95b1334cd}"/>
  <p:tag name="TABLE_COLORIDX" val="l"/>
  <p:tag name="TABLE_EMPHASIZE_COLOR" val="6579300"/>
  <p:tag name="TABLE_ENDDRAG_ORIGIN_RECT" val="943*499"/>
  <p:tag name="TABLE_ENDDRAG_RECT" val="11*52*943*499"/>
  <p:tag name="TABLE_ONEKEY_SKIN_IDX" val="0"/>
  <p:tag name="TABLE_RECT" val="17*66.2134*926*433.05"/>
  <p:tag name="TABLE_SKINIDX" val="-1"/>
</p:tagLst>
</file>

<file path=ppt/tags/tag259.xml><?xml version="1.0" encoding="utf-8"?>
<p:tagLst xmlns:p="http://schemas.openxmlformats.org/presentationml/2006/main">
  <p:tag name="AS_UNIQUEID" val="5172"/>
</p:tagLst>
</file>

<file path=ppt/tags/tag26.xml><?xml version="1.0" encoding="utf-8"?>
<p:tagLst xmlns:p="http://schemas.openxmlformats.org/presentationml/2006/main">
  <p:tag name="AS_UNIQUEID" val="4956"/>
</p:tagLst>
</file>

<file path=ppt/tags/tag260.xml><?xml version="1.0" encoding="utf-8"?>
<p:tagLst xmlns:p="http://schemas.openxmlformats.org/presentationml/2006/main">
  <p:tag name="AS_UNIQUEID" val="5173"/>
</p:tagLst>
</file>

<file path=ppt/tags/tag261.xml><?xml version="1.0" encoding="utf-8"?>
<p:tagLst xmlns:p="http://schemas.openxmlformats.org/presentationml/2006/main">
  <p:tag name="AS_UNIQUEID" val="5174"/>
</p:tagLst>
</file>

<file path=ppt/tags/tag262.xml><?xml version="1.0" encoding="utf-8"?>
<p:tagLst xmlns:p="http://schemas.openxmlformats.org/presentationml/2006/main">
  <p:tag name="AS_UNIQUEID" val="5175"/>
</p:tagLst>
</file>

<file path=ppt/tags/tag263.xml><?xml version="1.0" encoding="utf-8"?>
<p:tagLst xmlns:p="http://schemas.openxmlformats.org/presentationml/2006/main">
  <p:tag name="AS_UNIQUEID" val="5176"/>
</p:tagLst>
</file>

<file path=ppt/tags/tag264.xml><?xml version="1.0" encoding="utf-8"?>
<p:tagLst xmlns:p="http://schemas.openxmlformats.org/presentationml/2006/main">
  <p:tag name="AS_UNIQUEID" val="5177"/>
</p:tagLst>
</file>

<file path=ppt/tags/tag265.xml><?xml version="1.0" encoding="utf-8"?>
<p:tagLst xmlns:p="http://schemas.openxmlformats.org/presentationml/2006/main">
  <p:tag name="AS_UNIQUEID" val="5178"/>
</p:tagLst>
</file>

<file path=ppt/tags/tag266.xml><?xml version="1.0" encoding="utf-8"?>
<p:tagLst xmlns:p="http://schemas.openxmlformats.org/presentationml/2006/main">
  <p:tag name="AS_UNIQUEID" val="5179"/>
</p:tagLst>
</file>

<file path=ppt/tags/tag267.xml><?xml version="1.0" encoding="utf-8"?>
<p:tagLst xmlns:p="http://schemas.openxmlformats.org/presentationml/2006/main">
  <p:tag name="AS_UNIQUEID" val="5180"/>
</p:tagLst>
</file>

<file path=ppt/tags/tag268.xml><?xml version="1.0" encoding="utf-8"?>
<p:tagLst xmlns:p="http://schemas.openxmlformats.org/presentationml/2006/main">
  <p:tag name="AS_UNIQUEID" val="5181"/>
</p:tagLst>
</file>

<file path=ppt/tags/tag269.xml><?xml version="1.0" encoding="utf-8"?>
<p:tagLst xmlns:p="http://schemas.openxmlformats.org/presentationml/2006/main">
  <p:tag name="AS_UNIQUEID" val="5182"/>
</p:tagLst>
</file>

<file path=ppt/tags/tag27.xml><?xml version="1.0" encoding="utf-8"?>
<p:tagLst xmlns:p="http://schemas.openxmlformats.org/presentationml/2006/main">
  <p:tag name="AS_UNIQUEID" val="4957"/>
</p:tagLst>
</file>

<file path=ppt/tags/tag270.xml><?xml version="1.0" encoding="utf-8"?>
<p:tagLst xmlns:p="http://schemas.openxmlformats.org/presentationml/2006/main">
  <p:tag name="AS_UNIQUEID" val="5183"/>
</p:tagLst>
</file>

<file path=ppt/tags/tag271.xml><?xml version="1.0" encoding="utf-8"?>
<p:tagLst xmlns:p="http://schemas.openxmlformats.org/presentationml/2006/main">
  <p:tag name="AS_UNIQUEID" val="5184"/>
</p:tagLst>
</file>

<file path=ppt/tags/tag272.xml><?xml version="1.0" encoding="utf-8"?>
<p:tagLst xmlns:p="http://schemas.openxmlformats.org/presentationml/2006/main">
  <p:tag name="AS_UNIQUEID" val="5185"/>
</p:tagLst>
</file>

<file path=ppt/tags/tag273.xml><?xml version="1.0" encoding="utf-8"?>
<p:tagLst xmlns:p="http://schemas.openxmlformats.org/presentationml/2006/main">
  <p:tag name="AS_UNIQUEID" val="5186"/>
</p:tagLst>
</file>

<file path=ppt/tags/tag274.xml><?xml version="1.0" encoding="utf-8"?>
<p:tagLst xmlns:p="http://schemas.openxmlformats.org/presentationml/2006/main">
  <p:tag name="AS_UNIQUEID" val="5187"/>
</p:tagLst>
</file>

<file path=ppt/tags/tag275.xml><?xml version="1.0" encoding="utf-8"?>
<p:tagLst xmlns:p="http://schemas.openxmlformats.org/presentationml/2006/main">
  <p:tag name="AS_UNIQUEID" val="5188"/>
</p:tagLst>
</file>

<file path=ppt/tags/tag276.xml><?xml version="1.0" encoding="utf-8"?>
<p:tagLst xmlns:p="http://schemas.openxmlformats.org/presentationml/2006/main">
  <p:tag name="AS_UNIQUEID" val="5189"/>
</p:tagLst>
</file>

<file path=ppt/tags/tag277.xml><?xml version="1.0" encoding="utf-8"?>
<p:tagLst xmlns:p="http://schemas.openxmlformats.org/presentationml/2006/main">
  <p:tag name="AS_UNIQUEID" val="5190"/>
</p:tagLst>
</file>

<file path=ppt/tags/tag278.xml><?xml version="1.0" encoding="utf-8"?>
<p:tagLst xmlns:p="http://schemas.openxmlformats.org/presentationml/2006/main">
  <p:tag name="AS_UNIQUEID" val="5191"/>
</p:tagLst>
</file>

<file path=ppt/tags/tag279.xml><?xml version="1.0" encoding="utf-8"?>
<p:tagLst xmlns:p="http://schemas.openxmlformats.org/presentationml/2006/main">
  <p:tag name="AS_UNIQUEID" val="5192"/>
</p:tagLst>
</file>

<file path=ppt/tags/tag28.xml><?xml version="1.0" encoding="utf-8"?>
<p:tagLst xmlns:p="http://schemas.openxmlformats.org/presentationml/2006/main">
  <p:tag name="AS_UNIQUEID" val="997"/>
  <p:tag name="KSO_WM_UNIT_PLACING_PICTURE_USER_VIEWPORT" val="{&quot;height&quot;:6335,&quot;width&quot;:4579}"/>
</p:tagLst>
</file>

<file path=ppt/tags/tag280.xml><?xml version="1.0" encoding="utf-8"?>
<p:tagLst xmlns:p="http://schemas.openxmlformats.org/presentationml/2006/main">
  <p:tag name="AS_UNIQUEID" val="5193"/>
</p:tagLst>
</file>

<file path=ppt/tags/tag281.xml><?xml version="1.0" encoding="utf-8"?>
<p:tagLst xmlns:p="http://schemas.openxmlformats.org/presentationml/2006/main">
  <p:tag name="AS_UNIQUEID" val="1024"/>
  <p:tag name="KSO_WM_FULL_TEXT_BEAUTIFY_COPY_ID" val="9"/>
</p:tagLst>
</file>

<file path=ppt/tags/tag282.xml><?xml version="1.0" encoding="utf-8"?>
<p:tagLst xmlns:p="http://schemas.openxmlformats.org/presentationml/2006/main">
  <p:tag name="AS_UNIQUEID" val="5194"/>
</p:tagLst>
</file>

<file path=ppt/tags/tag283.xml><?xml version="1.0" encoding="utf-8"?>
<p:tagLst xmlns:p="http://schemas.openxmlformats.org/presentationml/2006/main">
  <p:tag name="AS_UNIQUEID" val="5195"/>
</p:tagLst>
</file>

<file path=ppt/tags/tag284.xml><?xml version="1.0" encoding="utf-8"?>
<p:tagLst xmlns:p="http://schemas.openxmlformats.org/presentationml/2006/main">
  <p:tag name="AS_UNIQUEID" val="5196"/>
</p:tagLst>
</file>

<file path=ppt/tags/tag285.xml><?xml version="1.0" encoding="utf-8"?>
<p:tagLst xmlns:p="http://schemas.openxmlformats.org/presentationml/2006/main">
  <p:tag name="AS_UNIQUEID" val="5197"/>
</p:tagLst>
</file>

<file path=ppt/tags/tag286.xml><?xml version="1.0" encoding="utf-8"?>
<p:tagLst xmlns:p="http://schemas.openxmlformats.org/presentationml/2006/main">
  <p:tag name="AS_UNIQUEID" val="1025"/>
  <p:tag name="KSO_WM_FULL_TEXT_BEAUTIFY_COPY_ID" val="9"/>
</p:tagLst>
</file>

<file path=ppt/tags/tag287.xml><?xml version="1.0" encoding="utf-8"?>
<p:tagLst xmlns:p="http://schemas.openxmlformats.org/presentationml/2006/main">
  <p:tag name="AS_UNIQUEID" val="5198"/>
</p:tagLst>
</file>

<file path=ppt/tags/tag288.xml><?xml version="1.0" encoding="utf-8"?>
<p:tagLst xmlns:p="http://schemas.openxmlformats.org/presentationml/2006/main">
  <p:tag name="AS_UNIQUEID" val="5199"/>
</p:tagLst>
</file>

<file path=ppt/tags/tag289.xml><?xml version="1.0" encoding="utf-8"?>
<p:tagLst xmlns:p="http://schemas.openxmlformats.org/presentationml/2006/main">
  <p:tag name="AS_UNIQUEID" val="5200"/>
</p:tagLst>
</file>

<file path=ppt/tags/tag29.xml><?xml version="1.0" encoding="utf-8"?>
<p:tagLst xmlns:p="http://schemas.openxmlformats.org/presentationml/2006/main">
  <p:tag name="AS_UNIQUEID" val="4958"/>
</p:tagLst>
</file>

<file path=ppt/tags/tag290.xml><?xml version="1.0" encoding="utf-8"?>
<p:tagLst xmlns:p="http://schemas.openxmlformats.org/presentationml/2006/main">
  <p:tag name="AS_UNIQUEID" val="5201"/>
</p:tagLst>
</file>

<file path=ppt/tags/tag291.xml><?xml version="1.0" encoding="utf-8"?>
<p:tagLst xmlns:p="http://schemas.openxmlformats.org/presentationml/2006/main">
  <p:tag name="AS_UNIQUEID" val="5202"/>
</p:tagLst>
</file>

<file path=ppt/tags/tag292.xml><?xml version="1.0" encoding="utf-8"?>
<p:tagLst xmlns:p="http://schemas.openxmlformats.org/presentationml/2006/main">
  <p:tag name="AS_UNIQUEID" val="5203"/>
</p:tagLst>
</file>

<file path=ppt/tags/tag293.xml><?xml version="1.0" encoding="utf-8"?>
<p:tagLst xmlns:p="http://schemas.openxmlformats.org/presentationml/2006/main">
  <p:tag name="AS_UNIQUEID" val="4945"/>
</p:tagLst>
</file>

<file path=ppt/tags/tag294.xml><?xml version="1.0" encoding="utf-8"?>
<p:tagLst xmlns:p="http://schemas.openxmlformats.org/presentationml/2006/main">
  <p:tag name="AS_UNIQUEID" val="5283"/>
</p:tagLst>
</file>

<file path=ppt/tags/tag295.xml><?xml version="1.0" encoding="utf-8"?>
<p:tagLst xmlns:p="http://schemas.openxmlformats.org/presentationml/2006/main">
  <p:tag name="AS_UNIQUEID" val="5204"/>
</p:tagLst>
</file>

<file path=ppt/tags/tag296.xml><?xml version="1.0" encoding="utf-8"?>
<p:tagLst xmlns:p="http://schemas.openxmlformats.org/presentationml/2006/main">
  <p:tag name="AS_UNIQUEID" val="5205"/>
</p:tagLst>
</file>

<file path=ppt/tags/tag297.xml><?xml version="1.0" encoding="utf-8"?>
<p:tagLst xmlns:p="http://schemas.openxmlformats.org/presentationml/2006/main">
  <p:tag name="AS_UNIQUEID" val="5206"/>
</p:tagLst>
</file>

<file path=ppt/tags/tag298.xml><?xml version="1.0" encoding="utf-8"?>
<p:tagLst xmlns:p="http://schemas.openxmlformats.org/presentationml/2006/main">
  <p:tag name="AS_UNIQUEID" val="5207"/>
</p:tagLst>
</file>

<file path=ppt/tags/tag299.xml><?xml version="1.0" encoding="utf-8"?>
<p:tagLst xmlns:p="http://schemas.openxmlformats.org/presentationml/2006/main">
  <p:tag name="AS_UNIQUEID" val="5208"/>
</p:tagLst>
</file>

<file path=ppt/tags/tag3.xml><?xml version="1.0" encoding="utf-8"?>
<p:tagLst xmlns:p="http://schemas.openxmlformats.org/presentationml/2006/main">
  <p:tag name="AS_UNIQUEID" val="982"/>
</p:tagLst>
</file>

<file path=ppt/tags/tag30.xml><?xml version="1.0" encoding="utf-8"?>
<p:tagLst xmlns:p="http://schemas.openxmlformats.org/presentationml/2006/main">
  <p:tag name="AS_UNIQUEID" val="4959"/>
</p:tagLst>
</file>

<file path=ppt/tags/tag300.xml><?xml version="1.0" encoding="utf-8"?>
<p:tagLst xmlns:p="http://schemas.openxmlformats.org/presentationml/2006/main">
  <p:tag name="AS_UNIQUEID" val="5209"/>
</p:tagLst>
</file>

<file path=ppt/tags/tag301.xml><?xml version="1.0" encoding="utf-8"?>
<p:tagLst xmlns:p="http://schemas.openxmlformats.org/presentationml/2006/main">
  <p:tag name="AS_UNIQUEID" val="5210"/>
</p:tagLst>
</file>

<file path=ppt/tags/tag302.xml><?xml version="1.0" encoding="utf-8"?>
<p:tagLst xmlns:p="http://schemas.openxmlformats.org/presentationml/2006/main">
  <p:tag name="AS_UNIQUEID" val="5211"/>
</p:tagLst>
</file>

<file path=ppt/tags/tag303.xml><?xml version="1.0" encoding="utf-8"?>
<p:tagLst xmlns:p="http://schemas.openxmlformats.org/presentationml/2006/main">
  <p:tag name="AS_UNIQUEID" val="396"/>
</p:tagLst>
</file>

<file path=ppt/tags/tag304.xml><?xml version="1.0" encoding="utf-8"?>
<p:tagLst xmlns:p="http://schemas.openxmlformats.org/presentationml/2006/main">
  <p:tag name="AS_UNIQUEID" val="396"/>
</p:tagLst>
</file>

<file path=ppt/tags/tag305.xml><?xml version="1.0" encoding="utf-8"?>
<p:tagLst xmlns:p="http://schemas.openxmlformats.org/presentationml/2006/main">
  <p:tag name="AS_UNIQUEID" val="396"/>
</p:tagLst>
</file>

<file path=ppt/tags/tag306.xml><?xml version="1.0" encoding="utf-8"?>
<p:tagLst xmlns:p="http://schemas.openxmlformats.org/presentationml/2006/main">
  <p:tag name="AS_UNIQUEID" val="882"/>
</p:tagLst>
</file>

<file path=ppt/tags/tag307.xml><?xml version="1.0" encoding="utf-8"?>
<p:tagLst xmlns:p="http://schemas.openxmlformats.org/presentationml/2006/main">
  <p:tag name="AS_UNIQUEID" val="882"/>
</p:tagLst>
</file>

<file path=ppt/tags/tag308.xml><?xml version="1.0" encoding="utf-8"?>
<p:tagLst xmlns:p="http://schemas.openxmlformats.org/presentationml/2006/main">
  <p:tag name="AS_UNIQUEID" val="1024"/>
  <p:tag name="KSO_WM_FULL_TEXT_BEAUTIFY_COPY_ID" val="9"/>
</p:tagLst>
</file>

<file path=ppt/tags/tag309.xml><?xml version="1.0" encoding="utf-8"?>
<p:tagLst xmlns:p="http://schemas.openxmlformats.org/presentationml/2006/main">
  <p:tag name="AS_UNIQUEID" val="5212"/>
</p:tagLst>
</file>

<file path=ppt/tags/tag31.xml><?xml version="1.0" encoding="utf-8"?>
<p:tagLst xmlns:p="http://schemas.openxmlformats.org/presentationml/2006/main">
  <p:tag name="AS_UNIQUEID" val="1019"/>
</p:tagLst>
</file>

<file path=ppt/tags/tag310.xml><?xml version="1.0" encoding="utf-8"?>
<p:tagLst xmlns:p="http://schemas.openxmlformats.org/presentationml/2006/main">
  <p:tag name="AS_UNIQUEID" val="5213"/>
</p:tagLst>
</file>

<file path=ppt/tags/tag311.xml><?xml version="1.0" encoding="utf-8"?>
<p:tagLst xmlns:p="http://schemas.openxmlformats.org/presentationml/2006/main">
  <p:tag name="AS_UNIQUEID" val="5214"/>
</p:tagLst>
</file>

<file path=ppt/tags/tag312.xml><?xml version="1.0" encoding="utf-8"?>
<p:tagLst xmlns:p="http://schemas.openxmlformats.org/presentationml/2006/main">
  <p:tag name="AS_UNIQUEID" val="5215"/>
</p:tagLst>
</file>

<file path=ppt/tags/tag313.xml><?xml version="1.0" encoding="utf-8"?>
<p:tagLst xmlns:p="http://schemas.openxmlformats.org/presentationml/2006/main">
  <p:tag name="AS_UNIQUEID" val="5216"/>
</p:tagLst>
</file>

<file path=ppt/tags/tag314.xml><?xml version="1.0" encoding="utf-8"?>
<p:tagLst xmlns:p="http://schemas.openxmlformats.org/presentationml/2006/main">
  <p:tag name="AS_UNIQUEID" val="5217"/>
</p:tagLst>
</file>

<file path=ppt/tags/tag315.xml><?xml version="1.0" encoding="utf-8"?>
<p:tagLst xmlns:p="http://schemas.openxmlformats.org/presentationml/2006/main">
  <p:tag name="AS_UNIQUEID" val="5218"/>
</p:tagLst>
</file>

<file path=ppt/tags/tag316.xml><?xml version="1.0" encoding="utf-8"?>
<p:tagLst xmlns:p="http://schemas.openxmlformats.org/presentationml/2006/main">
  <p:tag name="AS_UNIQUEID" val="5219"/>
</p:tagLst>
</file>

<file path=ppt/tags/tag317.xml><?xml version="1.0" encoding="utf-8"?>
<p:tagLst xmlns:p="http://schemas.openxmlformats.org/presentationml/2006/main">
  <p:tag name="AS_UNIQUEID" val="5220"/>
</p:tagLst>
</file>

<file path=ppt/tags/tag318.xml><?xml version="1.0" encoding="utf-8"?>
<p:tagLst xmlns:p="http://schemas.openxmlformats.org/presentationml/2006/main">
  <p:tag name="AS_UNIQUEID" val="5221"/>
</p:tagLst>
</file>

<file path=ppt/tags/tag319.xml><?xml version="1.0" encoding="utf-8"?>
<p:tagLst xmlns:p="http://schemas.openxmlformats.org/presentationml/2006/main">
  <p:tag name="AS_UNIQUEID" val="5222"/>
</p:tagLst>
</file>

<file path=ppt/tags/tag32.xml><?xml version="1.0" encoding="utf-8"?>
<p:tagLst xmlns:p="http://schemas.openxmlformats.org/presentationml/2006/main">
  <p:tag name="AS_UNIQUEID" val="4960"/>
</p:tagLst>
</file>

<file path=ppt/tags/tag320.xml><?xml version="1.0" encoding="utf-8"?>
<p:tagLst xmlns:p="http://schemas.openxmlformats.org/presentationml/2006/main">
  <p:tag name="AS_UNIQUEID" val="5223"/>
</p:tagLst>
</file>

<file path=ppt/tags/tag321.xml><?xml version="1.0" encoding="utf-8"?>
<p:tagLst xmlns:p="http://schemas.openxmlformats.org/presentationml/2006/main">
  <p:tag name="AS_UNIQUEID" val="5224"/>
</p:tagLst>
</file>

<file path=ppt/tags/tag322.xml><?xml version="1.0" encoding="utf-8"?>
<p:tagLst xmlns:p="http://schemas.openxmlformats.org/presentationml/2006/main">
  <p:tag name="AS_UNIQUEID" val="5225"/>
</p:tagLst>
</file>

<file path=ppt/tags/tag323.xml><?xml version="1.0" encoding="utf-8"?>
<p:tagLst xmlns:p="http://schemas.openxmlformats.org/presentationml/2006/main">
  <p:tag name="AS_UNIQUEID" val="5226"/>
</p:tagLst>
</file>

<file path=ppt/tags/tag324.xml><?xml version="1.0" encoding="utf-8"?>
<p:tagLst xmlns:p="http://schemas.openxmlformats.org/presentationml/2006/main">
  <p:tag name="AS_UNIQUEID" val="5227"/>
</p:tagLst>
</file>

<file path=ppt/tags/tag325.xml><?xml version="1.0" encoding="utf-8"?>
<p:tagLst xmlns:p="http://schemas.openxmlformats.org/presentationml/2006/main">
  <p:tag name="AS_UNIQUEID" val="5228"/>
</p:tagLst>
</file>

<file path=ppt/tags/tag326.xml><?xml version="1.0" encoding="utf-8"?>
<p:tagLst xmlns:p="http://schemas.openxmlformats.org/presentationml/2006/main">
  <p:tag name="AS_UNIQUEID" val="5229"/>
</p:tagLst>
</file>

<file path=ppt/tags/tag327.xml><?xml version="1.0" encoding="utf-8"?>
<p:tagLst xmlns:p="http://schemas.openxmlformats.org/presentationml/2006/main">
  <p:tag name="AS_UNIQUEID" val="5230"/>
</p:tagLst>
</file>

<file path=ppt/tags/tag328.xml><?xml version="1.0" encoding="utf-8"?>
<p:tagLst xmlns:p="http://schemas.openxmlformats.org/presentationml/2006/main">
  <p:tag name="AS_UNIQUEID" val="5231"/>
</p:tagLst>
</file>

<file path=ppt/tags/tag329.xml><?xml version="1.0" encoding="utf-8"?>
<p:tagLst xmlns:p="http://schemas.openxmlformats.org/presentationml/2006/main">
  <p:tag name="AS_UNIQUEID" val="5232"/>
</p:tagLst>
</file>

<file path=ppt/tags/tag33.xml><?xml version="1.0" encoding="utf-8"?>
<p:tagLst xmlns:p="http://schemas.openxmlformats.org/presentationml/2006/main">
  <p:tag name="AS_UNIQUEID" val="4961"/>
  <p:tag name="KSO_WM_UNIT_PLACING_PICTURE_USER_VIEWPORT" val="{&quot;height&quot;:5953,&quot;width&quot;:7137}"/>
</p:tagLst>
</file>

<file path=ppt/tags/tag330.xml><?xml version="1.0" encoding="utf-8"?>
<p:tagLst xmlns:p="http://schemas.openxmlformats.org/presentationml/2006/main">
  <p:tag name="AS_UNIQUEID" val="5233"/>
</p:tagLst>
</file>

<file path=ppt/tags/tag331.xml><?xml version="1.0" encoding="utf-8"?>
<p:tagLst xmlns:p="http://schemas.openxmlformats.org/presentationml/2006/main">
  <p:tag name="AS_UNIQUEID" val="5234"/>
</p:tagLst>
</file>

<file path=ppt/tags/tag332.xml><?xml version="1.0" encoding="utf-8"?>
<p:tagLst xmlns:p="http://schemas.openxmlformats.org/presentationml/2006/main">
  <p:tag name="AS_UNIQUEID" val="5235"/>
</p:tagLst>
</file>

<file path=ppt/tags/tag333.xml><?xml version="1.0" encoding="utf-8"?>
<p:tagLst xmlns:p="http://schemas.openxmlformats.org/presentationml/2006/main">
  <p:tag name="AS_UNIQUEID" val="5236"/>
</p:tagLst>
</file>

<file path=ppt/tags/tag334.xml><?xml version="1.0" encoding="utf-8"?>
<p:tagLst xmlns:p="http://schemas.openxmlformats.org/presentationml/2006/main">
  <p:tag name="AS_UNIQUEID" val="5237"/>
</p:tagLst>
</file>

<file path=ppt/tags/tag335.xml><?xml version="1.0" encoding="utf-8"?>
<p:tagLst xmlns:p="http://schemas.openxmlformats.org/presentationml/2006/main">
  <p:tag name="AS_UNIQUEID" val="5238"/>
</p:tagLst>
</file>

<file path=ppt/tags/tag336.xml><?xml version="1.0" encoding="utf-8"?>
<p:tagLst xmlns:p="http://schemas.openxmlformats.org/presentationml/2006/main">
  <p:tag name="AS_UNIQUEID" val="5239"/>
</p:tagLst>
</file>

<file path=ppt/tags/tag337.xml><?xml version="1.0" encoding="utf-8"?>
<p:tagLst xmlns:p="http://schemas.openxmlformats.org/presentationml/2006/main">
  <p:tag name="AS_UNIQUEID" val="5240"/>
</p:tagLst>
</file>

<file path=ppt/tags/tag338.xml><?xml version="1.0" encoding="utf-8"?>
<p:tagLst xmlns:p="http://schemas.openxmlformats.org/presentationml/2006/main">
  <p:tag name="AS_UNIQUEID" val="5241"/>
</p:tagLst>
</file>

<file path=ppt/tags/tag339.xml><?xml version="1.0" encoding="utf-8"?>
<p:tagLst xmlns:p="http://schemas.openxmlformats.org/presentationml/2006/main">
  <p:tag name="AS_UNIQUEID" val="5242"/>
</p:tagLst>
</file>

<file path=ppt/tags/tag34.xml><?xml version="1.0" encoding="utf-8"?>
<p:tagLst xmlns:p="http://schemas.openxmlformats.org/presentationml/2006/main">
  <p:tag name="AS_UNIQUEID" val="4962"/>
</p:tagLst>
</file>

<file path=ppt/tags/tag340.xml><?xml version="1.0" encoding="utf-8"?>
<p:tagLst xmlns:p="http://schemas.openxmlformats.org/presentationml/2006/main">
  <p:tag name="AS_UNIQUEID" val="5243"/>
</p:tagLst>
</file>

<file path=ppt/tags/tag341.xml><?xml version="1.0" encoding="utf-8"?>
<p:tagLst xmlns:p="http://schemas.openxmlformats.org/presentationml/2006/main">
  <p:tag name="AS_UNIQUEID" val="5244"/>
</p:tagLst>
</file>

<file path=ppt/tags/tag342.xml><?xml version="1.0" encoding="utf-8"?>
<p:tagLst xmlns:p="http://schemas.openxmlformats.org/presentationml/2006/main">
  <p:tag name="AS_UNIQUEID" val="5245"/>
</p:tagLst>
</file>

<file path=ppt/tags/tag343.xml><?xml version="1.0" encoding="utf-8"?>
<p:tagLst xmlns:p="http://schemas.openxmlformats.org/presentationml/2006/main">
  <p:tag name="AS_UNIQUEID" val="5246"/>
</p:tagLst>
</file>

<file path=ppt/tags/tag344.xml><?xml version="1.0" encoding="utf-8"?>
<p:tagLst xmlns:p="http://schemas.openxmlformats.org/presentationml/2006/main">
  <p:tag name="AS_UNIQUEID" val="5247"/>
</p:tagLst>
</file>

<file path=ppt/tags/tag345.xml><?xml version="1.0" encoding="utf-8"?>
<p:tagLst xmlns:p="http://schemas.openxmlformats.org/presentationml/2006/main">
  <p:tag name="AS_UNIQUEID" val="5248"/>
</p:tagLst>
</file>

<file path=ppt/tags/tag346.xml><?xml version="1.0" encoding="utf-8"?>
<p:tagLst xmlns:p="http://schemas.openxmlformats.org/presentationml/2006/main">
  <p:tag name="AS_UNIQUEID" val="5249"/>
</p:tagLst>
</file>

<file path=ppt/tags/tag347.xml><?xml version="1.0" encoding="utf-8"?>
<p:tagLst xmlns:p="http://schemas.openxmlformats.org/presentationml/2006/main">
  <p:tag name="AS_UNIQUEID" val="5250"/>
</p:tagLst>
</file>

<file path=ppt/tags/tag348.xml><?xml version="1.0" encoding="utf-8"?>
<p:tagLst xmlns:p="http://schemas.openxmlformats.org/presentationml/2006/main">
  <p:tag name="AS_UNIQUEID" val="5251"/>
</p:tagLst>
</file>

<file path=ppt/tags/tag349.xml><?xml version="1.0" encoding="utf-8"?>
<p:tagLst xmlns:p="http://schemas.openxmlformats.org/presentationml/2006/main">
  <p:tag name="AS_UNIQUEID" val="5252"/>
</p:tagLst>
</file>

<file path=ppt/tags/tag35.xml><?xml version="1.0" encoding="utf-8"?>
<p:tagLst xmlns:p="http://schemas.openxmlformats.org/presentationml/2006/main">
  <p:tag name="AS_UNIQUEID" val="4963"/>
</p:tagLst>
</file>

<file path=ppt/tags/tag350.xml><?xml version="1.0" encoding="utf-8"?>
<p:tagLst xmlns:p="http://schemas.openxmlformats.org/presentationml/2006/main">
  <p:tag name="AS_UNIQUEID" val="5253"/>
</p:tagLst>
</file>

<file path=ppt/tags/tag351.xml><?xml version="1.0" encoding="utf-8"?>
<p:tagLst xmlns:p="http://schemas.openxmlformats.org/presentationml/2006/main">
  <p:tag name="AS_UNIQUEID" val="5254"/>
</p:tagLst>
</file>

<file path=ppt/tags/tag352.xml><?xml version="1.0" encoding="utf-8"?>
<p:tagLst xmlns:p="http://schemas.openxmlformats.org/presentationml/2006/main">
  <p:tag name="AS_UNIQUEID" val="5255"/>
</p:tagLst>
</file>

<file path=ppt/tags/tag353.xml><?xml version="1.0" encoding="utf-8"?>
<p:tagLst xmlns:p="http://schemas.openxmlformats.org/presentationml/2006/main">
  <p:tag name="AS_UNIQUEID" val="5256"/>
</p:tagLst>
</file>

<file path=ppt/tags/tag354.xml><?xml version="1.0" encoding="utf-8"?>
<p:tagLst xmlns:p="http://schemas.openxmlformats.org/presentationml/2006/main">
  <p:tag name="AS_UNIQUEID" val="5257"/>
</p:tagLst>
</file>

<file path=ppt/tags/tag355.xml><?xml version="1.0" encoding="utf-8"?>
<p:tagLst xmlns:p="http://schemas.openxmlformats.org/presentationml/2006/main">
  <p:tag name="AS_UNIQUEID" val="5258"/>
</p:tagLst>
</file>

<file path=ppt/tags/tag356.xml><?xml version="1.0" encoding="utf-8"?>
<p:tagLst xmlns:p="http://schemas.openxmlformats.org/presentationml/2006/main">
  <p:tag name="AS_UNIQUEID" val="5259"/>
</p:tagLst>
</file>

<file path=ppt/tags/tag357.xml><?xml version="1.0" encoding="utf-8"?>
<p:tagLst xmlns:p="http://schemas.openxmlformats.org/presentationml/2006/main">
  <p:tag name="AS_UNIQUEID" val="5260"/>
</p:tagLst>
</file>

<file path=ppt/tags/tag358.xml><?xml version="1.0" encoding="utf-8"?>
<p:tagLst xmlns:p="http://schemas.openxmlformats.org/presentationml/2006/main">
  <p:tag name="AS_UNIQUEID" val="5261"/>
</p:tagLst>
</file>

<file path=ppt/tags/tag359.xml><?xml version="1.0" encoding="utf-8"?>
<p:tagLst xmlns:p="http://schemas.openxmlformats.org/presentationml/2006/main">
  <p:tag name="AS_UNIQUEID" val="5262"/>
</p:tagLst>
</file>

<file path=ppt/tags/tag36.xml><?xml version="1.0" encoding="utf-8"?>
<p:tagLst xmlns:p="http://schemas.openxmlformats.org/presentationml/2006/main">
  <p:tag name="AS_UNIQUEID" val="4964"/>
</p:tagLst>
</file>

<file path=ppt/tags/tag360.xml><?xml version="1.0" encoding="utf-8"?>
<p:tagLst xmlns:p="http://schemas.openxmlformats.org/presentationml/2006/main">
  <p:tag name="AS_UNIQUEID" val="5263"/>
</p:tagLst>
</file>

<file path=ppt/tags/tag361.xml><?xml version="1.0" encoding="utf-8"?>
<p:tagLst xmlns:p="http://schemas.openxmlformats.org/presentationml/2006/main">
  <p:tag name="AS_UNIQUEID" val="5264"/>
</p:tagLst>
</file>

<file path=ppt/tags/tag362.xml><?xml version="1.0" encoding="utf-8"?>
<p:tagLst xmlns:p="http://schemas.openxmlformats.org/presentationml/2006/main">
  <p:tag name="AS_UNIQUEID" val="5265"/>
</p:tagLst>
</file>

<file path=ppt/tags/tag363.xml><?xml version="1.0" encoding="utf-8"?>
<p:tagLst xmlns:p="http://schemas.openxmlformats.org/presentationml/2006/main">
  <p:tag name="AS_UNIQUEID" val="5266"/>
</p:tagLst>
</file>

<file path=ppt/tags/tag364.xml><?xml version="1.0" encoding="utf-8"?>
<p:tagLst xmlns:p="http://schemas.openxmlformats.org/presentationml/2006/main">
  <p:tag name="AS_UNIQUEID" val="5267"/>
</p:tagLst>
</file>

<file path=ppt/tags/tag365.xml><?xml version="1.0" encoding="utf-8"?>
<p:tagLst xmlns:p="http://schemas.openxmlformats.org/presentationml/2006/main">
  <p:tag name="AS_UNIQUEID" val="5268"/>
</p:tagLst>
</file>

<file path=ppt/tags/tag366.xml><?xml version="1.0" encoding="utf-8"?>
<p:tagLst xmlns:p="http://schemas.openxmlformats.org/presentationml/2006/main">
  <p:tag name="AS_UNIQUEID" val="5269"/>
</p:tagLst>
</file>

<file path=ppt/tags/tag367.xml><?xml version="1.0" encoding="utf-8"?>
<p:tagLst xmlns:p="http://schemas.openxmlformats.org/presentationml/2006/main">
  <p:tag name="AS_UNIQUEID" val="5270"/>
</p:tagLst>
</file>

<file path=ppt/tags/tag368.xml><?xml version="1.0" encoding="utf-8"?>
<p:tagLst xmlns:p="http://schemas.openxmlformats.org/presentationml/2006/main">
  <p:tag name="AS_UNIQUEID" val="5271"/>
</p:tagLst>
</file>

<file path=ppt/tags/tag369.xml><?xml version="1.0" encoding="utf-8"?>
<p:tagLst xmlns:p="http://schemas.openxmlformats.org/presentationml/2006/main">
  <p:tag name="AS_UNIQUEID" val="5272"/>
</p:tagLst>
</file>

<file path=ppt/tags/tag37.xml><?xml version="1.0" encoding="utf-8"?>
<p:tagLst xmlns:p="http://schemas.openxmlformats.org/presentationml/2006/main">
  <p:tag name="AS_UNIQUEID" val="4965"/>
</p:tagLst>
</file>

<file path=ppt/tags/tag370.xml><?xml version="1.0" encoding="utf-8"?>
<p:tagLst xmlns:p="http://schemas.openxmlformats.org/presentationml/2006/main">
  <p:tag name="AS_UNIQUEID" val="5273"/>
</p:tagLst>
</file>

<file path=ppt/tags/tag371.xml><?xml version="1.0" encoding="utf-8"?>
<p:tagLst xmlns:p="http://schemas.openxmlformats.org/presentationml/2006/main">
  <p:tag name="AS_UNIQUEID" val="5274"/>
</p:tagLst>
</file>

<file path=ppt/tags/tag372.xml><?xml version="1.0" encoding="utf-8"?>
<p:tagLst xmlns:p="http://schemas.openxmlformats.org/presentationml/2006/main">
  <p:tag name="AS_UNIQUEID" val="5275"/>
</p:tagLst>
</file>

<file path=ppt/tags/tag373.xml><?xml version="1.0" encoding="utf-8"?>
<p:tagLst xmlns:p="http://schemas.openxmlformats.org/presentationml/2006/main">
  <p:tag name="AS_UNIQUEID" val="5276"/>
</p:tagLst>
</file>

<file path=ppt/tags/tag374.xml><?xml version="1.0" encoding="utf-8"?>
<p:tagLst xmlns:p="http://schemas.openxmlformats.org/presentationml/2006/main">
  <p:tag name="AS_UNIQUEID" val="5277"/>
</p:tagLst>
</file>

<file path=ppt/tags/tag375.xml><?xml version="1.0" encoding="utf-8"?>
<p:tagLst xmlns:p="http://schemas.openxmlformats.org/presentationml/2006/main">
  <p:tag name="AS_UNIQUEID" val="5278"/>
</p:tagLst>
</file>

<file path=ppt/tags/tag376.xml><?xml version="1.0" encoding="utf-8"?>
<p:tagLst xmlns:p="http://schemas.openxmlformats.org/presentationml/2006/main">
  <p:tag name="AS_UNIQUEID" val="5279"/>
</p:tagLst>
</file>

<file path=ppt/tags/tag377.xml><?xml version="1.0" encoding="utf-8"?>
<p:tagLst xmlns:p="http://schemas.openxmlformats.org/presentationml/2006/main">
  <p:tag name="AS_UNIQUEID" val="5280"/>
</p:tagLst>
</file>

<file path=ppt/tags/tag378.xml><?xml version="1.0" encoding="utf-8"?>
<p:tagLst xmlns:p="http://schemas.openxmlformats.org/presentationml/2006/main">
  <p:tag name="AS_UNIQUEID" val="5281"/>
</p:tagLst>
</file>

<file path=ppt/tags/tag37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8.xml><?xml version="1.0" encoding="utf-8"?>
<p:tagLst xmlns:p="http://schemas.openxmlformats.org/presentationml/2006/main">
  <p:tag name="AS_UNIQUEID" val="1023"/>
  <p:tag name="KSO_WM_FULL_TEXT_BEAUTIFY_COPY_ID" val="9"/>
</p:tagLst>
</file>

<file path=ppt/tags/tag39.xml><?xml version="1.0" encoding="utf-8"?>
<p:tagLst xmlns:p="http://schemas.openxmlformats.org/presentationml/2006/main">
  <p:tag name="AS_UNIQUEID" val="1024"/>
  <p:tag name="KSO_WM_FULL_TEXT_BEAUTIFY_COPY_ID" val="9"/>
</p:tagLst>
</file>

<file path=ppt/tags/tag4.xml><?xml version="1.0" encoding="utf-8"?>
<p:tagLst xmlns:p="http://schemas.openxmlformats.org/presentationml/2006/main">
  <p:tag name="AS_UNIQUEID" val="983"/>
</p:tagLst>
</file>

<file path=ppt/tags/tag40.xml><?xml version="1.0" encoding="utf-8"?>
<p:tagLst xmlns:p="http://schemas.openxmlformats.org/presentationml/2006/main">
  <p:tag name="AS_UNIQUEID" val="1025"/>
  <p:tag name="KSO_WM_FULL_TEXT_BEAUTIFY_COPY_ID" val="9"/>
</p:tagLst>
</file>

<file path=ppt/tags/tag41.xml><?xml version="1.0" encoding="utf-8"?>
<p:tagLst xmlns:p="http://schemas.openxmlformats.org/presentationml/2006/main">
  <p:tag name="AS_UNIQUEID" val="1025"/>
  <p:tag name="KSO_WM_FULL_TEXT_BEAUTIFY_COPY_ID" val="9"/>
</p:tagLst>
</file>

<file path=ppt/tags/tag42.xml><?xml version="1.0" encoding="utf-8"?>
<p:tagLst xmlns:p="http://schemas.openxmlformats.org/presentationml/2006/main">
  <p:tag name="AS_UNIQUEID" val="1025"/>
  <p:tag name="KSO_WM_FULL_TEXT_BEAUTIFY_COPY_ID" val="9"/>
</p:tagLst>
</file>

<file path=ppt/tags/tag43.xml><?xml version="1.0" encoding="utf-8"?>
<p:tagLst xmlns:p="http://schemas.openxmlformats.org/presentationml/2006/main">
  <p:tag name="AS_UNIQUEID" val="4966"/>
</p:tagLst>
</file>

<file path=ppt/tags/tag44.xml><?xml version="1.0" encoding="utf-8"?>
<p:tagLst xmlns:p="http://schemas.openxmlformats.org/presentationml/2006/main">
  <p:tag name="AS_UNIQUEID" val="4967"/>
</p:tagLst>
</file>

<file path=ppt/tags/tag45.xml><?xml version="1.0" encoding="utf-8"?>
<p:tagLst xmlns:p="http://schemas.openxmlformats.org/presentationml/2006/main">
  <p:tag name="AS_UNIQUEID" val="2341"/>
  <p:tag name="KSO_WM_FULL_TEXT_BEAUTIFY_COPY_ID" val="9"/>
</p:tagLst>
</file>

<file path=ppt/tags/tag46.xml><?xml version="1.0" encoding="utf-8"?>
<p:tagLst xmlns:p="http://schemas.openxmlformats.org/presentationml/2006/main">
  <p:tag name="AS_UNIQUEID" val="2342"/>
  <p:tag name="KSO_WM_FULL_TEXT_BEAUTIFY_COPY_ID" val="9"/>
</p:tagLst>
</file>

<file path=ppt/tags/tag47.xml><?xml version="1.0" encoding="utf-8"?>
<p:tagLst xmlns:p="http://schemas.openxmlformats.org/presentationml/2006/main">
  <p:tag name="AS_UNIQUEID" val="2343"/>
  <p:tag name="KSO_WM_FULL_TEXT_BEAUTIFY_COPY_ID" val="9"/>
</p:tagLst>
</file>

<file path=ppt/tags/tag48.xml><?xml version="1.0" encoding="utf-8"?>
<p:tagLst xmlns:p="http://schemas.openxmlformats.org/presentationml/2006/main">
  <p:tag name="KSO_WM_BEAUTIFY_FLAG" val="#wm#"/>
  <p:tag name="KSO_WM_FULL_TEXT_BEAUTIFY_COPY_ID" val="150995218"/>
  <p:tag name="KSO_WM_SLIDE_BACKGROUND" val="[&quot;general&quot;,&quot;frame&quot;]"/>
  <p:tag name="KSO_WM_SLIDE_CAN_ADD_NAVIGATION" val="1"/>
  <p:tag name="KSO_WM_SLIDE_ID" val="diagram20200864_1"/>
  <p:tag name="KSO_WM_SLIDE_INDEX" val="1"/>
  <p:tag name="KSO_WM_SLIDE_ITEM_CNT" val="0"/>
  <p:tag name="KSO_WM_SLIDE_LAYOUT" val="a_f"/>
  <p:tag name="KSO_WM_SLIDE_LAYOUT_CNT" val="1_1"/>
  <p:tag name="KSO_WM_SLIDE_LAYOUT_INFO" val="{&quot;direction&quot;:0,&quot;horizontalAlign&quot;:-1,&quot;verticalAlign&quot;:-1,&quot;type&quot;:0,&quot;diagramDirection&quot;:0,&quot;canSetOverLayout&quot;:0,&quot;isOverLayout&quot;:0,&quot;normalSize&quot;:{&quot;size1&quot;:26.0},&quot;minSize&quot;:{&quot;size1&quot;:26.0},&quot;maxSize&quot;:{&quot;size1&quot;:26.0},&quot;edge&quot;:{&quot;left&quot;:true,&quot;top&quot;:true,&quot;right&quot;:true,&quot;bottom&quot;:true},&quot;backgroundInfo&quot;:[{&quot;type&quot;:&quot;general&quot;,&quot;left&quot;:0.0,&quot;top&quot;:0.0,&quot;right&quot;:0.0,&quot;bottom&quot;:0.0},{&quot;type&quot;:&quot;frame&quot;,&quot;left&quot;:0.0,&quot;top&quot;:0.0,&quot;right&quot;:0.0,&quot;bottom&quot;:0.0}],&quot;subLayout&quot;:[{&quot;direction&quot;:0,&quot;horizontalAlign&quot;:0,&quot;verticalAlign&quot;:1,&quot;type&quot;:0,&quot;diagramDirection&quot;:0,&quot;canSetOverLayout&quot;:0,&quot;isOverLayout&quot;:0,&quot;margin&quot;:{&quot;left&quot;:1.69,&quot;top&quot;:1.319,&quot;right&quot;:1.69,&quot;bottom&quot;:0.163},&quot;edge&quot;:{&quot;left&quot;:true,&quot;top&quot;:true,&quot;right&quot;:true,&quot;bottom&quot;:false}},{&quot;direction&quot;:0,&quot;horizontalAlign&quot;:0,&quot;verticalAlign&quot;:1,&quot;type&quot;:0,&quot;diagramDirection&quot;:0,&quot;canSetOverLayout&quot;:0,&quot;isOverLayout&quot;:0,&quot;margin&quot;:{&quot;left&quot;:1.69,&quot;top&quot;:0.026,&quot;right&quot;:1.69,&quot;bottom&quot;:1.69},&quot;edge&quot;:{&quot;left&quot;:true,&quot;top&quot;:false,&quot;right&quot;:true,&quot;bottom&quot;:true}}]}"/>
  <p:tag name="KSO_WM_SLIDE_POSITION" val="47*37"/>
  <p:tag name="KSO_WM_SLIDE_RATIO" val="1.777778"/>
  <p:tag name="KSO_WM_SLIDE_SIZE" val="864*454"/>
  <p:tag name="KSO_WM_SLIDE_SUBTYPE" val="pureTxt"/>
  <p:tag name="KSO_WM_SLIDE_TYPE" val="text"/>
  <p:tag name="KSO_WM_SPECIAL_SOURCE" val="bdnull"/>
  <p:tag name="KSO_WM_TAG_VERSION" val="1.0"/>
  <p:tag name="KSO_WM_TEMPLATE_CATEGORY" val="diagram"/>
  <p:tag name="KSO_WM_TEMPLATE_COLOR_TYPE" val="1"/>
  <p:tag name="KSO_WM_TEMPLATE_INDEX" val="20200864"/>
  <p:tag name="KSO_WM_TEMPLATE_MASTER_TYPE" val="0"/>
  <p:tag name="KSO_WM_TEMPLATE_SUBCATEGORY" val="11"/>
  <p:tag name="KSO_WM_UNIT_SHOW_EDIT_AREA_INDICATION" val="1"/>
</p:tagLst>
</file>

<file path=ppt/tags/tag49.xml><?xml version="1.0" encoding="utf-8"?>
<p:tagLst xmlns:p="http://schemas.openxmlformats.org/presentationml/2006/main">
  <p:tag name="AS_UNIQUEID" val="4968"/>
</p:tagLst>
</file>

<file path=ppt/tags/tag5.xml><?xml version="1.0" encoding="utf-8"?>
<p:tagLst xmlns:p="http://schemas.openxmlformats.org/presentationml/2006/main">
  <p:tag name="AS_UNIQUEID" val="4947"/>
</p:tagLst>
</file>

<file path=ppt/tags/tag50.xml><?xml version="1.0" encoding="utf-8"?>
<p:tagLst xmlns:p="http://schemas.openxmlformats.org/presentationml/2006/main">
  <p:tag name="AS_UNIQUEID" val="4969"/>
</p:tagLst>
</file>

<file path=ppt/tags/tag51.xml><?xml version="1.0" encoding="utf-8"?>
<p:tagLst xmlns:p="http://schemas.openxmlformats.org/presentationml/2006/main">
  <p:tag name="AS_UNIQUEID" val="4970"/>
</p:tagLst>
</file>

<file path=ppt/tags/tag52.xml><?xml version="1.0" encoding="utf-8"?>
<p:tagLst xmlns:p="http://schemas.openxmlformats.org/presentationml/2006/main">
  <p:tag name="AS_UNIQUEID" val="1023"/>
  <p:tag name="KSO_WM_FULL_TEXT_BEAUTIFY_COPY_ID" val="9"/>
</p:tagLst>
</file>

<file path=ppt/tags/tag53.xml><?xml version="1.0" encoding="utf-8"?>
<p:tagLst xmlns:p="http://schemas.openxmlformats.org/presentationml/2006/main">
  <p:tag name="AS_UNIQUEID" val="4971"/>
</p:tagLst>
</file>

<file path=ppt/tags/tag54.xml><?xml version="1.0" encoding="utf-8"?>
<p:tagLst xmlns:p="http://schemas.openxmlformats.org/presentationml/2006/main">
  <p:tag name="AS_UNIQUEID" val="4972"/>
</p:tagLst>
</file>

<file path=ppt/tags/tag55.xml><?xml version="1.0" encoding="utf-8"?>
<p:tagLst xmlns:p="http://schemas.openxmlformats.org/presentationml/2006/main">
  <p:tag name="AS_UNIQUEID" val="4973"/>
</p:tagLst>
</file>

<file path=ppt/tags/tag56.xml><?xml version="1.0" encoding="utf-8"?>
<p:tagLst xmlns:p="http://schemas.openxmlformats.org/presentationml/2006/main">
  <p:tag name="AS_UNIQUEID" val="4974"/>
</p:tagLst>
</file>

<file path=ppt/tags/tag57.xml><?xml version="1.0" encoding="utf-8"?>
<p:tagLst xmlns:p="http://schemas.openxmlformats.org/presentationml/2006/main">
  <p:tag name="AS_UNIQUEID" val="4975"/>
</p:tagLst>
</file>

<file path=ppt/tags/tag58.xml><?xml version="1.0" encoding="utf-8"?>
<p:tagLst xmlns:p="http://schemas.openxmlformats.org/presentationml/2006/main">
  <p:tag name="AS_UNIQUEID" val="4976"/>
</p:tagLst>
</file>

<file path=ppt/tags/tag59.xml><?xml version="1.0" encoding="utf-8"?>
<p:tagLst xmlns:p="http://schemas.openxmlformats.org/presentationml/2006/main">
  <p:tag name="AS_UNIQUEID" val="4977"/>
</p:tagLst>
</file>

<file path=ppt/tags/tag6.xml><?xml version="1.0" encoding="utf-8"?>
<p:tagLst xmlns:p="http://schemas.openxmlformats.org/presentationml/2006/main">
  <p:tag name="AS_UNIQUEID" val="4948"/>
</p:tagLst>
</file>

<file path=ppt/tags/tag60.xml><?xml version="1.0" encoding="utf-8"?>
<p:tagLst xmlns:p="http://schemas.openxmlformats.org/presentationml/2006/main">
  <p:tag name="AS_UNIQUEID" val="4978"/>
</p:tagLst>
</file>

<file path=ppt/tags/tag61.xml><?xml version="1.0" encoding="utf-8"?>
<p:tagLst xmlns:p="http://schemas.openxmlformats.org/presentationml/2006/main">
  <p:tag name="AS_UNIQUEID" val="4979"/>
</p:tagLst>
</file>

<file path=ppt/tags/tag62.xml><?xml version="1.0" encoding="utf-8"?>
<p:tagLst xmlns:p="http://schemas.openxmlformats.org/presentationml/2006/main">
  <p:tag name="AS_UNIQUEID" val="4980"/>
</p:tagLst>
</file>

<file path=ppt/tags/tag63.xml><?xml version="1.0" encoding="utf-8"?>
<p:tagLst xmlns:p="http://schemas.openxmlformats.org/presentationml/2006/main">
  <p:tag name="AS_UNIQUEID" val="4981"/>
</p:tagLst>
</file>

<file path=ppt/tags/tag64.xml><?xml version="1.0" encoding="utf-8"?>
<p:tagLst xmlns:p="http://schemas.openxmlformats.org/presentationml/2006/main">
  <p:tag name="AS_UNIQUEID" val="4982"/>
</p:tagLst>
</file>

<file path=ppt/tags/tag65.xml><?xml version="1.0" encoding="utf-8"?>
<p:tagLst xmlns:p="http://schemas.openxmlformats.org/presentationml/2006/main">
  <p:tag name="AS_UNIQUEID" val="4983"/>
</p:tagLst>
</file>

<file path=ppt/tags/tag66.xml><?xml version="1.0" encoding="utf-8"?>
<p:tagLst xmlns:p="http://schemas.openxmlformats.org/presentationml/2006/main">
  <p:tag name="AS_UNIQUEID" val="4984"/>
</p:tagLst>
</file>

<file path=ppt/tags/tag67.xml><?xml version="1.0" encoding="utf-8"?>
<p:tagLst xmlns:p="http://schemas.openxmlformats.org/presentationml/2006/main">
  <p:tag name="AS_UNIQUEID" val="4985"/>
</p:tagLst>
</file>

<file path=ppt/tags/tag68.xml><?xml version="1.0" encoding="utf-8"?>
<p:tagLst xmlns:p="http://schemas.openxmlformats.org/presentationml/2006/main">
  <p:tag name="AS_UNIQUEID" val="4986"/>
</p:tagLst>
</file>

<file path=ppt/tags/tag69.xml><?xml version="1.0" encoding="utf-8"?>
<p:tagLst xmlns:p="http://schemas.openxmlformats.org/presentationml/2006/main">
  <p:tag name="AS_UNIQUEID" val="4987"/>
</p:tagLst>
</file>

<file path=ppt/tags/tag7.xml><?xml version="1.0" encoding="utf-8"?>
<p:tagLst xmlns:p="http://schemas.openxmlformats.org/presentationml/2006/main">
  <p:tag name="AS_UNIQUEID" val="4949"/>
</p:tagLst>
</file>

<file path=ppt/tags/tag70.xml><?xml version="1.0" encoding="utf-8"?>
<p:tagLst xmlns:p="http://schemas.openxmlformats.org/presentationml/2006/main">
  <p:tag name="AS_UNIQUEID" val="4988"/>
</p:tagLst>
</file>

<file path=ppt/tags/tag71.xml><?xml version="1.0" encoding="utf-8"?>
<p:tagLst xmlns:p="http://schemas.openxmlformats.org/presentationml/2006/main">
  <p:tag name="AS_UNIQUEID" val="4989"/>
</p:tagLst>
</file>

<file path=ppt/tags/tag72.xml><?xml version="1.0" encoding="utf-8"?>
<p:tagLst xmlns:p="http://schemas.openxmlformats.org/presentationml/2006/main">
  <p:tag name="AS_UNIQUEID" val="4990"/>
</p:tagLst>
</file>

<file path=ppt/tags/tag73.xml><?xml version="1.0" encoding="utf-8"?>
<p:tagLst xmlns:p="http://schemas.openxmlformats.org/presentationml/2006/main">
  <p:tag name="AS_UNIQUEID" val="4991"/>
</p:tagLst>
</file>

<file path=ppt/tags/tag74.xml><?xml version="1.0" encoding="utf-8"?>
<p:tagLst xmlns:p="http://schemas.openxmlformats.org/presentationml/2006/main">
  <p:tag name="AS_UNIQUEID" val="4992"/>
</p:tagLst>
</file>

<file path=ppt/tags/tag75.xml><?xml version="1.0" encoding="utf-8"?>
<p:tagLst xmlns:p="http://schemas.openxmlformats.org/presentationml/2006/main">
  <p:tag name="AS_UNIQUEID" val="4993"/>
</p:tagLst>
</file>

<file path=ppt/tags/tag76.xml><?xml version="1.0" encoding="utf-8"?>
<p:tagLst xmlns:p="http://schemas.openxmlformats.org/presentationml/2006/main">
  <p:tag name="AS_UNIQUEID" val="4994"/>
</p:tagLst>
</file>

<file path=ppt/tags/tag77.xml><?xml version="1.0" encoding="utf-8"?>
<p:tagLst xmlns:p="http://schemas.openxmlformats.org/presentationml/2006/main">
  <p:tag name="AS_UNIQUEID" val="4995"/>
</p:tagLst>
</file>

<file path=ppt/tags/tag78.xml><?xml version="1.0" encoding="utf-8"?>
<p:tagLst xmlns:p="http://schemas.openxmlformats.org/presentationml/2006/main">
  <p:tag name="AS_UNIQUEID" val="4996"/>
</p:tagLst>
</file>

<file path=ppt/tags/tag79.xml><?xml version="1.0" encoding="utf-8"?>
<p:tagLst xmlns:p="http://schemas.openxmlformats.org/presentationml/2006/main">
  <p:tag name="AS_UNIQUEID" val="4997"/>
</p:tagLst>
</file>

<file path=ppt/tags/tag8.xml><?xml version="1.0" encoding="utf-8"?>
<p:tagLst xmlns:p="http://schemas.openxmlformats.org/presentationml/2006/main">
  <p:tag name="AS_UNIQUEID" val="4950"/>
</p:tagLst>
</file>

<file path=ppt/tags/tag80.xml><?xml version="1.0" encoding="utf-8"?>
<p:tagLst xmlns:p="http://schemas.openxmlformats.org/presentationml/2006/main">
  <p:tag name="AS_UNIQUEID" val="4998"/>
</p:tagLst>
</file>

<file path=ppt/tags/tag81.xml><?xml version="1.0" encoding="utf-8"?>
<p:tagLst xmlns:p="http://schemas.openxmlformats.org/presentationml/2006/main">
  <p:tag name="AS_UNIQUEID" val="4999"/>
</p:tagLst>
</file>

<file path=ppt/tags/tag82.xml><?xml version="1.0" encoding="utf-8"?>
<p:tagLst xmlns:p="http://schemas.openxmlformats.org/presentationml/2006/main">
  <p:tag name="AS_UNIQUEID" val="5000"/>
</p:tagLst>
</file>

<file path=ppt/tags/tag83.xml><?xml version="1.0" encoding="utf-8"?>
<p:tagLst xmlns:p="http://schemas.openxmlformats.org/presentationml/2006/main">
  <p:tag name="AS_UNIQUEID" val="5001"/>
</p:tagLst>
</file>

<file path=ppt/tags/tag84.xml><?xml version="1.0" encoding="utf-8"?>
<p:tagLst xmlns:p="http://schemas.openxmlformats.org/presentationml/2006/main">
  <p:tag name="AS_UNIQUEID" val="5002"/>
</p:tagLst>
</file>

<file path=ppt/tags/tag85.xml><?xml version="1.0" encoding="utf-8"?>
<p:tagLst xmlns:p="http://schemas.openxmlformats.org/presentationml/2006/main">
  <p:tag name="AS_UNIQUEID" val="5003"/>
</p:tagLst>
</file>

<file path=ppt/tags/tag86.xml><?xml version="1.0" encoding="utf-8"?>
<p:tagLst xmlns:p="http://schemas.openxmlformats.org/presentationml/2006/main">
  <p:tag name="AS_UNIQUEID" val="5004"/>
</p:tagLst>
</file>

<file path=ppt/tags/tag87.xml><?xml version="1.0" encoding="utf-8"?>
<p:tagLst xmlns:p="http://schemas.openxmlformats.org/presentationml/2006/main">
  <p:tag name="AS_UNIQUEID" val="5005"/>
</p:tagLst>
</file>

<file path=ppt/tags/tag88.xml><?xml version="1.0" encoding="utf-8"?>
<p:tagLst xmlns:p="http://schemas.openxmlformats.org/presentationml/2006/main">
  <p:tag name="AS_UNIQUEID" val="5006"/>
</p:tagLst>
</file>

<file path=ppt/tags/tag89.xml><?xml version="1.0" encoding="utf-8"?>
<p:tagLst xmlns:p="http://schemas.openxmlformats.org/presentationml/2006/main">
  <p:tag name="AS_UNIQUEID" val="5007"/>
</p:tagLst>
</file>

<file path=ppt/tags/tag9.xml><?xml version="1.0" encoding="utf-8"?>
<p:tagLst xmlns:p="http://schemas.openxmlformats.org/presentationml/2006/main">
  <p:tag name="AS_UNIQUEID" val="4951"/>
</p:tagLst>
</file>

<file path=ppt/tags/tag90.xml><?xml version="1.0" encoding="utf-8"?>
<p:tagLst xmlns:p="http://schemas.openxmlformats.org/presentationml/2006/main">
  <p:tag name="AS_UNIQUEID" val="5008"/>
</p:tagLst>
</file>

<file path=ppt/tags/tag91.xml><?xml version="1.0" encoding="utf-8"?>
<p:tagLst xmlns:p="http://schemas.openxmlformats.org/presentationml/2006/main">
  <p:tag name="AS_UNIQUEID" val="5009"/>
</p:tagLst>
</file>

<file path=ppt/tags/tag92.xml><?xml version="1.0" encoding="utf-8"?>
<p:tagLst xmlns:p="http://schemas.openxmlformats.org/presentationml/2006/main">
  <p:tag name="AS_UNIQUEID" val="5010"/>
</p:tagLst>
</file>

<file path=ppt/tags/tag93.xml><?xml version="1.0" encoding="utf-8"?>
<p:tagLst xmlns:p="http://schemas.openxmlformats.org/presentationml/2006/main">
  <p:tag name="AS_UNIQUEID" val="5011"/>
</p:tagLst>
</file>

<file path=ppt/tags/tag94.xml><?xml version="1.0" encoding="utf-8"?>
<p:tagLst xmlns:p="http://schemas.openxmlformats.org/presentationml/2006/main">
  <p:tag name="AS_UNIQUEID" val="5012"/>
</p:tagLst>
</file>

<file path=ppt/tags/tag95.xml><?xml version="1.0" encoding="utf-8"?>
<p:tagLst xmlns:p="http://schemas.openxmlformats.org/presentationml/2006/main">
  <p:tag name="AS_UNIQUEID" val="5013"/>
</p:tagLst>
</file>

<file path=ppt/tags/tag96.xml><?xml version="1.0" encoding="utf-8"?>
<p:tagLst xmlns:p="http://schemas.openxmlformats.org/presentationml/2006/main">
  <p:tag name="AS_UNIQUEID" val="5014"/>
</p:tagLst>
</file>

<file path=ppt/tags/tag97.xml><?xml version="1.0" encoding="utf-8"?>
<p:tagLst xmlns:p="http://schemas.openxmlformats.org/presentationml/2006/main">
  <p:tag name="AS_UNIQUEID" val="5015"/>
</p:tagLst>
</file>

<file path=ppt/tags/tag98.xml><?xml version="1.0" encoding="utf-8"?>
<p:tagLst xmlns:p="http://schemas.openxmlformats.org/presentationml/2006/main">
  <p:tag name="AS_UNIQUEID" val="5016"/>
</p:tagLst>
</file>

<file path=ppt/tags/tag99.xml><?xml version="1.0" encoding="utf-8"?>
<p:tagLst xmlns:p="http://schemas.openxmlformats.org/presentationml/2006/main">
  <p:tag name="AS_UNIQUEID" val="5017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Arial">
      <a:maj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prstClr val="black">
                <a:alpha val="38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</a:effectStyle>
        <a:effectStyle>
          <a:effectLst>
            <a:outerShdw blurRad="40000" dist="23000" dir="5400000" rotWithShape="0">
              <a:prstClr val="black">
                <a:alpha val="3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372</Paragraphs>
  <Slides>27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40">
      <vt:lpstr>Arial</vt:lpstr>
      <vt:lpstr>宋体</vt:lpstr>
      <vt:lpstr>楷体</vt:lpstr>
      <vt:lpstr>方正粗黑宋简体</vt:lpstr>
      <vt:lpstr>Wingdings</vt:lpstr>
      <vt:lpstr>微软雅黑</vt:lpstr>
      <vt:lpstr>黑体</vt:lpstr>
      <vt:lpstr>Calibri</vt:lpstr>
      <vt:lpstr>Times New Roman</vt:lpstr>
      <vt:lpstr>等线</vt:lpstr>
      <vt:lpstr>等线 Light</vt:lpstr>
      <vt:lpstr>汉仪全唐诗简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2024-12-08T12:51:25.170</cp:lastPrinted>
  <dcterms:created xsi:type="dcterms:W3CDTF">2024-12-08T12:51:25Z</dcterms:created>
  <dcterms:modified xsi:type="dcterms:W3CDTF">2024-12-08T04:51:25Z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