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339" r:id="rId4"/>
    <p:sldId id="340" r:id="rId5"/>
    <p:sldId id="308" r:id="rId7"/>
    <p:sldId id="335" r:id="rId8"/>
    <p:sldId id="341" r:id="rId9"/>
    <p:sldId id="342" r:id="rId10"/>
    <p:sldId id="346" r:id="rId11"/>
    <p:sldId id="347" r:id="rId12"/>
    <p:sldId id="348" r:id="rId13"/>
    <p:sldId id="349" r:id="rId14"/>
    <p:sldId id="350" r:id="rId15"/>
    <p:sldId id="351" r:id="rId16"/>
    <p:sldId id="338" r:id="rId17"/>
    <p:sldId id="343" r:id="rId18"/>
    <p:sldId id="353" r:id="rId19"/>
    <p:sldId id="354" r:id="rId20"/>
    <p:sldId id="355" r:id="rId21"/>
    <p:sldId id="356" r:id="rId22"/>
    <p:sldId id="357" r:id="rId23"/>
    <p:sldId id="358" r:id="rId24"/>
    <p:sldId id="337" r:id="rId25"/>
    <p:sldId id="344" r:id="rId26"/>
    <p:sldId id="374" r:id="rId27"/>
    <p:sldId id="375" r:id="rId28"/>
    <p:sldId id="285" r:id="rId29"/>
    <p:sldId id="439" r:id="rId30"/>
    <p:sldId id="440" r:id="rId31"/>
    <p:sldId id="441" r:id="rId32"/>
    <p:sldId id="442" r:id="rId33"/>
    <p:sldId id="443" r:id="rId34"/>
    <p:sldId id="445" r:id="rId35"/>
    <p:sldId id="446" r:id="rId36"/>
    <p:sldId id="447" r:id="rId37"/>
    <p:sldId id="449" r:id="rId38"/>
    <p:sldId id="450" r:id="rId39"/>
    <p:sldId id="451" r:id="rId40"/>
    <p:sldId id="454" r:id="rId41"/>
    <p:sldId id="455" r:id="rId42"/>
    <p:sldId id="456" r:id="rId43"/>
    <p:sldId id="457" r:id="rId44"/>
    <p:sldId id="459" r:id="rId45"/>
    <p:sldId id="460" r:id="rId46"/>
    <p:sldId id="462" r:id="rId47"/>
    <p:sldId id="463" r:id="rId48"/>
    <p:sldId id="465" r:id="rId49"/>
    <p:sldId id="466" r:id="rId50"/>
    <p:sldId id="467" r:id="rId51"/>
    <p:sldId id="468" r:id="rId52"/>
    <p:sldId id="469" r:id="rId53"/>
    <p:sldId id="470" r:id="rId54"/>
    <p:sldId id="473" r:id="rId55"/>
    <p:sldId id="376" r:id="rId56"/>
    <p:sldId id="377" r:id="rId57"/>
    <p:sldId id="378" r:id="rId58"/>
    <p:sldId id="379" r:id="rId59"/>
    <p:sldId id="380" r:id="rId60"/>
    <p:sldId id="336" r:id="rId61"/>
    <p:sldId id="345" r:id="rId62"/>
    <p:sldId id="381" r:id="rId63"/>
    <p:sldId id="382" r:id="rId64"/>
    <p:sldId id="383" r:id="rId65"/>
    <p:sldId id="384" r:id="rId66"/>
  </p:sldIdLst>
  <p:sldSz cx="12192000" cy="6858000"/>
  <p:notesSz cx="6858000" cy="9144000"/>
  <p:custDataLst>
    <p:tags r:id="rId7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35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1" Type="http://schemas.openxmlformats.org/officeDocument/2006/relationships/tags" Target="tags/tag434.xml"/><Relationship Id="rId70" Type="http://schemas.openxmlformats.org/officeDocument/2006/relationships/commentAuthors" Target="commentAuthors.xml"/><Relationship Id="rId7" Type="http://schemas.openxmlformats.org/officeDocument/2006/relationships/slide" Target="slides/slide3.xml"/><Relationship Id="rId69" Type="http://schemas.openxmlformats.org/officeDocument/2006/relationships/tableStyles" Target="tableStyles.xml"/><Relationship Id="rId68" Type="http://schemas.openxmlformats.org/officeDocument/2006/relationships/viewProps" Target="viewProps.xml"/><Relationship Id="rId67" Type="http://schemas.openxmlformats.org/officeDocument/2006/relationships/presProps" Target="presProps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notesMaster" Target="notesMasters/notesMaster1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 txBox="1"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0.xml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5" Type="http://schemas.openxmlformats.org/officeDocument/2006/relationships/tags" Target="../tags/tag104.xml"/><Relationship Id="rId4" Type="http://schemas.openxmlformats.org/officeDocument/2006/relationships/tags" Target="../tags/tag103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30.xml"/><Relationship Id="rId8" Type="http://schemas.openxmlformats.org/officeDocument/2006/relationships/tags" Target="../tags/tag129.xml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140.xml"/><Relationship Id="rId6" Type="http://schemas.openxmlformats.org/officeDocument/2006/relationships/tags" Target="../tags/tag139.xml"/><Relationship Id="rId5" Type="http://schemas.openxmlformats.org/officeDocument/2006/relationships/tags" Target="../tags/tag138.xml"/><Relationship Id="rId4" Type="http://schemas.openxmlformats.org/officeDocument/2006/relationships/tags" Target="../tags/tag137.xml"/><Relationship Id="rId3" Type="http://schemas.openxmlformats.org/officeDocument/2006/relationships/tags" Target="../tags/tag136.xml"/><Relationship Id="rId2" Type="http://schemas.openxmlformats.org/officeDocument/2006/relationships/tags" Target="../tags/tag13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tags" Target="../tags/tag146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0" Type="http://schemas.openxmlformats.org/officeDocument/2006/relationships/tags" Target="../tags/tag149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tags" Target="../tags/tag156.xml"/><Relationship Id="rId7" Type="http://schemas.openxmlformats.org/officeDocument/2006/relationships/tags" Target="../tags/tag155.xml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0" Type="http://schemas.openxmlformats.org/officeDocument/2006/relationships/tags" Target="../tags/tag15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tags" Target="../tags/tag167.xml"/><Relationship Id="rId10" Type="http://schemas.openxmlformats.org/officeDocument/2006/relationships/tags" Target="../tags/tag17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7" Type="http://schemas.openxmlformats.org/officeDocument/2006/relationships/tags" Target="../tags/tag181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4" Type="http://schemas.openxmlformats.org/officeDocument/2006/relationships/tags" Target="../tags/tag178.xml"/><Relationship Id="rId3" Type="http://schemas.openxmlformats.org/officeDocument/2006/relationships/tags" Target="../tags/tag177.xml"/><Relationship Id="rId2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274320" y="321260"/>
            <a:ext cx="11683455" cy="393053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8" name="任意形状 8"/>
          <p:cNvSpPr/>
          <p:nvPr userDrawn="1">
            <p:custDataLst>
              <p:tags r:id="rId3"/>
            </p:custDataLst>
          </p:nvPr>
        </p:nvSpPr>
        <p:spPr>
          <a:xfrm>
            <a:off x="9490237" y="321259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9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261015" y="2411670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10" name="矩形 9"/>
          <p:cNvSpPr/>
          <p:nvPr userDrawn="1">
            <p:custDataLst>
              <p:tags r:id="rId5"/>
            </p:custDataLst>
          </p:nvPr>
        </p:nvSpPr>
        <p:spPr>
          <a:xfrm>
            <a:off x="9471025" y="6254750"/>
            <a:ext cx="1800225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>
            <p:custDataLst>
              <p:tags r:id="rId6"/>
            </p:custDataLst>
          </p:nvPr>
        </p:nvSpPr>
        <p:spPr>
          <a:xfrm flipV="1">
            <a:off x="750570" y="6305550"/>
            <a:ext cx="715645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>
            <p:custDataLst>
              <p:tags r:id="rId7"/>
            </p:custDataLst>
          </p:nvPr>
        </p:nvSpPr>
        <p:spPr>
          <a:xfrm>
            <a:off x="1555115" y="6306820"/>
            <a:ext cx="88900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 userDrawn="1">
            <p:custDataLst>
              <p:tags r:id="rId8"/>
            </p:custDataLst>
          </p:nvPr>
        </p:nvSpPr>
        <p:spPr>
          <a:xfrm>
            <a:off x="1731010" y="6306820"/>
            <a:ext cx="253365" cy="76201"/>
          </a:xfrm>
          <a:prstGeom prst="rect">
            <a:avLst/>
          </a:prstGeom>
          <a:solidFill>
            <a:schemeClr val="bg2">
              <a:lumMod val="95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883644" y="809127"/>
            <a:ext cx="9144000" cy="1896745"/>
          </a:xfrm>
        </p:spPr>
        <p:txBody>
          <a:bodyPr lIns="91440" tIns="45720" rIns="91440" bIns="0" anchor="b" anchorCtr="0">
            <a:normAutofit/>
          </a:bodyPr>
          <a:lstStyle>
            <a:lvl1pPr algn="l">
              <a:defRPr sz="6600" b="1" spc="600" baseline="0">
                <a:latin typeface="Arial" panose="020B0604020202020204" pitchFamily="34" charset="0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883643" y="3017520"/>
            <a:ext cx="9144000" cy="890270"/>
          </a:xfrm>
        </p:spPr>
        <p:txBody>
          <a:bodyPr lIns="91440" tIns="0" rIns="91440" bIns="4572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4"/>
            </p:custDataLst>
          </p:nvPr>
        </p:nvSpPr>
        <p:spPr>
          <a:xfrm>
            <a:off x="883644" y="5050433"/>
            <a:ext cx="3365430" cy="579657"/>
          </a:xfrm>
        </p:spPr>
        <p:txBody>
          <a:bodyPr lIns="91440" tIns="45720" rIns="91440" bIns="45720">
            <a:normAutofit/>
          </a:bodyPr>
          <a:lstStyle>
            <a:lvl1pPr marL="0" indent="0">
              <a:buNone/>
              <a:defRPr sz="2400" baseline="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编辑文本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6474460"/>
            <a:ext cx="12192000" cy="38354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676775" y="2059757"/>
            <a:ext cx="6243774" cy="922021"/>
          </a:xfrm>
        </p:spPr>
        <p:txBody>
          <a:bodyPr lIns="91440" tIns="45720" rIns="91440" bIns="0" anchor="b" anchorCtr="0">
            <a:normAutofit/>
          </a:bodyPr>
          <a:lstStyle>
            <a:lvl1pPr>
              <a:defRPr sz="5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4"/>
            </p:custDataLst>
          </p:nvPr>
        </p:nvSpPr>
        <p:spPr>
          <a:xfrm>
            <a:off x="4676775" y="3102596"/>
            <a:ext cx="6243774" cy="1401006"/>
          </a:xfrm>
        </p:spPr>
        <p:txBody>
          <a:bodyPr lIns="91440" tIns="0" rIns="91440" bIns="4572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400" b="1" i="0" u="none" strike="noStrike" kern="1200" cap="none" spc="2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62255" y="318135"/>
            <a:ext cx="11683365" cy="563499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28575" cmpd="sng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>
            <a:off x="1422400" y="4064000"/>
            <a:ext cx="5283200" cy="12700"/>
          </a:xfrm>
          <a:prstGeom prst="rect">
            <a:avLst/>
          </a:prstGeom>
          <a:solidFill>
            <a:schemeClr val="accent1">
              <a:lumMod val="5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形状 8"/>
          <p:cNvSpPr/>
          <p:nvPr userDrawn="1">
            <p:custDataLst>
              <p:tags r:id="rId4"/>
            </p:custDataLst>
          </p:nvPr>
        </p:nvSpPr>
        <p:spPr>
          <a:xfrm>
            <a:off x="9480712" y="313004"/>
            <a:ext cx="2464998" cy="2403231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8" name="任意形状 9"/>
          <p:cNvSpPr/>
          <p:nvPr userDrawn="1">
            <p:custDataLst>
              <p:tags r:id="rId5"/>
            </p:custDataLst>
          </p:nvPr>
        </p:nvSpPr>
        <p:spPr>
          <a:xfrm rot="10800000">
            <a:off x="261015" y="4113028"/>
            <a:ext cx="1887415" cy="184012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10000"/>
                </a:schemeClr>
              </a:gs>
              <a:gs pos="100000">
                <a:schemeClr val="bg2">
                  <a:alpha val="5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320799" y="2376714"/>
            <a:ext cx="6653601" cy="1607337"/>
          </a:xfrm>
        </p:spPr>
        <p:txBody>
          <a:bodyPr vert="horz" lIns="91440" tIns="45720" rIns="9144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9600" b="1" i="0" u="none" strike="noStrike" kern="1200" cap="none" spc="600" normalizeH="0" baseline="0" noProof="1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gradFill>
          <a:gsLst>
            <a:gs pos="0">
              <a:schemeClr val="tx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6" name="任意形状 8"/>
          <p:cNvSpPr/>
          <p:nvPr userDrawn="1">
            <p:custDataLst>
              <p:tags r:id="rId3"/>
            </p:custDataLst>
          </p:nvPr>
        </p:nvSpPr>
        <p:spPr>
          <a:xfrm rot="16200000">
            <a:off x="-21591" y="21328"/>
            <a:ext cx="1741805" cy="169862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10" name="任意形状 9"/>
          <p:cNvSpPr/>
          <p:nvPr userDrawn="1">
            <p:custDataLst>
              <p:tags r:id="rId4"/>
            </p:custDataLst>
          </p:nvPr>
        </p:nvSpPr>
        <p:spPr>
          <a:xfrm rot="10800000">
            <a:off x="0" y="5905547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-635" y="-10160"/>
            <a:ext cx="12192000" cy="2663825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任意形状 9"/>
          <p:cNvSpPr/>
          <p:nvPr userDrawn="1">
            <p:custDataLst>
              <p:tags r:id="rId3"/>
            </p:custDataLst>
          </p:nvPr>
        </p:nvSpPr>
        <p:spPr>
          <a:xfrm rot="16200000">
            <a:off x="-15208" y="5080"/>
            <a:ext cx="1243965" cy="121348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20000"/>
                </a:schemeClr>
              </a:gs>
              <a:gs pos="100000">
                <a:schemeClr val="bg2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6" name="任意形状 8"/>
          <p:cNvSpPr/>
          <p:nvPr userDrawn="1">
            <p:custDataLst>
              <p:tags r:id="rId4"/>
            </p:custDataLst>
          </p:nvPr>
        </p:nvSpPr>
        <p:spPr>
          <a:xfrm>
            <a:off x="10349230" y="-9939"/>
            <a:ext cx="1847215" cy="1801495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bg2">
                  <a:alpha val="40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3810" y="5026661"/>
            <a:ext cx="12192000" cy="1828799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0" name="任意形状 9"/>
          <p:cNvSpPr/>
          <p:nvPr userDrawn="1">
            <p:custDataLst>
              <p:tags r:id="rId3"/>
            </p:custDataLst>
          </p:nvPr>
        </p:nvSpPr>
        <p:spPr>
          <a:xfrm rot="10800000">
            <a:off x="0" y="5902960"/>
            <a:ext cx="976630" cy="952500"/>
          </a:xfrm>
          <a:custGeom>
            <a:avLst/>
            <a:gdLst>
              <a:gd name="connsiteX0" fmla="*/ 361564 w 3507050"/>
              <a:gd name="connsiteY0" fmla="*/ 0 h 3419170"/>
              <a:gd name="connsiteX1" fmla="*/ 3507050 w 3507050"/>
              <a:gd name="connsiteY1" fmla="*/ 0 h 3419170"/>
              <a:gd name="connsiteX2" fmla="*/ 3507050 w 3507050"/>
              <a:gd name="connsiteY2" fmla="*/ 3045349 h 3419170"/>
              <a:gd name="connsiteX3" fmla="*/ 3329322 w 3507050"/>
              <a:gd name="connsiteY3" fmla="*/ 3151539 h 3419170"/>
              <a:gd name="connsiteX4" fmla="*/ 2254631 w 3507050"/>
              <a:gd name="connsiteY4" fmla="*/ 3419170 h 3419170"/>
              <a:gd name="connsiteX5" fmla="*/ 0 w 3507050"/>
              <a:gd name="connsiteY5" fmla="*/ 1201750 h 3419170"/>
              <a:gd name="connsiteX6" fmla="*/ 272122 w 3507050"/>
              <a:gd name="connsiteY6" fmla="*/ 144796 h 3419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07050" h="3419170">
                <a:moveTo>
                  <a:pt x="361564" y="0"/>
                </a:moveTo>
                <a:lnTo>
                  <a:pt x="3507050" y="0"/>
                </a:lnTo>
                <a:lnTo>
                  <a:pt x="3507050" y="3045349"/>
                </a:lnTo>
                <a:lnTo>
                  <a:pt x="3329322" y="3151539"/>
                </a:lnTo>
                <a:cubicBezTo>
                  <a:pt x="3009856" y="3322220"/>
                  <a:pt x="2643756" y="3419170"/>
                  <a:pt x="2254631" y="3419170"/>
                </a:cubicBezTo>
                <a:cubicBezTo>
                  <a:pt x="1009433" y="3419170"/>
                  <a:pt x="0" y="2426397"/>
                  <a:pt x="0" y="1201750"/>
                </a:cubicBezTo>
                <a:cubicBezTo>
                  <a:pt x="0" y="819048"/>
                  <a:pt x="98578" y="458990"/>
                  <a:pt x="272122" y="144796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95000"/>
                  <a:alpha val="20000"/>
                </a:schemeClr>
              </a:gs>
              <a:gs pos="100000">
                <a:schemeClr val="bg2">
                  <a:alpha val="2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zh-CN" altLang="en-US">
              <a:highlight>
                <a:srgbClr val="1171F1"/>
              </a:highlight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>
              <a:lumMod val="10000"/>
              <a:alpha val="8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237490"/>
            <a:ext cx="11031220" cy="506730"/>
          </a:xfrm>
        </p:spPr>
        <p:txBody>
          <a:bodyPr wrap="none">
            <a:noAutofit/>
          </a:bodyPr>
          <a:lstStyle>
            <a:lvl1pPr algn="l">
              <a:defRPr sz="28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gradFill>
          <a:gsLst>
            <a:gs pos="0">
              <a:schemeClr val="tx2"/>
            </a:gs>
            <a:gs pos="100000">
              <a:schemeClr val="bg2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2.xml"/><Relationship Id="rId18" Type="http://schemas.openxmlformats.org/officeDocument/2006/relationships/image" Target="file:///D:\qq&#25991;&#20214;\712321467\Image\C2C\Image2\%7b75232B38-A165-1FB7-499C-2E1C792CACB5%7d.png" TargetMode="Externa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8" Type="http://schemas.openxmlformats.org/officeDocument/2006/relationships/theme" Target="../theme/theme2.xml"/><Relationship Id="rId27" Type="http://schemas.openxmlformats.org/officeDocument/2006/relationships/image" Target="file:///D:\qq&#25991;&#20214;\712321467\Image\C2C\Image2\%7b75232B38-A165-1FB7-499C-2E1C792CACB5%7d.png" TargetMode="External"/><Relationship Id="rId26" Type="http://schemas.openxmlformats.org/officeDocument/2006/relationships/image" Target="../media/image1.png"/><Relationship Id="rId25" Type="http://schemas.openxmlformats.org/officeDocument/2006/relationships/tags" Target="../tags/tag187.xml"/><Relationship Id="rId24" Type="http://schemas.openxmlformats.org/officeDocument/2006/relationships/tags" Target="../tags/tag186.xml"/><Relationship Id="rId23" Type="http://schemas.openxmlformats.org/officeDocument/2006/relationships/tags" Target="../tags/tag185.xml"/><Relationship Id="rId22" Type="http://schemas.openxmlformats.org/officeDocument/2006/relationships/tags" Target="../tags/tag184.xml"/><Relationship Id="rId21" Type="http://schemas.openxmlformats.org/officeDocument/2006/relationships/tags" Target="../tags/tag183.xml"/><Relationship Id="rId20" Type="http://schemas.openxmlformats.org/officeDocument/2006/relationships/tags" Target="../tags/tag182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7" r:link="rId18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1073743875" descr="学科网 zxxk.com"/>
          <p:cNvPicPr>
            <a:picLocks noChangeAspect="1"/>
          </p:cNvPicPr>
          <p:nvPr/>
        </p:nvPicPr>
        <p:blipFill>
          <a:blip r:embed="rId26" r:link="rId2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ransition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accent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93.xml"/><Relationship Id="rId8" Type="http://schemas.openxmlformats.org/officeDocument/2006/relationships/tags" Target="../tags/tag192.xml"/><Relationship Id="rId7" Type="http://schemas.openxmlformats.org/officeDocument/2006/relationships/image" Target="../media/image4.jpeg"/><Relationship Id="rId6" Type="http://schemas.openxmlformats.org/officeDocument/2006/relationships/tags" Target="../tags/tag191.xml"/><Relationship Id="rId5" Type="http://schemas.openxmlformats.org/officeDocument/2006/relationships/image" Target="../media/image3.jpeg"/><Relationship Id="rId4" Type="http://schemas.openxmlformats.org/officeDocument/2006/relationships/tags" Target="../tags/tag190.xml"/><Relationship Id="rId3" Type="http://schemas.openxmlformats.org/officeDocument/2006/relationships/image" Target="../media/image2.jpeg"/><Relationship Id="rId2" Type="http://schemas.openxmlformats.org/officeDocument/2006/relationships/tags" Target="../tags/tag189.xml"/><Relationship Id="rId14" Type="http://schemas.openxmlformats.org/officeDocument/2006/relationships/slideLayout" Target="../slideLayouts/slideLayout18.xml"/><Relationship Id="rId13" Type="http://schemas.openxmlformats.org/officeDocument/2006/relationships/tags" Target="../tags/tag197.xml"/><Relationship Id="rId12" Type="http://schemas.openxmlformats.org/officeDocument/2006/relationships/tags" Target="../tags/tag196.xml"/><Relationship Id="rId11" Type="http://schemas.openxmlformats.org/officeDocument/2006/relationships/tags" Target="../tags/tag195.xml"/><Relationship Id="rId10" Type="http://schemas.openxmlformats.org/officeDocument/2006/relationships/tags" Target="../tags/tag194.xml"/><Relationship Id="rId1" Type="http://schemas.openxmlformats.org/officeDocument/2006/relationships/tags" Target="../tags/tag18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70.xml"/><Relationship Id="rId6" Type="http://schemas.openxmlformats.org/officeDocument/2006/relationships/tags" Target="../tags/tag269.xml"/><Relationship Id="rId5" Type="http://schemas.openxmlformats.org/officeDocument/2006/relationships/tags" Target="../tags/tag268.xml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" Type="http://schemas.openxmlformats.org/officeDocument/2006/relationships/tags" Target="../tags/tag26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77.xml"/><Relationship Id="rId6" Type="http://schemas.openxmlformats.org/officeDocument/2006/relationships/tags" Target="../tags/tag276.xml"/><Relationship Id="rId5" Type="http://schemas.openxmlformats.org/officeDocument/2006/relationships/tags" Target="../tags/tag275.xml"/><Relationship Id="rId4" Type="http://schemas.openxmlformats.org/officeDocument/2006/relationships/tags" Target="../tags/tag274.xml"/><Relationship Id="rId3" Type="http://schemas.openxmlformats.org/officeDocument/2006/relationships/tags" Target="../tags/tag273.xml"/><Relationship Id="rId2" Type="http://schemas.openxmlformats.org/officeDocument/2006/relationships/tags" Target="../tags/tag272.xml"/><Relationship Id="rId1" Type="http://schemas.openxmlformats.org/officeDocument/2006/relationships/tags" Target="../tags/tag27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84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" Type="http://schemas.openxmlformats.org/officeDocument/2006/relationships/tags" Target="../tags/tag281.xml"/><Relationship Id="rId3" Type="http://schemas.openxmlformats.org/officeDocument/2006/relationships/tags" Target="../tags/tag280.xml"/><Relationship Id="rId2" Type="http://schemas.openxmlformats.org/officeDocument/2006/relationships/tags" Target="../tags/tag279.xml"/><Relationship Id="rId1" Type="http://schemas.openxmlformats.org/officeDocument/2006/relationships/tags" Target="../tags/tag2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5.xml"/><Relationship Id="rId1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91.xml"/><Relationship Id="rId6" Type="http://schemas.openxmlformats.org/officeDocument/2006/relationships/tags" Target="../tags/tag290.xml"/><Relationship Id="rId5" Type="http://schemas.openxmlformats.org/officeDocument/2006/relationships/tags" Target="../tags/tag289.xml"/><Relationship Id="rId4" Type="http://schemas.openxmlformats.org/officeDocument/2006/relationships/tags" Target="../tags/tag288.xml"/><Relationship Id="rId3" Type="http://schemas.openxmlformats.org/officeDocument/2006/relationships/image" Target="../media/image11.png"/><Relationship Id="rId2" Type="http://schemas.openxmlformats.org/officeDocument/2006/relationships/tags" Target="../tags/tag287.xml"/><Relationship Id="rId1" Type="http://schemas.openxmlformats.org/officeDocument/2006/relationships/tags" Target="../tags/tag28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98.xml"/><Relationship Id="rId6" Type="http://schemas.openxmlformats.org/officeDocument/2006/relationships/tags" Target="../tags/tag297.xml"/><Relationship Id="rId5" Type="http://schemas.openxmlformats.org/officeDocument/2006/relationships/tags" Target="../tags/tag296.xml"/><Relationship Id="rId4" Type="http://schemas.openxmlformats.org/officeDocument/2006/relationships/tags" Target="../tags/tag295.xml"/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05.xml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4" Type="http://schemas.openxmlformats.org/officeDocument/2006/relationships/tags" Target="../tags/tag302.xml"/><Relationship Id="rId3" Type="http://schemas.openxmlformats.org/officeDocument/2006/relationships/tags" Target="../tags/tag301.xml"/><Relationship Id="rId2" Type="http://schemas.openxmlformats.org/officeDocument/2006/relationships/tags" Target="../tags/tag300.xml"/><Relationship Id="rId1" Type="http://schemas.openxmlformats.org/officeDocument/2006/relationships/tags" Target="../tags/tag29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12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Relationship Id="rId3" Type="http://schemas.openxmlformats.org/officeDocument/2006/relationships/tags" Target="../tags/tag308.xml"/><Relationship Id="rId2" Type="http://schemas.openxmlformats.org/officeDocument/2006/relationships/tags" Target="../tags/tag307.xml"/><Relationship Id="rId1" Type="http://schemas.openxmlformats.org/officeDocument/2006/relationships/tags" Target="../tags/tag30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19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tags" Target="../tags/tag3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26.xml"/><Relationship Id="rId6" Type="http://schemas.openxmlformats.org/officeDocument/2006/relationships/tags" Target="../tags/tag325.xml"/><Relationship Id="rId5" Type="http://schemas.openxmlformats.org/officeDocument/2006/relationships/tags" Target="../tags/tag324.xml"/><Relationship Id="rId4" Type="http://schemas.openxmlformats.org/officeDocument/2006/relationships/tags" Target="../tags/tag323.xml"/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tags" Target="../tags/tag205.xml"/><Relationship Id="rId7" Type="http://schemas.openxmlformats.org/officeDocument/2006/relationships/tags" Target="../tags/tag204.xml"/><Relationship Id="rId6" Type="http://schemas.openxmlformats.org/officeDocument/2006/relationships/tags" Target="../tags/tag203.xml"/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0" Type="http://schemas.openxmlformats.org/officeDocument/2006/relationships/notesSlide" Target="../notesSlides/notesSlide1.xml"/><Relationship Id="rId1" Type="http://schemas.openxmlformats.org/officeDocument/2006/relationships/tags" Target="../tags/tag19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33.xml"/><Relationship Id="rId6" Type="http://schemas.openxmlformats.org/officeDocument/2006/relationships/tags" Target="../tags/tag332.xml"/><Relationship Id="rId5" Type="http://schemas.openxmlformats.org/officeDocument/2006/relationships/tags" Target="../tags/tag331.xml"/><Relationship Id="rId4" Type="http://schemas.openxmlformats.org/officeDocument/2006/relationships/tags" Target="../tags/tag330.xml"/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4.xml"/><Relationship Id="rId1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339.xml"/><Relationship Id="rId5" Type="http://schemas.openxmlformats.org/officeDocument/2006/relationships/image" Target="../media/image3.jpeg"/><Relationship Id="rId4" Type="http://schemas.openxmlformats.org/officeDocument/2006/relationships/tags" Target="../tags/tag338.xml"/><Relationship Id="rId3" Type="http://schemas.openxmlformats.org/officeDocument/2006/relationships/tags" Target="../tags/tag337.xml"/><Relationship Id="rId2" Type="http://schemas.openxmlformats.org/officeDocument/2006/relationships/tags" Target="../tags/tag336.xml"/><Relationship Id="rId1" Type="http://schemas.openxmlformats.org/officeDocument/2006/relationships/tags" Target="../tags/tag33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46.xml"/><Relationship Id="rId6" Type="http://schemas.openxmlformats.org/officeDocument/2006/relationships/tags" Target="../tags/tag345.xml"/><Relationship Id="rId5" Type="http://schemas.openxmlformats.org/officeDocument/2006/relationships/tags" Target="../tags/tag344.xml"/><Relationship Id="rId4" Type="http://schemas.openxmlformats.org/officeDocument/2006/relationships/tags" Target="../tags/tag343.xml"/><Relationship Id="rId3" Type="http://schemas.openxmlformats.org/officeDocument/2006/relationships/tags" Target="../tags/tag342.xml"/><Relationship Id="rId2" Type="http://schemas.openxmlformats.org/officeDocument/2006/relationships/tags" Target="../tags/tag341.xml"/><Relationship Id="rId1" Type="http://schemas.openxmlformats.org/officeDocument/2006/relationships/tags" Target="../tags/tag34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" Type="http://schemas.openxmlformats.org/officeDocument/2006/relationships/tags" Target="../tags/tag347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358.xml"/><Relationship Id="rId4" Type="http://schemas.openxmlformats.org/officeDocument/2006/relationships/tags" Target="../tags/tag357.xml"/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tags" Target="../tags/tag35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6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60.xml"/><Relationship Id="rId3" Type="http://schemas.openxmlformats.org/officeDocument/2006/relationships/image" Target="../media/image22.jpeg"/><Relationship Id="rId2" Type="http://schemas.openxmlformats.org/officeDocument/2006/relationships/tags" Target="../tags/tag359.xml"/><Relationship Id="rId1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jpeg"/><Relationship Id="rId2" Type="http://schemas.openxmlformats.org/officeDocument/2006/relationships/tags" Target="../tags/tag361.xml"/><Relationship Id="rId1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0.jpeg"/><Relationship Id="rId1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0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4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jpeg"/><Relationship Id="rId3" Type="http://schemas.openxmlformats.org/officeDocument/2006/relationships/tags" Target="../tags/tag363.xml"/><Relationship Id="rId2" Type="http://schemas.openxmlformats.org/officeDocument/2006/relationships/tags" Target="../tags/tag362.xml"/><Relationship Id="rId1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2.jpeg"/><Relationship Id="rId1" Type="http://schemas.openxmlformats.org/officeDocument/2006/relationships/image" Target="../media/image41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216.xml"/><Relationship Id="rId8" Type="http://schemas.openxmlformats.org/officeDocument/2006/relationships/tags" Target="../tags/tag215.xml"/><Relationship Id="rId7" Type="http://schemas.openxmlformats.org/officeDocument/2006/relationships/tags" Target="../tags/tag214.xml"/><Relationship Id="rId6" Type="http://schemas.openxmlformats.org/officeDocument/2006/relationships/tags" Target="../tags/tag213.xml"/><Relationship Id="rId5" Type="http://schemas.openxmlformats.org/officeDocument/2006/relationships/tags" Target="../tags/tag212.xml"/><Relationship Id="rId4" Type="http://schemas.openxmlformats.org/officeDocument/2006/relationships/tags" Target="../tags/tag211.xml"/><Relationship Id="rId31" Type="http://schemas.openxmlformats.org/officeDocument/2006/relationships/slideLayout" Target="../slideLayouts/slideLayout18.xml"/><Relationship Id="rId30" Type="http://schemas.openxmlformats.org/officeDocument/2006/relationships/tags" Target="../tags/tag236.xml"/><Relationship Id="rId3" Type="http://schemas.openxmlformats.org/officeDocument/2006/relationships/tags" Target="../tags/tag210.xml"/><Relationship Id="rId29" Type="http://schemas.openxmlformats.org/officeDocument/2006/relationships/tags" Target="../tags/tag235.xml"/><Relationship Id="rId28" Type="http://schemas.openxmlformats.org/officeDocument/2006/relationships/tags" Target="../tags/tag234.xml"/><Relationship Id="rId27" Type="http://schemas.openxmlformats.org/officeDocument/2006/relationships/tags" Target="../tags/tag233.xml"/><Relationship Id="rId26" Type="http://schemas.openxmlformats.org/officeDocument/2006/relationships/tags" Target="../tags/tag232.xml"/><Relationship Id="rId25" Type="http://schemas.openxmlformats.org/officeDocument/2006/relationships/tags" Target="../tags/tag231.xml"/><Relationship Id="rId24" Type="http://schemas.openxmlformats.org/officeDocument/2006/relationships/tags" Target="../tags/tag230.xml"/><Relationship Id="rId23" Type="http://schemas.openxmlformats.org/officeDocument/2006/relationships/tags" Target="../tags/tag229.xml"/><Relationship Id="rId22" Type="http://schemas.openxmlformats.org/officeDocument/2006/relationships/tags" Target="../tags/tag228.xml"/><Relationship Id="rId21" Type="http://schemas.openxmlformats.org/officeDocument/2006/relationships/tags" Target="../tags/tag227.xml"/><Relationship Id="rId20" Type="http://schemas.openxmlformats.org/officeDocument/2006/relationships/tags" Target="../tags/tag226.xml"/><Relationship Id="rId2" Type="http://schemas.openxmlformats.org/officeDocument/2006/relationships/tags" Target="../tags/tag209.xml"/><Relationship Id="rId19" Type="http://schemas.openxmlformats.org/officeDocument/2006/relationships/tags" Target="../tags/tag225.xml"/><Relationship Id="rId18" Type="http://schemas.openxmlformats.org/officeDocument/2006/relationships/tags" Target="../tags/tag224.xml"/><Relationship Id="rId17" Type="http://schemas.openxmlformats.org/officeDocument/2006/relationships/tags" Target="../tags/tag223.xml"/><Relationship Id="rId16" Type="http://schemas.openxmlformats.org/officeDocument/2006/relationships/tags" Target="../tags/tag222.xml"/><Relationship Id="rId15" Type="http://schemas.openxmlformats.org/officeDocument/2006/relationships/tags" Target="../tags/tag221.xml"/><Relationship Id="rId14" Type="http://schemas.openxmlformats.org/officeDocument/2006/relationships/tags" Target="../tags/tag220.xml"/><Relationship Id="rId13" Type="http://schemas.openxmlformats.org/officeDocument/2006/relationships/tags" Target="../tags/tag219.xml"/><Relationship Id="rId12" Type="http://schemas.openxmlformats.org/officeDocument/2006/relationships/image" Target="../media/image8.jpeg"/><Relationship Id="rId11" Type="http://schemas.openxmlformats.org/officeDocument/2006/relationships/tags" Target="../tags/tag218.xml"/><Relationship Id="rId10" Type="http://schemas.openxmlformats.org/officeDocument/2006/relationships/tags" Target="../tags/tag217.xml"/><Relationship Id="rId1" Type="http://schemas.openxmlformats.org/officeDocument/2006/relationships/tags" Target="../tags/tag208.xml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6.jpeg"/><Relationship Id="rId3" Type="http://schemas.openxmlformats.org/officeDocument/2006/relationships/tags" Target="../tags/tag364.xml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jpe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71.xml"/><Relationship Id="rId6" Type="http://schemas.openxmlformats.org/officeDocument/2006/relationships/tags" Target="../tags/tag370.xml"/><Relationship Id="rId5" Type="http://schemas.openxmlformats.org/officeDocument/2006/relationships/tags" Target="../tags/tag369.xml"/><Relationship Id="rId4" Type="http://schemas.openxmlformats.org/officeDocument/2006/relationships/tags" Target="../tags/tag368.xml"/><Relationship Id="rId3" Type="http://schemas.openxmlformats.org/officeDocument/2006/relationships/tags" Target="../tags/tag367.xml"/><Relationship Id="rId2" Type="http://schemas.openxmlformats.org/officeDocument/2006/relationships/tags" Target="../tags/tag366.xml"/><Relationship Id="rId1" Type="http://schemas.openxmlformats.org/officeDocument/2006/relationships/tags" Target="../tags/tag36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78.xml"/><Relationship Id="rId6" Type="http://schemas.openxmlformats.org/officeDocument/2006/relationships/tags" Target="../tags/tag377.xml"/><Relationship Id="rId5" Type="http://schemas.openxmlformats.org/officeDocument/2006/relationships/tags" Target="../tags/tag376.xml"/><Relationship Id="rId4" Type="http://schemas.openxmlformats.org/officeDocument/2006/relationships/tags" Target="../tags/tag375.xml"/><Relationship Id="rId3" Type="http://schemas.openxmlformats.org/officeDocument/2006/relationships/tags" Target="../tags/tag374.xml"/><Relationship Id="rId2" Type="http://schemas.openxmlformats.org/officeDocument/2006/relationships/tags" Target="../tags/tag373.xml"/><Relationship Id="rId1" Type="http://schemas.openxmlformats.org/officeDocument/2006/relationships/tags" Target="../tags/tag37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85.xml"/><Relationship Id="rId6" Type="http://schemas.openxmlformats.org/officeDocument/2006/relationships/tags" Target="../tags/tag384.xml"/><Relationship Id="rId5" Type="http://schemas.openxmlformats.org/officeDocument/2006/relationships/tags" Target="../tags/tag383.xml"/><Relationship Id="rId4" Type="http://schemas.openxmlformats.org/officeDocument/2006/relationships/tags" Target="../tags/tag382.xml"/><Relationship Id="rId3" Type="http://schemas.openxmlformats.org/officeDocument/2006/relationships/tags" Target="../tags/tag381.xml"/><Relationship Id="rId2" Type="http://schemas.openxmlformats.org/officeDocument/2006/relationships/tags" Target="../tags/tag380.xml"/><Relationship Id="rId1" Type="http://schemas.openxmlformats.org/officeDocument/2006/relationships/tags" Target="../tags/tag379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92.xml"/><Relationship Id="rId6" Type="http://schemas.openxmlformats.org/officeDocument/2006/relationships/tags" Target="../tags/tag391.xml"/><Relationship Id="rId5" Type="http://schemas.openxmlformats.org/officeDocument/2006/relationships/tags" Target="../tags/tag390.xml"/><Relationship Id="rId4" Type="http://schemas.openxmlformats.org/officeDocument/2006/relationships/tags" Target="../tags/tag389.xml"/><Relationship Id="rId3" Type="http://schemas.openxmlformats.org/officeDocument/2006/relationships/tags" Target="../tags/tag388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399.xml"/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tags" Target="../tags/tag396.xml"/><Relationship Id="rId3" Type="http://schemas.openxmlformats.org/officeDocument/2006/relationships/tags" Target="../tags/tag395.xml"/><Relationship Id="rId2" Type="http://schemas.openxmlformats.org/officeDocument/2006/relationships/tags" Target="../tags/tag394.xml"/><Relationship Id="rId1" Type="http://schemas.openxmlformats.org/officeDocument/2006/relationships/tags" Target="../tags/tag39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0.xml"/><Relationship Id="rId1" Type="http://schemas.openxmlformats.org/officeDocument/2006/relationships/image" Target="../media/image48.jpeg"/></Relationships>
</file>

<file path=ppt/slides/_rels/slide5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8.xml"/><Relationship Id="rId6" Type="http://schemas.openxmlformats.org/officeDocument/2006/relationships/tags" Target="../tags/tag405.xml"/><Relationship Id="rId5" Type="http://schemas.openxmlformats.org/officeDocument/2006/relationships/image" Target="../media/image2.jpeg"/><Relationship Id="rId4" Type="http://schemas.openxmlformats.org/officeDocument/2006/relationships/tags" Target="../tags/tag404.xml"/><Relationship Id="rId3" Type="http://schemas.openxmlformats.org/officeDocument/2006/relationships/tags" Target="../tags/tag403.xml"/><Relationship Id="rId2" Type="http://schemas.openxmlformats.org/officeDocument/2006/relationships/tags" Target="../tags/tag402.xml"/><Relationship Id="rId1" Type="http://schemas.openxmlformats.org/officeDocument/2006/relationships/tags" Target="../tags/tag401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12.xml"/><Relationship Id="rId6" Type="http://schemas.openxmlformats.org/officeDocument/2006/relationships/tags" Target="../tags/tag411.xml"/><Relationship Id="rId5" Type="http://schemas.openxmlformats.org/officeDocument/2006/relationships/tags" Target="../tags/tag410.xml"/><Relationship Id="rId4" Type="http://schemas.openxmlformats.org/officeDocument/2006/relationships/tags" Target="../tags/tag409.xml"/><Relationship Id="rId3" Type="http://schemas.openxmlformats.org/officeDocument/2006/relationships/tags" Target="../tags/tag408.xml"/><Relationship Id="rId2" Type="http://schemas.openxmlformats.org/officeDocument/2006/relationships/tags" Target="../tags/tag407.xml"/><Relationship Id="rId1" Type="http://schemas.openxmlformats.org/officeDocument/2006/relationships/tags" Target="../tags/tag40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42.xml"/><Relationship Id="rId6" Type="http://schemas.openxmlformats.org/officeDocument/2006/relationships/tags" Target="../tags/tag241.xml"/><Relationship Id="rId5" Type="http://schemas.openxmlformats.org/officeDocument/2006/relationships/tags" Target="../tags/tag240.xml"/><Relationship Id="rId4" Type="http://schemas.openxmlformats.org/officeDocument/2006/relationships/tags" Target="../tags/tag239.xml"/><Relationship Id="rId3" Type="http://schemas.openxmlformats.org/officeDocument/2006/relationships/image" Target="../media/image9.jpeg"/><Relationship Id="rId2" Type="http://schemas.openxmlformats.org/officeDocument/2006/relationships/tags" Target="../tags/tag238.xml"/><Relationship Id="rId1" Type="http://schemas.openxmlformats.org/officeDocument/2006/relationships/tags" Target="../tags/tag237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19.xml"/><Relationship Id="rId6" Type="http://schemas.openxmlformats.org/officeDocument/2006/relationships/tags" Target="../tags/tag418.xml"/><Relationship Id="rId5" Type="http://schemas.openxmlformats.org/officeDocument/2006/relationships/tags" Target="../tags/tag417.xml"/><Relationship Id="rId4" Type="http://schemas.openxmlformats.org/officeDocument/2006/relationships/tags" Target="../tags/tag416.xml"/><Relationship Id="rId3" Type="http://schemas.openxmlformats.org/officeDocument/2006/relationships/tags" Target="../tags/tag415.xml"/><Relationship Id="rId2" Type="http://schemas.openxmlformats.org/officeDocument/2006/relationships/tags" Target="../tags/tag414.xml"/><Relationship Id="rId1" Type="http://schemas.openxmlformats.org/officeDocument/2006/relationships/tags" Target="../tags/tag41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26.xml"/><Relationship Id="rId6" Type="http://schemas.openxmlformats.org/officeDocument/2006/relationships/tags" Target="../tags/tag425.xml"/><Relationship Id="rId5" Type="http://schemas.openxmlformats.org/officeDocument/2006/relationships/tags" Target="../tags/tag424.xml"/><Relationship Id="rId4" Type="http://schemas.openxmlformats.org/officeDocument/2006/relationships/tags" Target="../tags/tag423.xml"/><Relationship Id="rId3" Type="http://schemas.openxmlformats.org/officeDocument/2006/relationships/tags" Target="../tags/tag422.xml"/><Relationship Id="rId2" Type="http://schemas.openxmlformats.org/officeDocument/2006/relationships/tags" Target="../tags/tag421.xml"/><Relationship Id="rId1" Type="http://schemas.openxmlformats.org/officeDocument/2006/relationships/tags" Target="../tags/tag420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433.xml"/><Relationship Id="rId6" Type="http://schemas.openxmlformats.org/officeDocument/2006/relationships/tags" Target="../tags/tag432.xml"/><Relationship Id="rId5" Type="http://schemas.openxmlformats.org/officeDocument/2006/relationships/tags" Target="../tags/tag431.xml"/><Relationship Id="rId4" Type="http://schemas.openxmlformats.org/officeDocument/2006/relationships/tags" Target="../tags/tag430.xml"/><Relationship Id="rId3" Type="http://schemas.openxmlformats.org/officeDocument/2006/relationships/tags" Target="../tags/tag429.xml"/><Relationship Id="rId2" Type="http://schemas.openxmlformats.org/officeDocument/2006/relationships/tags" Target="../tags/tag428.xml"/><Relationship Id="rId1" Type="http://schemas.openxmlformats.org/officeDocument/2006/relationships/tags" Target="../tags/tag4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49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3" Type="http://schemas.openxmlformats.org/officeDocument/2006/relationships/tags" Target="../tags/tag245.xml"/><Relationship Id="rId2" Type="http://schemas.openxmlformats.org/officeDocument/2006/relationships/tags" Target="../tags/tag244.xml"/><Relationship Id="rId1" Type="http://schemas.openxmlformats.org/officeDocument/2006/relationships/tags" Target="../tags/tag24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56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tags" Target="../tags/tag253.xml"/><Relationship Id="rId3" Type="http://schemas.openxmlformats.org/officeDocument/2006/relationships/tags" Target="../tags/tag252.xml"/><Relationship Id="rId2" Type="http://schemas.openxmlformats.org/officeDocument/2006/relationships/tags" Target="../tags/tag251.xml"/><Relationship Id="rId1" Type="http://schemas.openxmlformats.org/officeDocument/2006/relationships/tags" Target="../tags/tag25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7" Type="http://schemas.openxmlformats.org/officeDocument/2006/relationships/tags" Target="../tags/tag263.xml"/><Relationship Id="rId6" Type="http://schemas.openxmlformats.org/officeDocument/2006/relationships/tags" Target="../tags/tag262.xml"/><Relationship Id="rId5" Type="http://schemas.openxmlformats.org/officeDocument/2006/relationships/tags" Target="../tags/tag261.xml"/><Relationship Id="rId4" Type="http://schemas.openxmlformats.org/officeDocument/2006/relationships/tags" Target="../tags/tag260.xml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" Type="http://schemas.openxmlformats.org/officeDocument/2006/relationships/tags" Target="../tags/tag2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5"/>
          <p:cNvSpPr/>
          <p:nvPr>
            <p:custDataLst>
              <p:tags r:id="rId1"/>
            </p:custDataLst>
          </p:nvPr>
        </p:nvSpPr>
        <p:spPr>
          <a:xfrm>
            <a:off x="457204" y="4724438"/>
            <a:ext cx="11277690" cy="1676413"/>
          </a:xfrm>
          <a:prstGeom prst="rect">
            <a:avLst/>
          </a:prstGeom>
          <a:solidFill>
            <a:schemeClr val="l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PA-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7795" b="7795"/>
          <a:stretch>
            <a:fillRect/>
          </a:stretch>
        </p:blipFill>
        <p:spPr>
          <a:xfrm>
            <a:off x="3007190" y="739660"/>
            <a:ext cx="6177667" cy="3476369"/>
          </a:xfrm>
          <a:prstGeom prst="rect">
            <a:avLst/>
          </a:prstGeom>
          <a:ln>
            <a:noFill/>
          </a:ln>
          <a:effectLst>
            <a:outerShdw blurRad="127000" dist="38100" dir="5400000" algn="t" rotWithShape="0">
              <a:prstClr val="black">
                <a:alpha val="10000"/>
              </a:prstClr>
            </a:outerShdw>
          </a:effectLst>
        </p:spPr>
      </p:pic>
      <p:pic>
        <p:nvPicPr>
          <p:cNvPr id="9" name="PA-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7754" b="7754"/>
          <a:stretch>
            <a:fillRect/>
          </a:stretch>
        </p:blipFill>
        <p:spPr>
          <a:xfrm>
            <a:off x="-3231689" y="739660"/>
            <a:ext cx="6177667" cy="3473954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10000"/>
              </a:prstClr>
            </a:outerShdw>
          </a:effectLst>
        </p:spPr>
      </p:pic>
      <p:pic>
        <p:nvPicPr>
          <p:cNvPr id="10" name="PA-图片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rcRect t="7795" b="7795"/>
          <a:stretch>
            <a:fillRect/>
          </a:stretch>
        </p:blipFill>
        <p:spPr>
          <a:xfrm>
            <a:off x="9246119" y="739660"/>
            <a:ext cx="6177667" cy="3476369"/>
          </a:xfrm>
          <a:prstGeom prst="rect">
            <a:avLst/>
          </a:prstGeom>
          <a:effectLst>
            <a:outerShdw blurRad="127000" dist="38100" dir="5400000" algn="t" rotWithShape="0">
              <a:prstClr val="black">
                <a:alpha val="10000"/>
              </a:prstClr>
            </a:outerShdw>
          </a:effectLst>
        </p:spPr>
      </p:pic>
      <p:sp>
        <p:nvSpPr>
          <p:cNvPr id="11" name="PA-半闭框 7"/>
          <p:cNvSpPr/>
          <p:nvPr>
            <p:custDataLst>
              <p:tags r:id="rId8"/>
            </p:custDataLst>
          </p:nvPr>
        </p:nvSpPr>
        <p:spPr>
          <a:xfrm flipH="1">
            <a:off x="8876910" y="699294"/>
            <a:ext cx="367715" cy="367715"/>
          </a:xfrm>
          <a:prstGeom prst="halfFrame">
            <a:avLst>
              <a:gd name="adj1" fmla="val 12280"/>
              <a:gd name="adj2" fmla="val 12280"/>
            </a:avLst>
          </a:prstGeom>
          <a:solidFill>
            <a:schemeClr val="dk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dk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PA-半闭框 8"/>
          <p:cNvSpPr/>
          <p:nvPr>
            <p:custDataLst>
              <p:tags r:id="rId9"/>
            </p:custDataLst>
          </p:nvPr>
        </p:nvSpPr>
        <p:spPr>
          <a:xfrm flipV="1">
            <a:off x="2959728" y="3919493"/>
            <a:ext cx="367715" cy="367715"/>
          </a:xfrm>
          <a:prstGeom prst="halfFrame">
            <a:avLst>
              <a:gd name="adj1" fmla="val 12280"/>
              <a:gd name="adj2" fmla="val 12280"/>
            </a:avLst>
          </a:prstGeom>
          <a:solidFill>
            <a:schemeClr val="dk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dk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PA-半闭框 8"/>
          <p:cNvSpPr/>
          <p:nvPr>
            <p:custDataLst>
              <p:tags r:id="rId10"/>
            </p:custDataLst>
          </p:nvPr>
        </p:nvSpPr>
        <p:spPr>
          <a:xfrm rot="5400000" flipV="1">
            <a:off x="2973013" y="699294"/>
            <a:ext cx="367715" cy="367715"/>
          </a:xfrm>
          <a:prstGeom prst="halfFrame">
            <a:avLst>
              <a:gd name="adj1" fmla="val 12280"/>
              <a:gd name="adj2" fmla="val 12280"/>
            </a:avLst>
          </a:prstGeom>
          <a:solidFill>
            <a:schemeClr val="dk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dk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PA-半闭框 7"/>
          <p:cNvSpPr/>
          <p:nvPr>
            <p:custDataLst>
              <p:tags r:id="rId11"/>
            </p:custDataLst>
          </p:nvPr>
        </p:nvSpPr>
        <p:spPr>
          <a:xfrm rot="5400000" flipH="1">
            <a:off x="8890195" y="3919493"/>
            <a:ext cx="367715" cy="367715"/>
          </a:xfrm>
          <a:prstGeom prst="halfFrame">
            <a:avLst>
              <a:gd name="adj1" fmla="val 12280"/>
              <a:gd name="adj2" fmla="val 12280"/>
            </a:avLst>
          </a:prstGeom>
          <a:solidFill>
            <a:schemeClr val="dk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>
              <a:solidFill>
                <a:schemeClr val="dk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1"/>
          <p:cNvSpPr txBox="1"/>
          <p:nvPr>
            <p:custDataLst>
              <p:tags r:id="rId12"/>
            </p:custDataLst>
          </p:nvPr>
        </p:nvSpPr>
        <p:spPr>
          <a:xfrm>
            <a:off x="762006" y="5181641"/>
            <a:ext cx="10668076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4000" b="1" spc="24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工业革命的发展历程</a:t>
            </a:r>
            <a:endParaRPr lang="zh-CN" altLang="en-US" sz="4000" b="1" spc="240"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51171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017609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00035213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51172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2.8257e-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5067"/>
                                          </p:val>
                                        </p:tav>
                                        <p:tav tm="50000">
                                          <p:val>
                                            <p:fltVal val="1.5067"/>
                                          </p:val>
                                        </p:tav>
                                        <p:tav tm="55000">
                                          <p:val>
                                            <p:fltVal val="-0.506698"/>
                                          </p:val>
                                        </p:tav>
                                        <p:tav tm="60000">
                                          <p:val>
                                            <p:fltVal val="-0.506698"/>
                                          </p:val>
                                        </p:tav>
                                        <p:tav tm="100000">
                                          <p:val>
                                            <p:fltVal val="-0.011717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01381"/>
                                          </p:val>
                                        </p:tav>
                                        <p:tav tm="55000">
                                          <p:val>
                                            <p:fltVal val="2.01381"/>
                                          </p:val>
                                        </p:tav>
                                        <p:tav tm="60000">
                                          <p:val>
                                            <p:fltVal val="0.361131"/>
                                          </p:val>
                                        </p:tav>
                                        <p:tav tm="100000">
                                          <p:val>
                                            <p:fltVal val="0.3611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00035213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0234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00017609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00035213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5067"/>
                                          </p:val>
                                        </p:tav>
                                        <p:tav tm="50000">
                                          <p:val>
                                            <p:fltVal val="1.5067"/>
                                          </p:val>
                                        </p:tav>
                                        <p:tav tm="55000">
                                          <p:val>
                                            <p:fltVal val="-0.506698"/>
                                          </p:val>
                                        </p:tav>
                                        <p:tav tm="60000">
                                          <p:val>
                                            <p:fltVal val="-0.506698"/>
                                          </p:val>
                                        </p:tav>
                                        <p:tav tm="100000">
                                          <p:val>
                                            <p:fltVal val="-0.011717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01381"/>
                                          </p:val>
                                        </p:tav>
                                        <p:tav tm="55000">
                                          <p:val>
                                            <p:fltVal val="2.01381"/>
                                          </p:val>
                                        </p:tav>
                                        <p:tav tm="60000">
                                          <p:val>
                                            <p:fltVal val="0.361131"/>
                                          </p:val>
                                        </p:tav>
                                        <p:tav tm="100000">
                                          <p:val>
                                            <p:fltVal val="0.3611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00035213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51172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2.8257e-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影响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40130" y="1497330"/>
            <a:ext cx="10111740" cy="4133850"/>
          </a:xfrm>
          <a:prstGeom prst="rect">
            <a:avLst/>
          </a:prstGeom>
          <a:noFill/>
        </p:spPr>
        <p:txBody>
          <a:bodyPr vert="horz" lIns="90000" tIns="46800" rIns="90000" bIns="46800" rtlCol="0" anchor="ctr"/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对世界：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en-US" alt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第一次工业革命加强了世界各地之间的联系，改变了世界的面貌，19世纪中后期，资本主义世界市场初步形成。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en-US" alt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率先完成了工业革命的英国，很快成为世界霸主。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en-US" alt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使人类社会进入“蒸汽时代”。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影响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40130" y="1687830"/>
            <a:ext cx="10111740" cy="4133850"/>
          </a:xfrm>
          <a:prstGeom prst="rect">
            <a:avLst/>
          </a:prstGeom>
          <a:noFill/>
        </p:spPr>
        <p:txBody>
          <a:bodyPr vert="horz" lIns="90000" tIns="46800" rIns="90000" bIns="46800" rtlCol="0" anchor="ctr"/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对中国：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en-US" alt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政治：西方国家侵略中国：两次鸦片战争，中国开始沦为半殖民地半封建社会，中国爱国官兵反抗、国内太平天国运动兴起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en-US" alt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经济：自然经济开始解体，洋务运动兴起，民族资产阶级产生，中国民族资本主义产生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en-US" alt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思想：“师夷长技”“中体西用”，学习西方停留在器物层面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意义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40130" y="1687830"/>
            <a:ext cx="10111740" cy="4133850"/>
          </a:xfrm>
          <a:prstGeom prst="rect">
            <a:avLst/>
          </a:prstGeom>
          <a:noFill/>
        </p:spPr>
        <p:txBody>
          <a:bodyPr vert="horz" lIns="90000" tIns="46800" rIns="90000" bIns="46800" rtlCol="0" anchor="ctr"/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en-US" alt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第一次工业革命所开创的"蒸汽时代"(1760-1840年)，标志着农耕文明向工业文明的过渡，是人类发展史上的一个伟大奇迹。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16765" cy="685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048000" y="2898775"/>
            <a:ext cx="6096000" cy="414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266700"/>
            <a:endParaRPr lang="zh-CN" altLang="en-US" sz="2100">
              <a:solidFill>
                <a:srgbClr val="333333"/>
              </a:solidFill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10"/>
          <p:cNvSpPr/>
          <p:nvPr>
            <p:custDataLst>
              <p:tags r:id="rId1"/>
            </p:custDataLst>
          </p:nvPr>
        </p:nvSpPr>
        <p:spPr>
          <a:xfrm>
            <a:off x="1006695" y="1420629"/>
            <a:ext cx="4016737" cy="4016737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03382" y="1691957"/>
            <a:ext cx="3823364" cy="3474085"/>
          </a:xfrm>
          <a:custGeom>
            <a:avLst/>
            <a:gdLst>
              <a:gd name="connsiteX0" fmla="*/ 2006822 w 4013644"/>
              <a:gd name="connsiteY0" fmla="*/ 0 h 4013644"/>
              <a:gd name="connsiteX1" fmla="*/ 4013644 w 4013644"/>
              <a:gd name="connsiteY1" fmla="*/ 2006822 h 4013644"/>
              <a:gd name="connsiteX2" fmla="*/ 2006822 w 4013644"/>
              <a:gd name="connsiteY2" fmla="*/ 4013644 h 4013644"/>
              <a:gd name="connsiteX3" fmla="*/ 0 w 4013644"/>
              <a:gd name="connsiteY3" fmla="*/ 2006822 h 4013644"/>
              <a:gd name="connsiteX4" fmla="*/ 2006822 w 4013644"/>
              <a:gd name="connsiteY4" fmla="*/ 0 h 401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3644" h="4013644">
                <a:moveTo>
                  <a:pt x="2006822" y="0"/>
                </a:moveTo>
                <a:cubicBezTo>
                  <a:pt x="3115159" y="0"/>
                  <a:pt x="4013644" y="898485"/>
                  <a:pt x="4013644" y="2006822"/>
                </a:cubicBezTo>
                <a:cubicBezTo>
                  <a:pt x="4013644" y="3115159"/>
                  <a:pt x="3115159" y="4013644"/>
                  <a:pt x="2006822" y="4013644"/>
                </a:cubicBezTo>
                <a:cubicBezTo>
                  <a:pt x="898485" y="4013644"/>
                  <a:pt x="0" y="3115159"/>
                  <a:pt x="0" y="2006822"/>
                </a:cubicBezTo>
                <a:cubicBezTo>
                  <a:pt x="0" y="898485"/>
                  <a:pt x="898485" y="0"/>
                  <a:pt x="2006822" y="0"/>
                </a:cubicBezTo>
                <a:close/>
              </a:path>
            </a:pathLst>
          </a:custGeom>
        </p:spPr>
      </p:pic>
      <p:sp>
        <p:nvSpPr>
          <p:cNvPr id="9" name="椭圆 6"/>
          <p:cNvSpPr/>
          <p:nvPr>
            <p:custDataLst>
              <p:tags r:id="rId4"/>
            </p:custDataLst>
          </p:nvPr>
        </p:nvSpPr>
        <p:spPr>
          <a:xfrm>
            <a:off x="910009" y="1323944"/>
            <a:ext cx="4210109" cy="4210109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1"/>
          <p:cNvSpPr txBox="1"/>
          <p:nvPr>
            <p:custDataLst>
              <p:tags r:id="rId5"/>
            </p:custDataLst>
          </p:nvPr>
        </p:nvSpPr>
        <p:spPr>
          <a:xfrm>
            <a:off x="5474967" y="2390140"/>
            <a:ext cx="5543550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zh-CN" sz="4000" b="1" spc="24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第二次工业革命</a:t>
            </a:r>
            <a:endParaRPr lang="zh-CN" altLang="zh-CN" sz="4000" b="1" spc="240"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5346065" y="3652520"/>
            <a:ext cx="5801995" cy="14744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ctr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None/>
            </a:pPr>
            <a:r>
              <a:rPr altLang="zh-CN" sz="28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</a:t>
            </a:r>
            <a:r>
              <a:rPr altLang="zh-CN" sz="28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8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.0  电气化时代</a:t>
            </a:r>
            <a:endParaRPr lang="zh-CN" altLang="en-US" sz="280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ctr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None/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19世纪70年代至20世纪初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280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背景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40130" y="1773974"/>
            <a:ext cx="10111740" cy="3685266"/>
          </a:xfrm>
          <a:prstGeom prst="rect">
            <a:avLst/>
          </a:prstGeom>
          <a:noFill/>
        </p:spPr>
        <p:txBody>
          <a:bodyPr vert="horz" lIns="90000" tIns="46800" rIns="90000" bIns="46800" rtlCol="0" anchor="ctr">
            <a:normAutofit/>
          </a:bodyPr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1870年以后，科学技术的发展突飞猛进，各种新技术、新发明层出不穷，并被迅速应用于工业生产，大大促进了经济的发展，这就是第二次工业革命。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概况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40130" y="1609090"/>
            <a:ext cx="10111740" cy="4631055"/>
          </a:xfrm>
          <a:prstGeom prst="rect">
            <a:avLst/>
          </a:prstGeom>
          <a:noFill/>
        </p:spPr>
        <p:txBody>
          <a:bodyPr vert="horz" lIns="90000" tIns="46800" rIns="90000" bIns="46800" rtlCol="0" anchor="ctr"/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发起国：美、德、英、法、日等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标志：电力的发明和广泛应用和内燃机的应用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特点：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①科学和技术紧密结合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②几个国家同时进行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③有的国家两次革命交叉进行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④重工业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⑤电气时代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成就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Group 4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790575" y="1399540"/>
          <a:ext cx="10592435" cy="4833620"/>
        </p:xfrm>
        <a:graphic>
          <a:graphicData uri="http://schemas.openxmlformats.org/drawingml/2006/table">
            <a:tbl>
              <a:tblPr/>
              <a:tblGrid>
                <a:gridCol w="2016125"/>
                <a:gridCol w="1089660"/>
                <a:gridCol w="1186815"/>
                <a:gridCol w="3515360"/>
                <a:gridCol w="2784475"/>
              </a:tblGrid>
              <a:tr h="520700">
                <a:tc>
                  <a:txBody>
                    <a:bodyPr wrap="square"/>
                    <a:lstStyle/>
                    <a:p>
                      <a:pPr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sz="20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成就领域</a:t>
                      </a:r>
                      <a:endParaRPr lang="zh-CN" sz="20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sz="20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国家</a:t>
                      </a:r>
                      <a:endParaRPr lang="zh-CN" sz="20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sz="20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发明家</a:t>
                      </a:r>
                      <a:endParaRPr lang="zh-CN" sz="20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sz="20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主要成就</a:t>
                      </a:r>
                      <a:endParaRPr lang="zh-CN" sz="20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sz="20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影响</a:t>
                      </a:r>
                      <a:endParaRPr lang="zh-CN" sz="20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540">
                <a:tc>
                  <a:txBody>
                    <a:bodyPr wrap="square"/>
                    <a:lstStyle/>
                    <a:p>
                      <a:pPr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sz="1800" b="1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电力</a:t>
                      </a:r>
                      <a:r>
                        <a:rPr lang="zh-CN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的广泛应用</a:t>
                      </a:r>
                      <a:endParaRPr lang="zh-CN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德国</a:t>
                      </a:r>
                      <a:endParaRPr lang="en-US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美国</a:t>
                      </a:r>
                      <a:endParaRPr lang="zh-CN" altLang="en-US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西门子</a:t>
                      </a:r>
                      <a:endParaRPr lang="en-US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爱迪生</a:t>
                      </a:r>
                      <a:endParaRPr lang="zh-CN" altLang="en-US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发电机、电灯、电车、电影放映机</a:t>
                      </a:r>
                      <a:endParaRPr lang="zh-CN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进入“电气时代”</a:t>
                      </a:r>
                      <a:endParaRPr lang="zh-CN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540">
                <a:tc>
                  <a:txBody>
                    <a:bodyPr wrap="square"/>
                    <a:lstStyle/>
                    <a:p>
                      <a:pPr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sz="1800" b="1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内燃</a:t>
                      </a:r>
                      <a:r>
                        <a:rPr lang="zh-CN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机和新交通工具的制造</a:t>
                      </a:r>
                      <a:endParaRPr lang="zh-CN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德国</a:t>
                      </a:r>
                      <a:endParaRPr lang="zh-CN" altLang="en-US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卡尔</a:t>
                      </a:r>
                      <a:r>
                        <a:rPr lang="en-US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·</a:t>
                      </a:r>
                      <a:r>
                        <a:rPr lang="zh-CN" altLang="en-US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本茨</a:t>
                      </a:r>
                      <a:endParaRPr lang="zh-CN" altLang="en-US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汽车、</a:t>
                      </a:r>
                      <a:r>
                        <a:rPr lang="zh-CN" sz="1800" b="1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内燃机车</a:t>
                      </a:r>
                      <a:r>
                        <a:rPr lang="zh-CN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、远洋轮船、飞机</a:t>
                      </a:r>
                      <a:endParaRPr lang="zh-CN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推动石油开采和石油化工业产生</a:t>
                      </a:r>
                      <a:endParaRPr lang="zh-CN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1510">
                <a:tc>
                  <a:txBody>
                    <a:bodyPr wrap="square"/>
                    <a:lstStyle/>
                    <a:p>
                      <a:pPr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新</a:t>
                      </a:r>
                      <a:r>
                        <a:rPr lang="zh-CN" sz="1800" b="1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通讯手</a:t>
                      </a:r>
                      <a:r>
                        <a:rPr lang="zh-CN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段的发明</a:t>
                      </a:r>
                      <a:endParaRPr lang="zh-CN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美国</a:t>
                      </a:r>
                      <a:endParaRPr lang="en-US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意大利</a:t>
                      </a:r>
                      <a:endParaRPr lang="zh-CN" altLang="en-US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贝尔</a:t>
                      </a:r>
                      <a:endParaRPr lang="en-US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马可尼</a:t>
                      </a:r>
                      <a:endParaRPr lang="zh-CN" altLang="en-US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sz="1800" b="1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电话</a:t>
                      </a:r>
                      <a:r>
                        <a:rPr lang="zh-CN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、无线电报</a:t>
                      </a:r>
                      <a:endParaRPr lang="zh-CN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世界各地政治、经济、文化联系进一步加强</a:t>
                      </a:r>
                      <a:endParaRPr lang="zh-CN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540">
                <a:tc>
                  <a:txBody>
                    <a:bodyPr wrap="square"/>
                    <a:lstStyle/>
                    <a:p>
                      <a:pPr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sz="1800" b="1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化学工业</a:t>
                      </a:r>
                      <a:r>
                        <a:rPr lang="zh-CN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的建立</a:t>
                      </a:r>
                      <a:endParaRPr lang="zh-CN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瑞典</a:t>
                      </a:r>
                      <a:endParaRPr lang="zh-CN" altLang="en-US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诺贝尔</a:t>
                      </a:r>
                      <a:endParaRPr lang="zh-CN" altLang="en-US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炸药（无烟火药）、塑料、人造纤维</a:t>
                      </a:r>
                      <a:endParaRPr lang="zh-CN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军事工业发展、改变人们的生活</a:t>
                      </a:r>
                      <a:endParaRPr lang="zh-CN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4540">
                <a:tc>
                  <a:txBody>
                    <a:bodyPr wrap="square"/>
                    <a:lstStyle/>
                    <a:p>
                      <a:pPr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sz="1800" b="1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传统工业</a:t>
                      </a:r>
                      <a:r>
                        <a:rPr lang="zh-CN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获得新发展</a:t>
                      </a:r>
                      <a:endParaRPr lang="zh-CN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zh-CN" altLang="zh-CN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endParaRPr lang="zh-CN" altLang="zh-CN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炼钢技术、制造业和建筑业等</a:t>
                      </a:r>
                      <a:endParaRPr lang="zh-CN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zh-CN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“</a:t>
                      </a:r>
                      <a:r>
                        <a:rPr lang="zh-CN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钢铁时代”到来</a:t>
                      </a:r>
                      <a:endParaRPr lang="zh-CN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220">
                <a:tc gridSpan="5">
                  <a:txBody>
                    <a:bodyPr wrap="square"/>
                    <a:lstStyle/>
                    <a:p>
                      <a:pPr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产业结构：产生的新工业部门，电力工业、石油、钢铁等，</a:t>
                      </a:r>
                      <a:r>
                        <a:rPr lang="zh-CN" sz="1800" b="1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重工业</a:t>
                      </a:r>
                      <a:r>
                        <a:rPr lang="zh-CN" sz="1800" b="0" spc="12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成为工业主导。</a:t>
                      </a:r>
                      <a:endParaRPr lang="zh-CN" sz="18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cP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cPr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custDataLst>
      <p:tags r:id="rId7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影响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40130" y="1609090"/>
            <a:ext cx="10111740" cy="4631055"/>
          </a:xfrm>
          <a:prstGeom prst="rect">
            <a:avLst/>
          </a:prstGeom>
          <a:noFill/>
        </p:spPr>
        <p:txBody>
          <a:bodyPr vert="horz" lIns="90000" tIns="46800" rIns="90000" bIns="46800" rtlCol="0" anchor="ctr"/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对世界：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(1)为世界市场的进一步发展奠定了雄厚的物质基础和先进技术基础：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(2)列强对外殖民扩张,使世界上更多的国家和地区被迫卷入了资本主义世界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(3)使人类社会进入“电气时代”。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影响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40130" y="1609090"/>
            <a:ext cx="10111740" cy="4631055"/>
          </a:xfrm>
          <a:prstGeom prst="rect">
            <a:avLst/>
          </a:prstGeom>
          <a:noFill/>
        </p:spPr>
        <p:txBody>
          <a:bodyPr vert="horz" lIns="90000" tIns="46800" rIns="90000" bIns="46800" rtlCol="0" anchor="ctr"/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对中国：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政治上：西方国家进一步侵略中国，发动甲午中日战争、八国联军侵华战争，掀起瓜分中国的狂潮，中国完全沦为半殖民地半封建社会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经济：自然经济进一步解体，民族资本主义初步发展，民族资产阶级壮大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思想：“君主立宪”“民主共和”“实业救国”，学习西方发展至制度层面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>
            <p:custDataLst>
              <p:tags r:id="rId1"/>
            </p:custDataLst>
          </p:nvPr>
        </p:nvSpPr>
        <p:spPr>
          <a:xfrm>
            <a:off x="0" y="1474788"/>
            <a:ext cx="12192000" cy="39084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>
            <p:custDataLst>
              <p:tags r:id="rId2"/>
            </p:custDataLst>
          </p:nvPr>
        </p:nvSpPr>
        <p:spPr>
          <a:xfrm>
            <a:off x="1378585" y="1"/>
            <a:ext cx="3308350" cy="5384164"/>
          </a:xfrm>
          <a:prstGeom prst="rect">
            <a:avLst/>
          </a:prstGeom>
          <a:solidFill>
            <a:schemeClr val="tx1">
              <a:lumMod val="50000"/>
              <a:lumOff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>
            <p:custDataLst>
              <p:tags r:id="rId3"/>
            </p:custDataLst>
          </p:nvPr>
        </p:nvCxnSpPr>
        <p:spPr>
          <a:xfrm flipH="1">
            <a:off x="9289143" y="1177834"/>
            <a:ext cx="2902856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>
            <p:custDataLst>
              <p:tags r:id="rId4"/>
            </p:custDataLst>
          </p:nvPr>
        </p:nvCxnSpPr>
        <p:spPr>
          <a:xfrm flipH="1">
            <a:off x="9956800" y="1018177"/>
            <a:ext cx="2235199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>
            <p:custDataLst>
              <p:tags r:id="rId5"/>
            </p:custDataLst>
          </p:nvPr>
        </p:nvCxnSpPr>
        <p:spPr>
          <a:xfrm flipH="1">
            <a:off x="10638971" y="858520"/>
            <a:ext cx="1553029" cy="0"/>
          </a:xfrm>
          <a:prstGeom prst="line">
            <a:avLst/>
          </a:prstGeom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>
            <p:custDataLst>
              <p:tags r:id="rId6"/>
            </p:custDataLst>
          </p:nvPr>
        </p:nvSpPr>
        <p:spPr>
          <a:xfrm>
            <a:off x="1534795" y="1890713"/>
            <a:ext cx="2996565" cy="30765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工业革命</a:t>
            </a:r>
            <a:endParaRPr lang="zh-CN" altLang="en-US" sz="4000" b="1" spc="3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7"/>
            </p:custDataLst>
          </p:nvPr>
        </p:nvSpPr>
        <p:spPr>
          <a:xfrm>
            <a:off x="5573394" y="1890712"/>
            <a:ext cx="5501005" cy="307657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rmAutofit/>
          </a:bodyPr>
          <a:lstStyle/>
          <a:p>
            <a:pPr marL="0" lvl="0" indent="0" algn="l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None/>
            </a:pPr>
            <a:r>
              <a:rPr lang="zh-CN" sz="2400" spc="16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18世纪中叶以来，人类历史上先后发生了三次工业革命，均发源于西方国家及衍生国家，并由他们所创新所主导，使得人类发展进入了空前繁荣的时代。进入21世纪以来，第四次工业革命也正蓄势待发，即将到来。</a:t>
            </a:r>
            <a:endParaRPr lang="zh-CN" sz="2400" spc="16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意义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40130" y="1687830"/>
            <a:ext cx="10111740" cy="4133850"/>
          </a:xfrm>
          <a:prstGeom prst="rect">
            <a:avLst/>
          </a:prstGeom>
          <a:noFill/>
        </p:spPr>
        <p:txBody>
          <a:bodyPr vert="horz" lIns="90000" tIns="46800" rIns="90000" bIns="46800" rtlCol="0" anchor="ctr"/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en-US" alt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二次工业革命进入了"电气时代"(1860-1950年)，使得电力、钢铁、铁路、化工、汽车等重工业兴起，石油成为新能源，并促使交通的迅速发展，世界各国的交流更为频繁，并逐渐形成一个全球化的国际政治、经济体系;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35"/>
            <a:ext cx="12198985" cy="66852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10"/>
          <p:cNvSpPr/>
          <p:nvPr>
            <p:custDataLst>
              <p:tags r:id="rId1"/>
            </p:custDataLst>
          </p:nvPr>
        </p:nvSpPr>
        <p:spPr>
          <a:xfrm>
            <a:off x="1006695" y="1420629"/>
            <a:ext cx="4016737" cy="4016737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椭圆 6"/>
          <p:cNvSpPr/>
          <p:nvPr>
            <p:custDataLst>
              <p:tags r:id="rId2"/>
            </p:custDataLst>
          </p:nvPr>
        </p:nvSpPr>
        <p:spPr>
          <a:xfrm>
            <a:off x="910009" y="1323944"/>
            <a:ext cx="4210109" cy="4210109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1"/>
          <p:cNvSpPr txBox="1"/>
          <p:nvPr>
            <p:custDataLst>
              <p:tags r:id="rId3"/>
            </p:custDataLst>
          </p:nvPr>
        </p:nvSpPr>
        <p:spPr>
          <a:xfrm>
            <a:off x="5474967" y="2390140"/>
            <a:ext cx="5543550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zh-CN" sz="4000" b="1" spc="24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第三次工业革命</a:t>
            </a:r>
            <a:endParaRPr lang="zh-CN" altLang="zh-CN" sz="4000" b="1" spc="240"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5346065" y="3652520"/>
            <a:ext cx="5801995" cy="14744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ctr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None/>
            </a:pPr>
            <a:r>
              <a:rPr altLang="zh-CN" sz="28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8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工业3.0  信息时代</a:t>
            </a:r>
            <a:endParaRPr sz="280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ctr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None/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20世纪 四五十年代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280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542415"/>
            <a:ext cx="3748405" cy="3748405"/>
          </a:xfrm>
          <a:prstGeom prst="ellipse">
            <a:avLst/>
          </a:prstGeom>
        </p:spPr>
      </p:pic>
    </p:spTree>
    <p:custDataLst>
      <p:tags r:id="rId6"/>
    </p:custData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背景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60450" y="2258060"/>
            <a:ext cx="10111740" cy="3923030"/>
          </a:xfrm>
          <a:prstGeom prst="rect">
            <a:avLst/>
          </a:prstGeom>
          <a:noFill/>
        </p:spPr>
        <p:txBody>
          <a:bodyPr vert="horz" lIns="90000" tIns="46800" rIns="90000" bIns="46800" rtlCol="0" anchor="ctr">
            <a:normAutofit/>
          </a:bodyPr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①社会条件：二战期间军事科技发展，战后军事军备竞赛和发展经济的要求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②理论准备：20世纪科学理论迅速发展和重大突破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③政治保障：资本主义发展的相对稳定和国家垄断资本主义的发展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概况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40130" y="1431290"/>
            <a:ext cx="10152380" cy="4631055"/>
          </a:xfrm>
          <a:prstGeom prst="rect">
            <a:avLst/>
          </a:prstGeom>
          <a:noFill/>
        </p:spPr>
        <p:txBody>
          <a:bodyPr vert="horz" lIns="90000" tIns="46800" rIns="90000" bIns="46800" rtlCol="0" anchor="ctr"/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4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时间：20世纪四五十年代</a:t>
            </a:r>
            <a:endParaRPr lang="zh-CN" sz="24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sz="24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主要领域：原子能、电子技术 、航天技术、 生物工程等   </a:t>
            </a:r>
            <a:endParaRPr lang="zh-CN" sz="24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4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特点:</a:t>
            </a:r>
            <a:r>
              <a:rPr lang="zh-CN" sz="24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①科技社会化②技术革命群体化③发展进程高速化</a:t>
            </a:r>
            <a:endParaRPr lang="zh-CN" sz="24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en-US" altLang="zh-CN" sz="24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4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首先，科学技术在推动生产力的发展方面起重越来越重的作用，科学技术转化为直接生产力的速度加快。</a:t>
            </a:r>
            <a:endParaRPr lang="zh-CN" sz="24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en-US" altLang="zh-CN" sz="24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4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其次，科学和技术密切结合，相互促进。随着科学实验手段的不断进步，科研探索的领域也在不断开阔。</a:t>
            </a:r>
            <a:endParaRPr lang="zh-CN" sz="24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en-US" altLang="zh-CN" sz="24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4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后，科学技术各个领域之间相互联系加强，在现代科技发展的情况下，出现了两种趋势:一方面学科越来越多，分工越来越细，研究越来越深入化；另一方面学科之间的联系越来越密切，相互联系渗透的程度越来越深，科学研究朝着综合性方向发展。</a:t>
            </a:r>
            <a:endParaRPr lang="zh-CN" sz="24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335280" y="152400"/>
            <a:ext cx="11557000" cy="6568440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78180" y="282575"/>
          <a:ext cx="10895965" cy="6263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360"/>
                <a:gridCol w="2312670"/>
                <a:gridCol w="1399540"/>
                <a:gridCol w="6843395"/>
              </a:tblGrid>
              <a:tr h="365760"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18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时间</a:t>
                      </a:r>
                      <a:endParaRPr lang="zh-CN" altLang="en-US" sz="18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国家</a:t>
                      </a:r>
                      <a:endParaRPr lang="zh-CN" altLang="en-US" sz="18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olidFill>
                            <a:srgbClr val="FF0000"/>
                          </a:solidFill>
                          <a:sym typeface="+mn-ea"/>
                        </a:rPr>
                        <a:t>成绩</a:t>
                      </a:r>
                      <a:endParaRPr lang="zh-CN" altLang="en-US" sz="18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 rowSpan="6"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空间技术</a:t>
                      </a:r>
                      <a:endParaRPr lang="zh-CN" altLang="en-US" sz="1800">
                        <a:solidFill>
                          <a:srgbClr val="FF0000"/>
                        </a:solidFill>
                        <a:sym typeface="+mn-ea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1957 年 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苏联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发射了世界上第一颗人造地球卫星，开创了空间技术发展的新纪元</a:t>
                      </a:r>
                      <a:endParaRPr lang="zh-CN" altLang="en-US" sz="1800">
                        <a:sym typeface="+mn-ea"/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1958年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美国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发射了人造地球卫星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1959年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苏联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苏联发射的"月球"2号卫星成为最先把物体送上月球的卫星</a:t>
                      </a:r>
                      <a:endParaRPr lang="zh-CN" altLang="en-US" b="1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1961年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苏联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加加林乘坐飞船进入太空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1969年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美国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实现了人类登月的梦想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8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1981年4月12日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美国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哥伦比亚航天飞机试飞成功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 rowSpan="6">
                  <a:txBody>
                    <a:bodyPr wrap="square"/>
                    <a:lstStyle/>
                    <a:p>
                      <a:pPr algn="ctr">
                        <a:buNone/>
                      </a:pPr>
                      <a:endParaRPr lang="zh-CN" altLang="en-US" sz="1800">
                        <a:sym typeface="+mn-ea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原子能技术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1945年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美国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成功地试制原子弹后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1949年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苏联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试爆原子弹成功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1952年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美国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试制成功氢弹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88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1953年~1964年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英、法、中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相继试制核武器成功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1954年6月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苏联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建成第一个原子能电站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1957年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苏联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第一艘核动力破冰船下水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 rowSpan="4"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电子计算机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40年代后期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电子管计算机为第一代计算机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1959年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出现晶体管计算机，运算速度每秒在100万次以上。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1964年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运算速度每秒达到300万次。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 v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1978年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 wrap="square"/>
                    <a:lstStyle/>
                    <a:p>
                      <a:pPr algn="ctr">
                        <a:buNone/>
                      </a:pPr>
                      <a:r>
                        <a:rPr lang="zh-CN" altLang="en-US" sz="1800">
                          <a:sym typeface="+mn-ea"/>
                        </a:rPr>
                        <a:t>计算机运算速度每秒可运算1.5亿次。</a:t>
                      </a:r>
                      <a:endParaRPr lang="zh-CN" altLang="en-US">
                        <a:solidFill>
                          <a:srgbClr val="FF0000"/>
                        </a:solidFill>
                      </a:endParaRPr>
                    </a:p>
                  </a:txBody>
                  <a:tcPr vert="horz"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L w="12700">
                      <a:solidFill>
                        <a:schemeClr val="tx1"/>
                      </a:solidFill>
                      <a:prstDash val="solid"/>
                    </a:lnL>
                    <a:lnR w="12700">
                      <a:solidFill>
                        <a:schemeClr val="tx1"/>
                      </a:solidFill>
                      <a:prstDash val="solid"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193040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1173924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5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227560" cy="6858000"/>
            <a:chOff x="0" y="0"/>
            <a:chExt cx="19256" cy="10800"/>
          </a:xfrm>
        </p:grpSpPr>
        <p:pic>
          <p:nvPicPr>
            <p:cNvPr id="9218" name="Picture 2" descr="5-3"/>
            <p:cNvPicPr>
              <a:picLocks noChangeAspect="1" noChangeArrowheads="1"/>
            </p:cNvPicPr>
            <p:nvPr/>
          </p:nvPicPr>
          <p:blipFill>
            <a:blip r:embed="rId1"/>
            <a:srcRect r="2499" b="6393"/>
            <a:stretch>
              <a:fillRect/>
            </a:stretch>
          </p:blipFill>
          <p:spPr bwMode="auto">
            <a:xfrm>
              <a:off x="0" y="0"/>
              <a:ext cx="19256" cy="10800"/>
            </a:xfrm>
            <a:prstGeom prst="rect">
              <a:avLst/>
            </a:prstGeom>
            <a:noFill/>
            <a:ln w="76200" cmpd="tri">
              <a:noFill/>
              <a:miter lim="800000"/>
              <a:headEnd/>
              <a:tailEnd/>
            </a:ln>
          </p:spPr>
        </p:pic>
        <p:sp>
          <p:nvSpPr>
            <p:cNvPr id="9219" name="Text Box 3"/>
            <p:cNvSpPr txBox="1">
              <a:spLocks noChangeArrowheads="1"/>
            </p:cNvSpPr>
            <p:nvPr/>
          </p:nvSpPr>
          <p:spPr bwMode="auto">
            <a:xfrm>
              <a:off x="525" y="566"/>
              <a:ext cx="14880" cy="957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marL="457200" indent="-457200" algn="l">
                <a:lnSpc>
                  <a:spcPct val="120000"/>
                </a:lnSpc>
                <a:buFont typeface="Wingdings" panose="05000000000000000000" charset="0"/>
                <a:buChar char="n"/>
              </a:pPr>
              <a:r>
                <a:rPr kumimoji="1" lang="zh-CN" altLang="en-US" sz="28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世界上第一座核反应堆</a:t>
              </a:r>
              <a:endParaRPr kumimoji="1"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  <p:transition>
    <p:blinds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0"/>
            <a:ext cx="12193270" cy="6858635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</p:pic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596900" y="509270"/>
            <a:ext cx="8962390" cy="11245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lvl="0" indent="-457200" algn="l">
              <a:lnSpc>
                <a:spcPct val="120000"/>
              </a:lnSpc>
              <a:buClrTx/>
              <a:buSzTx/>
              <a:buFont typeface="Wingdings" panose="05000000000000000000" charset="0"/>
              <a:buChar char="n"/>
            </a:pPr>
            <a:r>
              <a:rPr kumimoji="1"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1945年7月16日，人类第一颗原子弹</a:t>
            </a:r>
            <a:endParaRPr kumimoji="1"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457200" lvl="0" indent="-457200" algn="l">
              <a:lnSpc>
                <a:spcPct val="120000"/>
              </a:lnSpc>
              <a:buClrTx/>
              <a:buSzTx/>
              <a:buFont typeface="Wingdings" panose="05000000000000000000" charset="0"/>
              <a:buChar char="n"/>
            </a:pPr>
            <a:r>
              <a:rPr kumimoji="1"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在美国新墨西哥州的沙漠中爆炸成功。 </a:t>
            </a:r>
            <a:endParaRPr kumimoji="1"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"/>
          <a:srcRect l="4529" t="12271" r="4568" b="19519"/>
          <a:stretch>
            <a:fillRect/>
          </a:stretch>
        </p:blipFill>
        <p:spPr bwMode="auto">
          <a:xfrm>
            <a:off x="0" y="0"/>
            <a:ext cx="12190730" cy="68580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401955" y="309245"/>
            <a:ext cx="9800590" cy="6076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lvl="0" indent="-457200" algn="l">
              <a:lnSpc>
                <a:spcPct val="120000"/>
              </a:lnSpc>
              <a:buClrTx/>
              <a:buSzTx/>
              <a:buFont typeface="Wingdings" panose="05000000000000000000" charset="0"/>
              <a:buChar char="n"/>
            </a:pPr>
            <a:r>
              <a:rPr kumimoji="1"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1946年，美国在太平洋比基尼岛水下进行原子弹爆炸实验。</a:t>
            </a:r>
            <a:endParaRPr kumimoji="1"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8890" y="-76200"/>
            <a:ext cx="12183110" cy="68580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27000" y="139065"/>
            <a:ext cx="7324090" cy="1641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lvl="0" indent="-457200" algn="l">
              <a:lnSpc>
                <a:spcPct val="120000"/>
              </a:lnSpc>
              <a:buClrTx/>
              <a:buSzTx/>
              <a:buFont typeface="Wingdings" panose="05000000000000000000" charset="0"/>
              <a:buChar char="n"/>
            </a:pPr>
            <a:r>
              <a:rPr kumimoji="1"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1954年，苏联建成世界上第一座核电站，开始了原子能的和平利用。到1992年底，全世界共建成400多座核电站。</a:t>
            </a:r>
            <a:endParaRPr kumimoji="1" lang="zh-CN" alt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" y="624840"/>
            <a:ext cx="12147550" cy="57785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88" r="7815"/>
          <a:stretch>
            <a:fillRect/>
          </a:stretch>
        </p:blipFill>
        <p:spPr bwMode="auto">
          <a:xfrm>
            <a:off x="-112395" y="0"/>
            <a:ext cx="1230439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34010" y="407035"/>
            <a:ext cx="5461000" cy="11245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lvl="0" indent="-457200" algn="l">
              <a:lnSpc>
                <a:spcPct val="120000"/>
              </a:lnSpc>
              <a:buClrTx/>
              <a:buSzTx/>
              <a:buFont typeface="Wingdings" panose="05000000000000000000" charset="0"/>
              <a:buChar char="n"/>
            </a:pPr>
            <a:r>
              <a:rPr kumimoji="1"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1946年美国宾夕法尼亚大学研制出的世界第一台电子计算机</a:t>
            </a:r>
            <a:endParaRPr kumimoji="1" lang="zh-CN" altLang="en-US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"/>
          <a:srcRect t="4219"/>
          <a:stretch>
            <a:fillRect/>
          </a:stretch>
        </p:blipFill>
        <p:spPr bwMode="auto">
          <a:xfrm>
            <a:off x="5139559" y="2414513"/>
            <a:ext cx="6502400" cy="3685843"/>
          </a:xfrm>
          <a:prstGeom prst="rect">
            <a:avLst/>
          </a:prstGeom>
          <a:noFill/>
          <a:ln w="76200" cmpd="tri">
            <a:solidFill>
              <a:srgbClr val="006666"/>
            </a:solidFill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342759" y="5380651"/>
            <a:ext cx="6299200" cy="6076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索尼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QRIO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智能机器人</a:t>
            </a:r>
            <a:endParaRPr kumimoji="1"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4655" y="984885"/>
            <a:ext cx="4462145" cy="5115560"/>
          </a:xfrm>
          <a:prstGeom prst="rect">
            <a:avLst/>
          </a:prstGeom>
          <a:noFill/>
          <a:ln w="76200" cmpd="tri">
            <a:solidFill>
              <a:srgbClr val="006666"/>
            </a:solidFill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308554" y="1012768"/>
            <a:ext cx="6430707" cy="11245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800" b="1" smtClean="0">
                <a:latin typeface="宋体" panose="02010600030101010101" pitchFamily="2" charset="-122"/>
                <a:ea typeface="宋体" panose="02010600030101010101" pitchFamily="2" charset="-122"/>
              </a:rPr>
              <a:t>日本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2000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年研制的智能机器人</a:t>
            </a:r>
            <a:r>
              <a:rPr kumimoji="1" lang="zh-CN" altLang="en-US" sz="28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阿西莫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能双脚行走。</a:t>
            </a:r>
            <a:endParaRPr kumimoji="1"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5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-121920" y="635"/>
            <a:ext cx="12313920" cy="696341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8358" y="5504883"/>
            <a:ext cx="9212227" cy="6076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lvl="0" indent="-457200" algn="l">
              <a:lnSpc>
                <a:spcPct val="120000"/>
              </a:lnSpc>
              <a:buClrTx/>
              <a:buSzTx/>
              <a:buFont typeface="Wingdings" panose="05000000000000000000" charset="0"/>
              <a:buChar char="n"/>
            </a:pPr>
            <a:r>
              <a:rPr kumimoji="1"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1957年10月4日 ，苏联成功发射人类第一颗人造卫星。</a:t>
            </a:r>
            <a:endParaRPr kumimoji="1"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1"/>
          <a:srcRect t="7692" b="3078"/>
          <a:stretch>
            <a:fillRect/>
          </a:stretch>
        </p:blipFill>
        <p:spPr bwMode="auto">
          <a:xfrm>
            <a:off x="6767830" y="0"/>
            <a:ext cx="5424170" cy="675005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0" y="1967230"/>
            <a:ext cx="6768465" cy="489077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sp>
        <p:nvSpPr>
          <p:cNvPr id="18436" name="AutoShape 4"/>
          <p:cNvSpPr txBox="1">
            <a:spLocks noChangeArrowheads="1"/>
          </p:cNvSpPr>
          <p:nvPr/>
        </p:nvSpPr>
        <p:spPr bwMode="auto">
          <a:xfrm>
            <a:off x="6924676" y="88265"/>
            <a:ext cx="625474" cy="5650865"/>
          </a:xfrm>
          <a:prstGeom prst="wedgeRectCallout">
            <a:avLst>
              <a:gd name="adj1" fmla="val 57107"/>
              <a:gd name="adj2" fmla="val 87671"/>
            </a:avLst>
          </a:prstGeom>
          <a:noFill/>
          <a:ln w="9525">
            <a:noFill/>
            <a:miter lim="800000"/>
          </a:ln>
          <a:effectLst/>
        </p:spPr>
        <p:txBody>
          <a:bodyPr vert="eaVert" wrap="square">
            <a:spAutoFit/>
          </a:bodyPr>
          <a:lstStyle/>
          <a:p>
            <a:pPr marL="457200" lvl="0" indent="-457200" algn="l">
              <a:lnSpc>
                <a:spcPct val="120000"/>
              </a:lnSpc>
              <a:buClrTx/>
              <a:buSzTx/>
              <a:buFont typeface="Wingdings" panose="05000000000000000000" charset="0"/>
              <a:buChar char="n"/>
            </a:pPr>
            <a:r>
              <a:rPr kumimoji="1"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可供人类在太空生存的航天器</a:t>
            </a:r>
            <a:endParaRPr kumimoji="1" lang="zh-CN" altLang="en-US" sz="2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9459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0" y="88265"/>
            <a:ext cx="6768465" cy="1641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en-US" altLang="zh-CN" sz="2800" b="1" smtClean="0">
                <a:latin typeface="宋体" panose="02010600030101010101" pitchFamily="2" charset="-122"/>
                <a:ea typeface="宋体" panose="02010600030101010101" pitchFamily="2" charset="-122"/>
              </a:rPr>
              <a:t>1961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年，苏联成功地进行了宇宙飞船载人太空飞行。图为世界第一个飞上太空的宇航员</a:t>
            </a:r>
            <a:r>
              <a:rPr kumimoji="1" lang="zh-CN" altLang="en-US" sz="2800" b="1">
                <a:solidFill>
                  <a:srgbClr val="CC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加加林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kumimoji="1"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945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0"/>
            <a:ext cx="12160885" cy="6858635"/>
          </a:xfrm>
          <a:prstGeom prst="rect">
            <a:avLst/>
          </a:prstGeom>
          <a:noFill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28955" y="262890"/>
            <a:ext cx="11451590" cy="11245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charset="0"/>
              <a:buChar char="n"/>
            </a:pPr>
            <a:r>
              <a:rPr kumimoji="1" lang="en-US" altLang="zh-CN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1969</a:t>
            </a:r>
            <a:r>
              <a:rPr kumimoji="1"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kumimoji="1" lang="en-US" altLang="zh-CN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kumimoji="1"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kumimoji="1" lang="en-US" altLang="zh-CN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</a:t>
            </a:r>
            <a:r>
              <a:rPr kumimoji="1"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日，美国实施登月计划，人类首次登上月球。 图为“阿波罗” </a:t>
            </a:r>
            <a:r>
              <a:rPr kumimoji="1" lang="en-US" altLang="zh-CN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11</a:t>
            </a:r>
            <a:r>
              <a:rPr kumimoji="1"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号飞船登月舱。</a:t>
            </a:r>
            <a:endParaRPr kumimoji="1" lang="zh-CN" altLang="en-US" sz="28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-8890"/>
            <a:ext cx="12192000" cy="686689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94335" y="6109970"/>
            <a:ext cx="11523345" cy="6076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charset="0"/>
              <a:buChar char="n"/>
            </a:pPr>
            <a:r>
              <a:rPr kumimoji="1" lang="zh-CN" altLang="en-US" sz="2800" b="1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埃</a:t>
            </a:r>
            <a:r>
              <a:rPr kumimoji="1"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德温</a:t>
            </a:r>
            <a:r>
              <a:rPr kumimoji="1" lang="en-US" altLang="zh-CN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kumimoji="1"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奥尔德林首次登上月球，并在月球漫步。</a:t>
            </a:r>
            <a:endParaRPr kumimoji="1" lang="zh-CN" altLang="en-US" sz="28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93700" y="5981700"/>
            <a:ext cx="11485245" cy="6076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indent="-457200" algn="r">
              <a:lnSpc>
                <a:spcPct val="120000"/>
              </a:lnSpc>
              <a:buFont typeface="Wingdings" panose="05000000000000000000" charset="0"/>
              <a:buChar char="n"/>
            </a:pPr>
            <a:r>
              <a:rPr kumimoji="1" lang="en-US" altLang="zh-CN" sz="2800" b="1" smtClean="0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1981</a:t>
            </a:r>
            <a:r>
              <a:rPr kumimoji="1" lang="zh-CN" altLang="en-US" sz="2800" b="1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kumimoji="1" lang="en-US" altLang="zh-CN" sz="2800" b="1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kumimoji="1" lang="zh-CN" altLang="en-US" sz="2800" b="1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kumimoji="1" lang="en-US" altLang="zh-CN" sz="2800" b="1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12</a:t>
            </a:r>
            <a:r>
              <a:rPr kumimoji="1" lang="zh-CN" altLang="en-US" sz="2800" b="1">
                <a:solidFill>
                  <a:srgbClr val="0066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日，美国第一架航天飞机哥伦比亚号试飞成功。</a:t>
            </a:r>
            <a:endParaRPr kumimoji="1" lang="zh-CN" altLang="en-US" sz="2800" b="1">
              <a:solidFill>
                <a:srgbClr val="0066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393832" y="850727"/>
            <a:ext cx="4033736" cy="4965966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rcRect l="20619" t="7811" r="4959" b="6827"/>
          <a:stretch>
            <a:fillRect/>
          </a:stretch>
        </p:blipFill>
        <p:spPr bwMode="auto">
          <a:xfrm>
            <a:off x="4869815" y="850900"/>
            <a:ext cx="6903720" cy="49657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0"/>
            <a:ext cx="12215495" cy="6975475"/>
          </a:xfrm>
          <a:prstGeom prst="rect">
            <a:avLst/>
          </a:prstGeom>
          <a:noFill/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19920" y="334763"/>
            <a:ext cx="9202705" cy="11245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ct val="50000"/>
              </a:spcBef>
              <a:buFont typeface="Wingdings" panose="05000000000000000000" charset="0"/>
              <a:buChar char="n"/>
            </a:pPr>
            <a:r>
              <a:rPr kumimoji="1" lang="en-US" altLang="zh-CN" sz="28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1971</a:t>
            </a:r>
            <a:r>
              <a:rPr kumimoji="1"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kumimoji="1"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kumimoji="1"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kumimoji="1"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</a:t>
            </a:r>
            <a:r>
              <a:rPr kumimoji="1"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日，苏联成功发射了世界上第一个试验性载人空间站</a:t>
            </a:r>
            <a:r>
              <a:rPr kumimoji="1"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——“</a:t>
            </a:r>
            <a:r>
              <a:rPr kumimoji="1"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礼炮</a:t>
            </a:r>
            <a:r>
              <a:rPr kumimoji="1"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1”</a:t>
            </a:r>
            <a:r>
              <a:rPr kumimoji="1"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号空间站。</a:t>
            </a:r>
            <a:endParaRPr kumimoji="1"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1"/>
          <a:srcRect b="9210"/>
          <a:stretch>
            <a:fillRect/>
          </a:stretch>
        </p:blipFill>
        <p:spPr bwMode="auto">
          <a:xfrm>
            <a:off x="0" y="0"/>
            <a:ext cx="12308840" cy="68580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782955" y="292100"/>
            <a:ext cx="10934700" cy="6076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charset="0"/>
              <a:buChar char="n"/>
            </a:pPr>
            <a:r>
              <a:rPr kumimoji="1" lang="zh-CN" altLang="en-US" sz="2800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美国</a:t>
            </a:r>
            <a:r>
              <a:rPr kumimoji="1"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</a:t>
            </a:r>
            <a:r>
              <a:rPr kumimoji="1"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1973</a:t>
            </a:r>
            <a:r>
              <a:rPr kumimoji="1"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年发射了一座叫“天空实验室”的空间站。</a:t>
            </a:r>
            <a:endParaRPr kumimoji="1"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>
    <p:split orient="vert" dir="in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-635" y="-635"/>
            <a:ext cx="12192635" cy="7000240"/>
          </a:xfrm>
          <a:prstGeom prst="rect">
            <a:avLst/>
          </a:prstGeom>
          <a:noFill/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56210" y="341630"/>
            <a:ext cx="7557135" cy="1641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ct val="50000"/>
              </a:spcBef>
              <a:buFont typeface="Wingdings" panose="05000000000000000000" charset="0"/>
              <a:buChar char="n"/>
            </a:pPr>
            <a:r>
              <a:rPr kumimoji="1"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最著名的空间站当属苏联</a:t>
            </a:r>
            <a:r>
              <a:rPr kumimoji="1"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1986</a:t>
            </a:r>
            <a:r>
              <a:rPr kumimoji="1"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年发射的和平号空间站 。它在太空运行了</a:t>
            </a:r>
            <a:r>
              <a:rPr kumimoji="1"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kumimoji="1"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年，于</a:t>
            </a:r>
            <a:r>
              <a:rPr kumimoji="1"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2001</a:t>
            </a:r>
            <a:r>
              <a:rPr kumimoji="1"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kumimoji="1"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kumimoji="1"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kumimoji="1"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</a:t>
            </a:r>
            <a:r>
              <a:rPr kumimoji="1"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日在人工控制下葬身南太平洋。</a:t>
            </a:r>
            <a:endParaRPr kumimoji="1" lang="zh-CN" altLang="en-US" sz="2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954638" y="420439"/>
            <a:ext cx="4114811" cy="289414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485" y="208280"/>
            <a:ext cx="11797030" cy="644080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201400" y="105156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0"/>
            <a:ext cx="12190095" cy="6779895"/>
          </a:xfrm>
          <a:prstGeom prst="rect">
            <a:avLst/>
          </a:prstGeom>
          <a:noFill/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63855" y="4646930"/>
            <a:ext cx="11611610" cy="18567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lvl="0" indent="-457200" algn="l">
              <a:lnSpc>
                <a:spcPct val="120000"/>
              </a:lnSpc>
              <a:spcBef>
                <a:spcPct val="50000"/>
              </a:spcBef>
              <a:buClrTx/>
              <a:buSzTx/>
              <a:buFont typeface="Wingdings" panose="05000000000000000000" charset="0"/>
              <a:buChar char="n"/>
            </a:pPr>
            <a:r>
              <a:rPr kumimoji="1"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国际空间站</a:t>
            </a:r>
            <a:endParaRPr kumimoji="1"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indent="0" algn="l">
              <a:lnSpc>
                <a:spcPct val="120000"/>
              </a:lnSpc>
              <a:spcBef>
                <a:spcPct val="50000"/>
              </a:spcBef>
              <a:buClrTx/>
              <a:buSzTx/>
              <a:buFont typeface="Wingdings" panose="05000000000000000000" charset="0"/>
              <a:buNone/>
            </a:pPr>
            <a:r>
              <a:rPr kumimoji="1" lang="en-US" altLang="zh-CN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kumimoji="1"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由美俄等16国共同建造的“国际空间站”是迄今为止最大的航天器，代表了当代空间站技术的最高水平。它于1994年开始建造，2007年建成。</a:t>
            </a:r>
            <a:endParaRPr kumimoji="1"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6137910" y="961390"/>
            <a:ext cx="5215890" cy="331279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969000" y="4535170"/>
            <a:ext cx="5613400" cy="1641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2800" b="1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1993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年，世界上第一种转基因食品</a:t>
            </a:r>
            <a:r>
              <a:rPr kumimoji="1" lang="en-US" altLang="zh-CN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kumimoji="1" lang="zh-CN" altLang="en-US" sz="28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转基因晚熟西红柿正式在美国上市。</a:t>
            </a:r>
            <a:endParaRPr kumimoji="1"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2054" y="683090"/>
            <a:ext cx="5685671" cy="6076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"/>
              </a:spcBef>
            </a:pPr>
            <a:r>
              <a:rPr kumimoji="1" lang="zh-CN" altLang="en-US" sz="2800" b="1" smtClean="0">
                <a:solidFill>
                  <a:srgbClr val="00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基因工程</a:t>
            </a:r>
            <a:r>
              <a:rPr kumimoji="1" lang="zh-CN" altLang="en-US" sz="2800" b="1">
                <a:solidFill>
                  <a:srgbClr val="0033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是生物工程的核心技术</a:t>
            </a:r>
            <a:endParaRPr kumimoji="1"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/>
          <a:srcRect b="4938"/>
          <a:stretch>
            <a:fillRect/>
          </a:stretch>
        </p:blipFill>
        <p:spPr bwMode="auto">
          <a:xfrm>
            <a:off x="533400" y="1798955"/>
            <a:ext cx="4864735" cy="427609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animBg="1"/>
      <p:bldP spid="2969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90170"/>
            <a:ext cx="6499860" cy="676783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676390" y="4374515"/>
            <a:ext cx="5422265" cy="23736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2800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克隆羊多莉</a:t>
            </a:r>
            <a:endParaRPr kumimoji="1" lang="zh-CN" altLang="en-US" sz="2800" b="1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zh-CN" altLang="en-US" sz="2800" b="1" smtClean="0">
                <a:latin typeface="宋体" panose="02010600030101010101" pitchFamily="2" charset="-122"/>
                <a:ea typeface="宋体" panose="02010600030101010101" pitchFamily="2" charset="-122"/>
              </a:rPr>
              <a:t>    它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1996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年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7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月</a:t>
            </a:r>
            <a:r>
              <a:rPr kumimoji="1" lang="en-US" altLang="zh-CN" sz="2800" b="1">
                <a:latin typeface="宋体" panose="02010600030101010101" pitchFamily="2" charset="-122"/>
                <a:ea typeface="宋体" panose="02010600030101010101" pitchFamily="2" charset="-122"/>
              </a:rPr>
              <a:t>5</a:t>
            </a:r>
            <a:r>
              <a:rPr kumimoji="1"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日在英国诞生的世界上第一只成年体细胞克隆动物。 </a:t>
            </a:r>
            <a:endParaRPr kumimoji="1"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0"/>
            <a:ext cx="12176760" cy="68573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705051" y="285767"/>
            <a:ext cx="4123351" cy="6076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lvl="0" indent="-457200" algn="l">
              <a:lnSpc>
                <a:spcPct val="120000"/>
              </a:lnSpc>
              <a:spcBef>
                <a:spcPct val="50000"/>
              </a:spcBef>
              <a:buClrTx/>
              <a:buSzTx/>
              <a:buFont typeface="Wingdings" panose="05000000000000000000" charset="0"/>
              <a:buChar char="n"/>
            </a:pPr>
            <a:r>
              <a:rPr kumimoji="1"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海洋工程船 </a:t>
            </a:r>
            <a:endParaRPr kumimoji="1"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dissolv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0"/>
            <a:ext cx="12192000" cy="6858635"/>
          </a:xfrm>
          <a:prstGeom prst="rect">
            <a:avLst/>
          </a:prstGeom>
          <a:noFill/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381490" y="279400"/>
            <a:ext cx="3623310" cy="6076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lvl="0" indent="-457200" algn="l">
              <a:lnSpc>
                <a:spcPct val="120000"/>
              </a:lnSpc>
              <a:spcBef>
                <a:spcPct val="50000"/>
              </a:spcBef>
              <a:buClrTx/>
              <a:buSzTx/>
              <a:buFont typeface="Wingdings" panose="05000000000000000000" charset="0"/>
              <a:buChar char="n"/>
            </a:pPr>
            <a:r>
              <a:rPr kumimoji="1"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光导纤维</a:t>
            </a:r>
            <a:endParaRPr kumimoji="1"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dissolv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506828" y="998321"/>
            <a:ext cx="3818393" cy="4289201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723935" y="5615916"/>
            <a:ext cx="5317036" cy="5340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400" b="1" smtClean="0">
                <a:latin typeface="宋体" panose="02010600030101010101" pitchFamily="2" charset="-122"/>
                <a:ea typeface="宋体" panose="02010600030101010101" pitchFamily="2" charset="-122"/>
              </a:rPr>
              <a:t>1964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年，我国成功爆炸第一颗原子弹。</a:t>
            </a:r>
            <a:endParaRPr kumimoji="1"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6210312" y="5582045"/>
            <a:ext cx="5181877" cy="5340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zh-CN" sz="2400" b="1" smtClean="0">
                <a:latin typeface="宋体" panose="02010600030101010101" pitchFamily="2" charset="-122"/>
                <a:ea typeface="宋体" panose="02010600030101010101" pitchFamily="2" charset="-122"/>
              </a:rPr>
              <a:t>1967</a:t>
            </a:r>
            <a:r>
              <a:rPr kumimoji="1"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年，我国成功爆炸第一颗氢弹。</a:t>
            </a:r>
            <a:endParaRPr kumimoji="1"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51745" y="959126"/>
            <a:ext cx="3995338" cy="425642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6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-635" y="-635"/>
            <a:ext cx="12190730" cy="685863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08635" y="224790"/>
            <a:ext cx="5109210" cy="6076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lvl="0" indent="-457200" algn="l">
              <a:lnSpc>
                <a:spcPct val="120000"/>
              </a:lnSpc>
              <a:spcBef>
                <a:spcPct val="50000"/>
              </a:spcBef>
              <a:buClrTx/>
              <a:buSzTx/>
              <a:buFont typeface="Wingdings" panose="05000000000000000000" charset="0"/>
              <a:buChar char="n"/>
            </a:pPr>
            <a:r>
              <a:rPr kumimoji="1"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广东大亚湾核电站</a:t>
            </a:r>
            <a:endParaRPr kumimoji="1"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1"/>
          <a:srcRect b="10844"/>
          <a:stretch>
            <a:fillRect/>
          </a:stretch>
        </p:blipFill>
        <p:spPr bwMode="auto">
          <a:xfrm>
            <a:off x="0" y="0"/>
            <a:ext cx="12208510" cy="6858635"/>
          </a:xfrm>
          <a:prstGeom prst="rect">
            <a:avLst/>
          </a:prstGeom>
          <a:noFill/>
          <a:ln w="57150" cmpd="thickThin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806247" y="5452851"/>
            <a:ext cx="10596306" cy="11245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lvl="0" indent="-457200" algn="l">
              <a:lnSpc>
                <a:spcPct val="120000"/>
              </a:lnSpc>
              <a:spcBef>
                <a:spcPct val="50000"/>
              </a:spcBef>
              <a:buClrTx/>
              <a:buSzTx/>
              <a:buFont typeface="Wingdings" panose="05000000000000000000" charset="0"/>
              <a:buChar char="n"/>
            </a:pPr>
            <a:r>
              <a:rPr kumimoji="1"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1983年, 我国第一台每秒向量运算1亿次的银河-I巨型计算机在国防科大研制成功，标志着我国进入世界研制巨型机的行列。</a:t>
            </a:r>
            <a:endParaRPr kumimoji="1"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7150101" y="1045479"/>
            <a:ext cx="4246034" cy="3884177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47700" y="1044575"/>
            <a:ext cx="5892800" cy="3885565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52500" y="5252851"/>
            <a:ext cx="4876800" cy="11245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2800" b="1">
                <a:solidFill>
                  <a:srgbClr val="8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kumimoji="1" lang="zh-CN" altLang="en-US" sz="2800" b="1">
                <a:solidFill>
                  <a:srgbClr val="8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银河</a:t>
            </a:r>
            <a:r>
              <a:rPr kumimoji="1" lang="en-US" altLang="zh-CN" sz="2800" b="1">
                <a:solidFill>
                  <a:srgbClr val="8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-Ⅱ”</a:t>
            </a:r>
            <a:endParaRPr kumimoji="1" lang="en-US" altLang="zh-CN" sz="2800" b="1">
              <a:solidFill>
                <a:srgbClr val="8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kumimoji="1" lang="zh-CN" altLang="en-US" sz="2800" b="1">
                <a:solidFill>
                  <a:srgbClr val="8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十亿次巨型机 </a:t>
            </a:r>
            <a:endParaRPr kumimoji="1" lang="zh-CN" altLang="en-US" sz="2800" b="1">
              <a:solidFill>
                <a:srgbClr val="8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845300" y="5295187"/>
            <a:ext cx="4673600" cy="11245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kumimoji="1" lang="en-US" altLang="zh-CN" sz="2800" b="1">
                <a:solidFill>
                  <a:srgbClr val="8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kumimoji="1" lang="zh-CN" altLang="en-US" sz="2800" b="1">
                <a:solidFill>
                  <a:srgbClr val="8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银河</a:t>
            </a:r>
            <a:r>
              <a:rPr kumimoji="1" lang="en-US" altLang="zh-CN" sz="2800" b="1">
                <a:solidFill>
                  <a:srgbClr val="8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-Ⅲ”</a:t>
            </a:r>
            <a:endParaRPr kumimoji="1" lang="en-US" altLang="zh-CN" sz="2800" b="1">
              <a:solidFill>
                <a:srgbClr val="8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120000"/>
              </a:lnSpc>
            </a:pPr>
            <a:r>
              <a:rPr kumimoji="1" lang="zh-CN" altLang="en-US" sz="2800" b="1">
                <a:solidFill>
                  <a:srgbClr val="8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百亿次巨型机</a:t>
            </a:r>
            <a:endParaRPr kumimoji="1" lang="zh-CN" altLang="en-US" sz="2800" b="1">
              <a:solidFill>
                <a:srgbClr val="8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nimBg="1"/>
      <p:bldP spid="3994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0"/>
            <a:ext cx="12237085" cy="6858000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342757" y="232933"/>
            <a:ext cx="10363200" cy="60769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lvl="0" indent="-457200" algn="l">
              <a:lnSpc>
                <a:spcPct val="120000"/>
              </a:lnSpc>
              <a:spcBef>
                <a:spcPct val="50000"/>
              </a:spcBef>
              <a:buClrTx/>
              <a:buSzTx/>
              <a:buFont typeface="Wingdings" panose="05000000000000000000" charset="0"/>
              <a:buChar char="n"/>
            </a:pPr>
            <a:r>
              <a:rPr kumimoji="1"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1970年“东方红一号”卫星发射成功。</a:t>
            </a:r>
            <a:endParaRPr kumimoji="1"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>
            <p:custDataLst>
              <p:tags r:id="rId1"/>
            </p:custDataLst>
          </p:nvPr>
        </p:nvGrpSpPr>
        <p:grpSpPr>
          <a:xfrm>
            <a:off x="457200" y="304800"/>
            <a:ext cx="3048000" cy="2222500"/>
            <a:chOff x="720" y="480"/>
            <a:chExt cx="4800" cy="3500"/>
          </a:xfrm>
        </p:grpSpPr>
        <p:sp>
          <p:nvSpPr>
            <p:cNvPr id="15" name="任意多边形: 形状 3"/>
            <p:cNvSpPr/>
            <p:nvPr>
              <p:custDataLst>
                <p:tags r:id="rId2"/>
              </p:custDataLst>
            </p:nvPr>
          </p:nvSpPr>
          <p:spPr>
            <a:xfrm flipH="1" flipV="1">
              <a:off x="720" y="48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0" name="矩形 19"/>
            <p:cNvSpPr/>
            <p:nvPr>
              <p:custDataLst>
                <p:tags r:id="rId3"/>
              </p:custDataLst>
            </p:nvPr>
          </p:nvSpPr>
          <p:spPr>
            <a:xfrm>
              <a:off x="720" y="312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4"/>
              </p:custDataLst>
            </p:nvPr>
          </p:nvSpPr>
          <p:spPr>
            <a:xfrm>
              <a:off x="720" y="348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2" name="矩形 21"/>
            <p:cNvSpPr/>
            <p:nvPr>
              <p:custDataLst>
                <p:tags r:id="rId5"/>
              </p:custDataLst>
            </p:nvPr>
          </p:nvSpPr>
          <p:spPr>
            <a:xfrm>
              <a:off x="720" y="3840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6" name="组合 4"/>
          <p:cNvGrpSpPr/>
          <p:nvPr>
            <p:custDataLst>
              <p:tags r:id="rId6"/>
            </p:custDataLst>
          </p:nvPr>
        </p:nvGrpSpPr>
        <p:grpSpPr>
          <a:xfrm>
            <a:off x="8686800" y="4334510"/>
            <a:ext cx="3048000" cy="2218690"/>
            <a:chOff x="13680" y="6826"/>
            <a:chExt cx="4800" cy="3494"/>
          </a:xfrm>
        </p:grpSpPr>
        <p:sp>
          <p:nvSpPr>
            <p:cNvPr id="13" name="任意多边形: 形状 2"/>
            <p:cNvSpPr/>
            <p:nvPr>
              <p:custDataLst>
                <p:tags r:id="rId7"/>
              </p:custDataLst>
            </p:nvPr>
          </p:nvSpPr>
          <p:spPr>
            <a:xfrm>
              <a:off x="13680" y="7920"/>
              <a:ext cx="4800" cy="2400"/>
            </a:xfrm>
            <a:custGeom>
              <a:avLst/>
              <a:gdLst>
                <a:gd name="connsiteX0" fmla="*/ 3081866 w 3172179"/>
                <a:gd name="connsiteY0" fmla="*/ 0 h 1574799"/>
                <a:gd name="connsiteX1" fmla="*/ 3172179 w 3172179"/>
                <a:gd name="connsiteY1" fmla="*/ 0 h 1574799"/>
                <a:gd name="connsiteX2" fmla="*/ 3172179 w 3172179"/>
                <a:gd name="connsiteY2" fmla="*/ 1574799 h 1574799"/>
                <a:gd name="connsiteX3" fmla="*/ 0 w 3172179"/>
                <a:gd name="connsiteY3" fmla="*/ 1574799 h 1574799"/>
                <a:gd name="connsiteX4" fmla="*/ 0 w 3172179"/>
                <a:gd name="connsiteY4" fmla="*/ 1484488 h 1574799"/>
                <a:gd name="connsiteX5" fmla="*/ 3081866 w 3172179"/>
                <a:gd name="connsiteY5" fmla="*/ 1484488 h 157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72179" h="1574799">
                  <a:moveTo>
                    <a:pt x="3081866" y="0"/>
                  </a:moveTo>
                  <a:lnTo>
                    <a:pt x="3172179" y="0"/>
                  </a:lnTo>
                  <a:lnTo>
                    <a:pt x="3172179" y="1574799"/>
                  </a:lnTo>
                  <a:lnTo>
                    <a:pt x="0" y="1574799"/>
                  </a:lnTo>
                  <a:lnTo>
                    <a:pt x="0" y="1484488"/>
                  </a:lnTo>
                  <a:lnTo>
                    <a:pt x="3081866" y="148448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4" name="矩形 23"/>
            <p:cNvSpPr/>
            <p:nvPr>
              <p:custDataLst>
                <p:tags r:id="rId8"/>
              </p:custDataLst>
            </p:nvPr>
          </p:nvSpPr>
          <p:spPr>
            <a:xfrm>
              <a:off x="18340" y="682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>
              <p:custDataLst>
                <p:tags r:id="rId9"/>
              </p:custDataLst>
            </p:nvPr>
          </p:nvSpPr>
          <p:spPr>
            <a:xfrm>
              <a:off x="18340" y="718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26" name="矩形 25"/>
            <p:cNvSpPr/>
            <p:nvPr>
              <p:custDataLst>
                <p:tags r:id="rId10"/>
              </p:custDataLst>
            </p:nvPr>
          </p:nvSpPr>
          <p:spPr>
            <a:xfrm>
              <a:off x="18340" y="7546"/>
              <a:ext cx="140" cy="14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55" name="任意多边形 54"/>
          <p:cNvSpPr/>
          <p:nvPr>
            <p:custDataLst>
              <p:tags r:id="rId11"/>
            </p:custDataLst>
          </p:nvPr>
        </p:nvSpPr>
        <p:spPr>
          <a:xfrm>
            <a:off x="914400" y="862576"/>
            <a:ext cx="4207697" cy="3702961"/>
          </a:xfrm>
          <a:custGeom>
            <a:avLst/>
            <a:gdLst>
              <a:gd name="connsiteX0" fmla="*/ 0 w 4400550"/>
              <a:gd name="connsiteY0" fmla="*/ 0 h 3872680"/>
              <a:gd name="connsiteX1" fmla="*/ 4400550 w 4400550"/>
              <a:gd name="connsiteY1" fmla="*/ 0 h 3872680"/>
              <a:gd name="connsiteX2" fmla="*/ 4400550 w 4400550"/>
              <a:gd name="connsiteY2" fmla="*/ 1176652 h 3872680"/>
              <a:gd name="connsiteX3" fmla="*/ 2879107 w 4400550"/>
              <a:gd name="connsiteY3" fmla="*/ 1176652 h 3872680"/>
              <a:gd name="connsiteX4" fmla="*/ 2879107 w 4400550"/>
              <a:gd name="connsiteY4" fmla="*/ 2524666 h 3872680"/>
              <a:gd name="connsiteX5" fmla="*/ 1357664 w 4400550"/>
              <a:gd name="connsiteY5" fmla="*/ 2524666 h 3872680"/>
              <a:gd name="connsiteX6" fmla="*/ 1357664 w 4400550"/>
              <a:gd name="connsiteY6" fmla="*/ 3872680 h 3872680"/>
              <a:gd name="connsiteX7" fmla="*/ 0 w 4400550"/>
              <a:gd name="connsiteY7" fmla="*/ 3872680 h 387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00550" h="3872680">
                <a:moveTo>
                  <a:pt x="0" y="0"/>
                </a:moveTo>
                <a:lnTo>
                  <a:pt x="4400550" y="0"/>
                </a:lnTo>
                <a:lnTo>
                  <a:pt x="4400550" y="1176652"/>
                </a:lnTo>
                <a:lnTo>
                  <a:pt x="2879107" y="1176652"/>
                </a:lnTo>
                <a:lnTo>
                  <a:pt x="2879107" y="2524666"/>
                </a:lnTo>
                <a:lnTo>
                  <a:pt x="1357664" y="2524666"/>
                </a:lnTo>
                <a:lnTo>
                  <a:pt x="1357664" y="3872680"/>
                </a:lnTo>
                <a:lnTo>
                  <a:pt x="0" y="3872680"/>
                </a:lnTo>
                <a:close/>
              </a:path>
            </a:pathLst>
          </a:custGeom>
          <a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TextBox 27"/>
          <p:cNvSpPr/>
          <p:nvPr>
            <p:custDataLst>
              <p:tags r:id="rId13"/>
            </p:custDataLst>
          </p:nvPr>
        </p:nvSpPr>
        <p:spPr>
          <a:xfrm>
            <a:off x="914399" y="4717722"/>
            <a:ext cx="2909533" cy="1275059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3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TextBox 32"/>
          <p:cNvSpPr/>
          <p:nvPr>
            <p:custDataLst>
              <p:tags r:id="rId14"/>
            </p:custDataLst>
          </p:nvPr>
        </p:nvSpPr>
        <p:spPr>
          <a:xfrm>
            <a:off x="2369165" y="3428784"/>
            <a:ext cx="2909533" cy="1288938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3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TextBox 33"/>
          <p:cNvSpPr/>
          <p:nvPr>
            <p:custDataLst>
              <p:tags r:id="rId15"/>
            </p:custDataLst>
          </p:nvPr>
        </p:nvSpPr>
        <p:spPr>
          <a:xfrm>
            <a:off x="3823931" y="2139847"/>
            <a:ext cx="2909533" cy="1288938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3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TextBox 34"/>
          <p:cNvSpPr/>
          <p:nvPr>
            <p:custDataLst>
              <p:tags r:id="rId16"/>
            </p:custDataLst>
          </p:nvPr>
        </p:nvSpPr>
        <p:spPr>
          <a:xfrm>
            <a:off x="5278698" y="851192"/>
            <a:ext cx="2909533" cy="1288938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320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矩形 3"/>
          <p:cNvSpPr/>
          <p:nvPr>
            <p:custDataLst>
              <p:tags r:id="rId17"/>
            </p:custDataLst>
          </p:nvPr>
        </p:nvSpPr>
        <p:spPr>
          <a:xfrm>
            <a:off x="3823931" y="4717722"/>
            <a:ext cx="305734" cy="1275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" name="矩形 55"/>
          <p:cNvSpPr/>
          <p:nvPr>
            <p:custDataLst>
              <p:tags r:id="rId18"/>
            </p:custDataLst>
          </p:nvPr>
        </p:nvSpPr>
        <p:spPr>
          <a:xfrm>
            <a:off x="5278698" y="3428719"/>
            <a:ext cx="305734" cy="12887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7" name="矩形 56"/>
          <p:cNvSpPr/>
          <p:nvPr>
            <p:custDataLst>
              <p:tags r:id="rId19"/>
            </p:custDataLst>
          </p:nvPr>
        </p:nvSpPr>
        <p:spPr>
          <a:xfrm>
            <a:off x="6733809" y="2139370"/>
            <a:ext cx="305734" cy="12894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文本框 57"/>
          <p:cNvSpPr txBox="1"/>
          <p:nvPr>
            <p:custDataLst>
              <p:tags r:id="rId20"/>
            </p:custDataLst>
          </p:nvPr>
        </p:nvSpPr>
        <p:spPr>
          <a:xfrm>
            <a:off x="4329524" y="4717028"/>
            <a:ext cx="3089222" cy="1289632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/>
          <a:p>
            <a:pPr marL="0" lvl="0" indent="0" algn="l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</a:pPr>
            <a:r>
              <a:rPr lang="zh-CN" sz="2000" b="1" spc="24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工业1.0</a:t>
            </a:r>
            <a:r>
              <a:rPr lang="en-US" altLang="zh-CN" sz="2000" b="1" spc="24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2000" b="1" spc="24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蒸汽机时代</a:t>
            </a:r>
            <a:endParaRPr lang="zh-CN" sz="2000" b="1" spc="24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0" name="文本框 59"/>
          <p:cNvSpPr txBox="1"/>
          <p:nvPr>
            <p:custDataLst>
              <p:tags r:id="rId21"/>
            </p:custDataLst>
          </p:nvPr>
        </p:nvSpPr>
        <p:spPr>
          <a:xfrm>
            <a:off x="5705370" y="3439598"/>
            <a:ext cx="3089222" cy="1252678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/>
          <a:p>
            <a:pPr lvl="0" algn="l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</a:pPr>
            <a:r>
              <a:rPr lang="zh-CN" sz="2000" b="1" spc="24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工业2.0</a:t>
            </a:r>
            <a:r>
              <a:rPr lang="en-US" altLang="zh-CN" sz="2000" b="1" spc="24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2000" b="1" spc="24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电气化时代</a:t>
            </a:r>
            <a:endParaRPr lang="zh-CN" sz="2000" b="1" spc="24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2" name="文本框 61"/>
          <p:cNvSpPr txBox="1"/>
          <p:nvPr>
            <p:custDataLst>
              <p:tags r:id="rId22"/>
            </p:custDataLst>
          </p:nvPr>
        </p:nvSpPr>
        <p:spPr>
          <a:xfrm>
            <a:off x="7081216" y="2164122"/>
            <a:ext cx="3089222" cy="1250723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/>
          <a:p>
            <a:pPr lvl="0" algn="l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</a:pPr>
            <a:r>
              <a:rPr lang="zh-CN" sz="2000" b="1" spc="24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工业3.0</a:t>
            </a:r>
            <a:r>
              <a:rPr lang="en-US" altLang="zh-CN" sz="2000" b="1" spc="24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2000" b="1" spc="24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信息化时代</a:t>
            </a:r>
            <a:endParaRPr lang="zh-CN" sz="2000" b="1" spc="24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4" name="文本框 63"/>
          <p:cNvSpPr txBox="1"/>
          <p:nvPr>
            <p:custDataLst>
              <p:tags r:id="rId23"/>
            </p:custDataLst>
          </p:nvPr>
        </p:nvSpPr>
        <p:spPr>
          <a:xfrm>
            <a:off x="8188230" y="854889"/>
            <a:ext cx="3089222" cy="1284481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/>
          <a:p>
            <a:pPr lvl="0" algn="l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</a:pPr>
            <a:r>
              <a:rPr lang="zh-CN" sz="2000" b="1" spc="24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工业4.0</a:t>
            </a:r>
            <a:r>
              <a:rPr lang="en-US" altLang="zh-CN" sz="2000" b="1" spc="24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sz="2000" b="1" spc="24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智能化时代 </a:t>
            </a:r>
            <a:endParaRPr lang="zh-CN" sz="2000" b="1" spc="24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1" algn="l"/>
            <a:r>
              <a:rPr>
                <a:sym typeface="+mn-ea"/>
              </a:rPr>
              <a:t>——基于工业发展的不同阶段作出的划分</a:t>
            </a:r>
            <a:endParaRPr>
              <a:sym typeface="+mn-ea"/>
            </a:endParaRPr>
          </a:p>
        </p:txBody>
      </p:sp>
      <p:sp>
        <p:nvSpPr>
          <p:cNvPr id="29" name="文本框 28"/>
          <p:cNvSpPr txBox="1"/>
          <p:nvPr>
            <p:custDataLst>
              <p:tags r:id="rId24"/>
            </p:custDataLst>
          </p:nvPr>
        </p:nvSpPr>
        <p:spPr>
          <a:xfrm>
            <a:off x="1726751" y="4740491"/>
            <a:ext cx="1284828" cy="122952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algn="ctr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zh-CN" sz="5400" spc="48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01</a:t>
            </a:r>
            <a:endParaRPr lang="en-US" altLang="zh-CN" sz="5400" spc="48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文本框 29"/>
          <p:cNvSpPr txBox="1"/>
          <p:nvPr>
            <p:custDataLst>
              <p:tags r:id="rId25"/>
            </p:custDataLst>
          </p:nvPr>
        </p:nvSpPr>
        <p:spPr>
          <a:xfrm>
            <a:off x="4636284" y="2167473"/>
            <a:ext cx="1284828" cy="122952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algn="ctr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zh-CN" sz="5400" spc="48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03</a:t>
            </a:r>
            <a:endParaRPr lang="en-US" altLang="zh-CN" sz="5400" spc="48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26"/>
            </p:custDataLst>
          </p:nvPr>
        </p:nvSpPr>
        <p:spPr>
          <a:xfrm>
            <a:off x="3181517" y="3453982"/>
            <a:ext cx="1284828" cy="122952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algn="ctr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zh-CN" sz="5400" spc="48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02</a:t>
            </a:r>
            <a:endParaRPr lang="en-US" altLang="zh-CN" sz="5400" spc="48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文本框 31"/>
          <p:cNvSpPr txBox="1"/>
          <p:nvPr>
            <p:custDataLst>
              <p:tags r:id="rId27"/>
            </p:custDataLst>
          </p:nvPr>
        </p:nvSpPr>
        <p:spPr>
          <a:xfrm>
            <a:off x="6091050" y="880964"/>
            <a:ext cx="1284828" cy="1229522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marL="0" algn="ctr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altLang="zh-CN" sz="5400" spc="48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04</a:t>
            </a:r>
            <a:endParaRPr lang="en-US" altLang="zh-CN" sz="5400" spc="48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Right Triangle 13"/>
          <p:cNvSpPr/>
          <p:nvPr>
            <p:custDataLst>
              <p:tags r:id="rId28"/>
            </p:custDataLst>
          </p:nvPr>
        </p:nvSpPr>
        <p:spPr>
          <a:xfrm>
            <a:off x="8980143" y="0"/>
            <a:ext cx="3211859" cy="2888166"/>
          </a:xfrm>
          <a:custGeom>
            <a:avLst/>
            <a:gdLst>
              <a:gd name="connsiteX0" fmla="*/ 0 w 3211859"/>
              <a:gd name="connsiteY0" fmla="*/ 0 h 2888166"/>
              <a:gd name="connsiteX1" fmla="*/ 3211859 w 3211859"/>
              <a:gd name="connsiteY1" fmla="*/ 0 h 2888166"/>
              <a:gd name="connsiteX2" fmla="*/ 3211859 w 3211859"/>
              <a:gd name="connsiteY2" fmla="*/ 2888166 h 2888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11859" h="2888166">
                <a:moveTo>
                  <a:pt x="0" y="0"/>
                </a:moveTo>
                <a:lnTo>
                  <a:pt x="3211859" y="0"/>
                </a:lnTo>
                <a:lnTo>
                  <a:pt x="3211859" y="2888166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直角三角形 3"/>
          <p:cNvSpPr/>
          <p:nvPr>
            <p:custDataLst>
              <p:tags r:id="rId29"/>
            </p:custDataLst>
          </p:nvPr>
        </p:nvSpPr>
        <p:spPr>
          <a:xfrm>
            <a:off x="0" y="3969835"/>
            <a:ext cx="3211859" cy="2888166"/>
          </a:xfrm>
          <a:prstGeom prst="rtTriangle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0"/>
    </p:custData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562610" y="5708015"/>
            <a:ext cx="11378565" cy="6559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kumimoji="1" lang="en-US" altLang="zh-CN" sz="2000" b="1" smtClean="0">
                <a:latin typeface="Times New Roman" panose="02020603050405020304" pitchFamily="18" charset="0"/>
                <a:ea typeface="宋体" panose="02010600030101010101" pitchFamily="2" charset="-122"/>
              </a:rPr>
              <a:t> 2003</a:t>
            </a:r>
            <a:r>
              <a:rPr kumimoji="1" lang="zh-CN" alt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年</a:t>
            </a:r>
            <a:r>
              <a:rPr kumimoji="1"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kumimoji="1" lang="zh-CN" alt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月“神</a:t>
            </a:r>
            <a:r>
              <a:rPr kumimoji="1" lang="zh-CN" altLang="en-US" sz="20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五</a:t>
            </a:r>
            <a:r>
              <a:rPr kumimoji="1" lang="zh-CN" altLang="en-US" sz="2000" b="1">
                <a:latin typeface="Times New Roman" panose="02020603050405020304" pitchFamily="18" charset="0"/>
                <a:ea typeface="宋体" panose="02010600030101010101" pitchFamily="2" charset="-122"/>
              </a:rPr>
              <a:t>”升空</a:t>
            </a:r>
            <a:r>
              <a:rPr kumimoji="1" lang="en-US" altLang="zh-CN" sz="2000" b="1">
                <a:latin typeface="Times New Roman" panose="02020603050405020304" pitchFamily="18" charset="0"/>
                <a:ea typeface="宋体" panose="02010600030101010101" pitchFamily="2" charset="-122"/>
              </a:rPr>
              <a:t>               </a:t>
            </a:r>
            <a:r>
              <a:rPr kumimoji="1" lang="zh-CN" altLang="en-US" sz="2000" b="1" smtClean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首位</a:t>
            </a:r>
            <a:r>
              <a:rPr kumimoji="1" lang="zh-CN" altLang="en-US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进入太空的中国人杨利伟</a:t>
            </a:r>
            <a:r>
              <a:rPr kumimoji="1" lang="en-US" altLang="zh-CN" sz="2000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kumimoji="1"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2005</a:t>
            </a:r>
            <a:r>
              <a:rPr kumimoji="1" lang="zh-CN" altLang="en-US" sz="20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年</a:t>
            </a:r>
            <a:r>
              <a:rPr kumimoji="1"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10</a:t>
            </a:r>
            <a:r>
              <a:rPr kumimoji="1" lang="zh-CN" altLang="en-US" sz="20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月</a:t>
            </a:r>
            <a:r>
              <a:rPr kumimoji="1"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12</a:t>
            </a:r>
            <a:r>
              <a:rPr kumimoji="1" lang="zh-CN" altLang="en-US" sz="2000" b="1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日“神六”发射</a:t>
            </a:r>
            <a:endParaRPr kumimoji="1" lang="zh-CN" altLang="en-US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kumimoji="1" lang="zh-CN" altLang="en-US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kumimoji="1" lang="zh-CN" altLang="en-US" sz="20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1"/>
          <a:srcRect b="12000"/>
          <a:stretch>
            <a:fillRect/>
          </a:stretch>
        </p:blipFill>
        <p:spPr bwMode="auto">
          <a:xfrm>
            <a:off x="582930" y="998855"/>
            <a:ext cx="3486150" cy="465709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 b="10448"/>
          <a:stretch>
            <a:fillRect/>
          </a:stretch>
        </p:blipFill>
        <p:spPr bwMode="auto">
          <a:xfrm>
            <a:off x="4426585" y="998855"/>
            <a:ext cx="3536315" cy="465518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 bwMode="auto">
          <a:xfrm>
            <a:off x="8320405" y="998855"/>
            <a:ext cx="3291205" cy="466217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</p:pic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42570" y="5372735"/>
            <a:ext cx="7236460" cy="112458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marL="457200" lvl="0" indent="-457200" algn="l">
              <a:lnSpc>
                <a:spcPct val="120000"/>
              </a:lnSpc>
              <a:spcBef>
                <a:spcPct val="50000"/>
              </a:spcBef>
              <a:buClrTx/>
              <a:buSzTx/>
              <a:buFont typeface="Wingdings" panose="05000000000000000000" charset="0"/>
              <a:buChar char="n"/>
            </a:pPr>
            <a:r>
              <a:rPr kumimoji="1" lang="zh-CN" alt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袁隆平在国际上首先培育成“籼型杂交水稻”优良品种，被誉为“杂交水稻之父”。</a:t>
            </a:r>
            <a:endParaRPr kumimoji="1" lang="zh-CN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影响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40130" y="1609090"/>
            <a:ext cx="10111740" cy="4631055"/>
          </a:xfrm>
          <a:prstGeom prst="rect">
            <a:avLst/>
          </a:prstGeom>
          <a:noFill/>
        </p:spPr>
        <p:txBody>
          <a:bodyPr vert="horz" lIns="90000" tIns="46800" rIns="90000" bIns="46800" rtlCol="0" anchor="ctr"/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00000"/>
              </a:lnSpc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对世界：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①极大地推动了社会生产力的发展，使人类进入了“信息时代”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大批新型产业兴起，</a:t>
            </a: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促进了社会经济结构和社会生活结构的变化,第三产业比重上升，人们的衣食住行等日常生活发生变革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spcAft>
                <a:spcPct val="0"/>
              </a:spcAft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</a:t>
            </a: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进一步扩大了国家之间的经济差距，国际经济格局得到调整；</a:t>
            </a: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加快了经济全球化;推动了国际经济格局的调整;扩大了发达国家同不少发展中国家的经济差距;对发展中国家来说，既是机遇，又是挑战。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Bef>
                <a:spcPct val="25000"/>
              </a:spcBef>
              <a:spcAft>
                <a:spcPct val="0"/>
              </a:spcAft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④带来环境污染、军备竞赛等问题，对人类造成严重威胁。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影响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40130" y="1609090"/>
            <a:ext cx="10111740" cy="4631055"/>
          </a:xfrm>
          <a:prstGeom prst="rect">
            <a:avLst/>
          </a:prstGeom>
          <a:noFill/>
        </p:spPr>
        <p:txBody>
          <a:bodyPr vert="horz" lIns="90000" tIns="46800" rIns="90000" bIns="46800" rtlCol="0" anchor="ctr"/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3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对中国：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3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en-US" alt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(1)第一阶段:1945~1949年，美国利用垄断原子能的战略优势，积极推行“扶蒋反共”的对华政策，中国在这一阶段无从发展。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影响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40130" y="1409065"/>
            <a:ext cx="10111740" cy="4631055"/>
          </a:xfrm>
          <a:prstGeom prst="rect">
            <a:avLst/>
          </a:prstGeom>
          <a:noFill/>
        </p:spPr>
        <p:txBody>
          <a:bodyPr vert="horz" lIns="90000" tIns="46800" rIns="90000" bIns="46800" rtlCol="0" anchor="ctr"/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1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4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对中国：</a:t>
            </a:r>
            <a:endParaRPr lang="zh-CN" sz="24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1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en-US" altLang="zh-CN" sz="24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4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第二阶段:1949~1978年,新生的中华人民共和国受到西方列强军事上的威胁，外交上的孤立,经济上的封锁,加之与苏联关系的恶化,以及国内“左”倾错误的干扰,致使中国再次与世界科技革命潮流失之交臂，直接影响了我国现代化建设和综合国力的全面提高。但是,与前两次工业革命不同的是，即使在当时极端困难的国际国内背景下，中国的科学家也在原子能(如1964年第一颗原子弹试爆成功、1967年第一颗氢弹试爆成功)、航空航天技术(如1970年,中国将“东方红一号”人造地球卫星送人太空轨道)杂交水稻技术(袁隆平于1973年培育出世界上第一个杂交水稻品种--南优2号)生物工程技术(如1965年首次人工合成结晶牛胰岛素)等方面取得了与世界同步的重大科技成就，中国人也为世界科技的发展作出了自己的贡献。</a:t>
            </a:r>
            <a:endParaRPr lang="zh-CN" sz="24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影响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40130" y="1409065"/>
            <a:ext cx="10111740" cy="4631055"/>
          </a:xfrm>
          <a:prstGeom prst="rect">
            <a:avLst/>
          </a:prstGeom>
          <a:noFill/>
        </p:spPr>
        <p:txBody>
          <a:bodyPr vert="horz" lIns="90000" tIns="46800" rIns="90000" bIns="46800" rtlCol="0" anchor="ctr"/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1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对中国：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1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en-US" alt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第三阶段:改革开放以后,中国主动打开国门,积极引进、吸收世界先进的科学技术和管理方法,重新追赶世界科技革命的潮流,这极大地推动了我国现代化建设的进程，中国取得了举世瞩目的成就。(如载人和探月工程、以“复兴号”为代表的新一代高铁技术、特高压输变电技术、“神威·太湖之光”超级计算机、“蛟龙号”载人深潜器、国产民用大飞机C919、世界最大单口径射电望远镜 FAST、5G技术等。)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意义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40130" y="1409065"/>
            <a:ext cx="10111740" cy="4631055"/>
          </a:xfrm>
          <a:prstGeom prst="rect">
            <a:avLst/>
          </a:prstGeom>
          <a:noFill/>
        </p:spPr>
        <p:txBody>
          <a:bodyPr vert="horz" lIns="90000" tIns="46800" rIns="90000" bIns="46800" rtlCol="0" anchor="ctr"/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1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en-US" alt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三次工业革命更是开创了"信息时代"(1950-)，全球信息和资源交流变得更为迅速，大多数国家和地区都被卷入到全球化进程之中，世界政治经济格局进一步确立，人类文明的发达程度也达到空前的高度。第三次信息革命方兴未艾，还在全球扩散和传播。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065" y="30480"/>
            <a:ext cx="11931015" cy="67170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10"/>
          <p:cNvSpPr/>
          <p:nvPr>
            <p:custDataLst>
              <p:tags r:id="rId1"/>
            </p:custDataLst>
          </p:nvPr>
        </p:nvSpPr>
        <p:spPr>
          <a:xfrm>
            <a:off x="1006695" y="1420629"/>
            <a:ext cx="4016737" cy="4016737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椭圆 6"/>
          <p:cNvSpPr/>
          <p:nvPr>
            <p:custDataLst>
              <p:tags r:id="rId2"/>
            </p:custDataLst>
          </p:nvPr>
        </p:nvSpPr>
        <p:spPr>
          <a:xfrm>
            <a:off x="910009" y="1323944"/>
            <a:ext cx="4210109" cy="4210109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1"/>
          <p:cNvSpPr txBox="1"/>
          <p:nvPr>
            <p:custDataLst>
              <p:tags r:id="rId3"/>
            </p:custDataLst>
          </p:nvPr>
        </p:nvSpPr>
        <p:spPr>
          <a:xfrm>
            <a:off x="5474967" y="2390140"/>
            <a:ext cx="5543550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zh-CN" sz="4000" b="1" spc="24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第四次工业革命</a:t>
            </a:r>
            <a:endParaRPr lang="zh-CN" altLang="zh-CN" sz="4000" b="1" spc="240"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4"/>
            </p:custDataLst>
          </p:nvPr>
        </p:nvSpPr>
        <p:spPr>
          <a:xfrm>
            <a:off x="5346065" y="3652520"/>
            <a:ext cx="5801995" cy="14744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ctr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None/>
            </a:pPr>
            <a:r>
              <a:rPr altLang="zh-CN" sz="28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8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工业4.0  智能化时代</a:t>
            </a:r>
            <a:endParaRPr sz="280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ctr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None/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21世纪  -   22世纪中叶</a:t>
            </a:r>
            <a:r>
              <a:rPr lang="zh-CN" altLang="en-US" sz="28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280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8075" y="1551940"/>
            <a:ext cx="3801745" cy="3741420"/>
          </a:xfrm>
          <a:prstGeom prst="ellipse">
            <a:avLst/>
          </a:prstGeom>
        </p:spPr>
      </p:pic>
    </p:spTree>
    <p:custDataLst>
      <p:tags r:id="rId6"/>
    </p:custData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背景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49655" y="2259749"/>
            <a:ext cx="10111740" cy="3685266"/>
          </a:xfrm>
          <a:prstGeom prst="rect">
            <a:avLst/>
          </a:prstGeom>
          <a:noFill/>
        </p:spPr>
        <p:txBody>
          <a:bodyPr vert="horz" lIns="90000" tIns="46800" rIns="90000" bIns="46800" rtlCol="0" anchor="ctr">
            <a:normAutofit/>
          </a:bodyPr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“工业4.0” 由德国政府提出，并在2013年4月的汉诺威工业博览会上正式推出，其目的是为了提高德国工业的竞争力，在新一轮工业革命中占领先机。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自正式推出以来，工业4.0迅速成为德国的另一个标签，并在全球范围内引发了新一轮的工业转型竞赛。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10"/>
          <p:cNvSpPr/>
          <p:nvPr>
            <p:custDataLst>
              <p:tags r:id="rId1"/>
            </p:custDataLst>
          </p:nvPr>
        </p:nvSpPr>
        <p:spPr>
          <a:xfrm>
            <a:off x="1006695" y="1420629"/>
            <a:ext cx="4016737" cy="4016737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16667" r="16667"/>
          <a:stretch>
            <a:fillRect/>
          </a:stretch>
        </p:blipFill>
        <p:spPr>
          <a:xfrm>
            <a:off x="1103382" y="1517317"/>
            <a:ext cx="3823364" cy="3823364"/>
          </a:xfrm>
          <a:custGeom>
            <a:avLst/>
            <a:gdLst>
              <a:gd name="connsiteX0" fmla="*/ 2006822 w 4013644"/>
              <a:gd name="connsiteY0" fmla="*/ 0 h 4013644"/>
              <a:gd name="connsiteX1" fmla="*/ 4013644 w 4013644"/>
              <a:gd name="connsiteY1" fmla="*/ 2006822 h 4013644"/>
              <a:gd name="connsiteX2" fmla="*/ 2006822 w 4013644"/>
              <a:gd name="connsiteY2" fmla="*/ 4013644 h 4013644"/>
              <a:gd name="connsiteX3" fmla="*/ 0 w 4013644"/>
              <a:gd name="connsiteY3" fmla="*/ 2006822 h 4013644"/>
              <a:gd name="connsiteX4" fmla="*/ 2006822 w 4013644"/>
              <a:gd name="connsiteY4" fmla="*/ 0 h 4013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3644" h="4013644">
                <a:moveTo>
                  <a:pt x="2006822" y="0"/>
                </a:moveTo>
                <a:cubicBezTo>
                  <a:pt x="3115159" y="0"/>
                  <a:pt x="4013644" y="898485"/>
                  <a:pt x="4013644" y="2006822"/>
                </a:cubicBezTo>
                <a:cubicBezTo>
                  <a:pt x="4013644" y="3115159"/>
                  <a:pt x="3115159" y="4013644"/>
                  <a:pt x="2006822" y="4013644"/>
                </a:cubicBezTo>
                <a:cubicBezTo>
                  <a:pt x="898485" y="4013644"/>
                  <a:pt x="0" y="3115159"/>
                  <a:pt x="0" y="2006822"/>
                </a:cubicBezTo>
                <a:cubicBezTo>
                  <a:pt x="0" y="898485"/>
                  <a:pt x="898485" y="0"/>
                  <a:pt x="2006822" y="0"/>
                </a:cubicBezTo>
                <a:close/>
              </a:path>
            </a:pathLst>
          </a:custGeom>
        </p:spPr>
      </p:pic>
      <p:sp>
        <p:nvSpPr>
          <p:cNvPr id="9" name="椭圆 6"/>
          <p:cNvSpPr/>
          <p:nvPr>
            <p:custDataLst>
              <p:tags r:id="rId4"/>
            </p:custDataLst>
          </p:nvPr>
        </p:nvSpPr>
        <p:spPr>
          <a:xfrm>
            <a:off x="910009" y="1323944"/>
            <a:ext cx="4210109" cy="4210109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1"/>
          <p:cNvSpPr txBox="1"/>
          <p:nvPr>
            <p:custDataLst>
              <p:tags r:id="rId5"/>
            </p:custDataLst>
          </p:nvPr>
        </p:nvSpPr>
        <p:spPr>
          <a:xfrm>
            <a:off x="5474967" y="2390140"/>
            <a:ext cx="5543550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b" anchorCtr="0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zh-CN" sz="4000" b="1" spc="24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第一次工业革命</a:t>
            </a:r>
            <a:endParaRPr lang="zh-CN" altLang="zh-CN" sz="4000" b="1" spc="240"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5346065" y="3652520"/>
            <a:ext cx="5801995" cy="147447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ctr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None/>
            </a:pPr>
            <a:r>
              <a:rPr altLang="zh-CN" sz="28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28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工业1.0  蒸汽机时代</a:t>
            </a:r>
            <a:endParaRPr lang="zh-CN" altLang="en-US" sz="280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-285750" algn="ctr" fontAlgn="ctr">
              <a:lnSpc>
                <a:spcPct val="120000"/>
              </a:lnSpc>
              <a:spcBef>
                <a:spcPct val="0"/>
              </a:spcBef>
              <a:spcAft>
                <a:spcPts val="800"/>
              </a:spcAft>
              <a:buSzTx/>
              <a:buFont typeface="Wingdings" panose="05000000000000000000" charset="0"/>
              <a:buNone/>
            </a:pPr>
            <a:r>
              <a:rPr lang="zh-CN" altLang="en-US" sz="28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（18世纪60年代—19世纪中期）</a:t>
            </a:r>
            <a:endParaRPr lang="zh-CN" altLang="en-US" sz="280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概况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78230" y="1494790"/>
            <a:ext cx="10111740" cy="4631055"/>
          </a:xfrm>
          <a:prstGeom prst="rect">
            <a:avLst/>
          </a:prstGeom>
          <a:noFill/>
        </p:spPr>
        <p:txBody>
          <a:bodyPr vert="horz" lIns="90000" tIns="46800" rIns="90000" bIns="46800" rtlCol="0" anchor="ctr"/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4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发起国家：中国、美国、德国、日本等科技大国</a:t>
            </a:r>
            <a:endParaRPr lang="zh-CN" sz="24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4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标志：以人工智能、新材料技术、分子工程、石墨烯、虚拟现实、量子信息技术、可控核聚变、清洁能源以及生物技术等为技术突破口。</a:t>
            </a:r>
            <a:endParaRPr lang="zh-CN" sz="24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4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征：第四次工业革命基于网络物理系统的出现。网络物理系统将通信的数字技术与软件、传感器和纳米技术相结合。与此同时，生物、物理和数字技术的融合将改变我们今天所知的世界。通过数据流动自动化技术，从规模经济转向范围经济，以同质化规模化的成本，构建出异质化定制化的产业。新一轮工业革命，核心特征是互联。互联网技术降低了产销之间的信息不对称，加速两者之间的相互联系和反馈，因此，催生出消费者驱动的商业模式，工业4.0代表了“互联网+制造业”的智能生产，孕育大量的新型商业模式，真正能够实现“C2B2C”的商业模式。</a:t>
            </a:r>
            <a:endParaRPr lang="zh-CN" sz="24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三大主题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49655" y="1973999"/>
            <a:ext cx="10111740" cy="3685266"/>
          </a:xfrm>
          <a:prstGeom prst="rect">
            <a:avLst/>
          </a:prstGeom>
          <a:noFill/>
        </p:spPr>
        <p:txBody>
          <a:bodyPr vert="horz" lIns="90000" tIns="46800" rIns="90000" bIns="46800" rtlCol="0" anchor="ctr"/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4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一是“智能工厂”，重点研究智能化生产系统及过程，以及网络化分布式生产设施的实现；</a:t>
            </a:r>
            <a:endParaRPr lang="zh-CN" sz="24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4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是“智能生产”，主要涉及整个企业的生产物流管理、人机互动以及3D技术在工业生产过程中的应用等。该计划将特别注重吸引中小企业参与，力图使中小企业成为新一代智能化生产技术的使用者和受益者，同时也成为先进工业生产技术的创造者和供应者；</a:t>
            </a:r>
            <a:endParaRPr lang="zh-CN" sz="24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4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三是“智能物流”，主要通过互联网、物联网、物流网，整合物流资源，充分发挥现有物流资源供应方的效率，而需求方，则能够快速获得服务匹配，得到物流支持。</a:t>
            </a:r>
            <a:endParaRPr lang="zh-CN" sz="24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影响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49655" y="1973999"/>
            <a:ext cx="10111740" cy="3685266"/>
          </a:xfrm>
          <a:prstGeom prst="rect">
            <a:avLst/>
          </a:prstGeom>
          <a:noFill/>
        </p:spPr>
        <p:txBody>
          <a:bodyPr vert="horz" lIns="90000" tIns="46800" rIns="90000" bIns="46800" rtlCol="0" anchor="ctr"/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4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进入21世纪，中国第一次与美国、法国、德国、英国、日本等发达国家站在同一起跑线上，在加速信息工业革命的同时，正式发动和创新第四次绿色工业革命。</a:t>
            </a:r>
            <a:endParaRPr lang="zh-CN" sz="24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4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第四次工业革命，会是一场全新的工业革命，必将大幅度地提高资源生产率、减少污染排放、在促进经济增长的同时，改变我们的生活方式。</a:t>
            </a:r>
            <a:endParaRPr lang="zh-CN" sz="24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背景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40130" y="1773974"/>
            <a:ext cx="10111740" cy="3685266"/>
          </a:xfrm>
          <a:prstGeom prst="rect">
            <a:avLst/>
          </a:prstGeom>
          <a:noFill/>
        </p:spPr>
        <p:txBody>
          <a:bodyPr vert="horz" lIns="90000" tIns="46800" rIns="90000" bIns="46800" rtlCol="0" anchor="ctr">
            <a:normAutofit/>
          </a:bodyPr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英国资产阶级确立君主立宪制之后，一方面积极发展海外贸易，进行殖民统治，积累了丰富的资本，扩展了广阔的海外市场和最廉价的原料产地，另一方面，进一步推行"圈地运动"，获得了大量的廉价劳动力，蓬勃发展的工场手工业，积累了丰富的生产技术知识，增加了产量，但还是无法满足不断扩大市场需要，于是，一场工厂代替手工工场的革命呼之欲出。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概况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040130" y="1859280"/>
            <a:ext cx="10111740" cy="4133850"/>
          </a:xfrm>
          <a:prstGeom prst="rect">
            <a:avLst/>
          </a:prstGeom>
          <a:noFill/>
        </p:spPr>
        <p:txBody>
          <a:bodyPr vert="horz" lIns="90000" tIns="46800" rIns="90000" bIns="46800" rtlCol="0" anchor="ctr"/>
          <a:lstStyle>
            <a:lvl1pPr marL="285750" indent="-285750" fontAlgn="auto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Font typeface="+mj-ea"/>
              <a:buAutoNum type="ea1JpnChsDbPeriod"/>
              <a:defRPr sz="1100" u="none" strike="noStrike" cap="none" spc="150" normalizeH="0" baseline="0">
                <a:solidFill>
                  <a:schemeClr val="tx1">
                    <a:lumMod val="95000"/>
                    <a:lumOff val="5000"/>
                  </a:schemeClr>
                </a:solidFill>
                <a:uFillTx/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  <a:lvl2pPr marL="6858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2pPr>
            <a:lvl3pPr marL="11430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3pPr>
            <a:lvl4pPr marL="16002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4pPr>
            <a:lvl5pPr marL="2057400" indent="-228600" fontAlgn="auto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cap="none" spc="150" normalizeH="0" baseline="0">
                <a:uFillTx/>
                <a:latin typeface="微软雅黑" panose="020B0503020204020204" charset="-122"/>
                <a:ea typeface="微软雅黑" panose="020B0503020204020204" charset="-122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发起国：英国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特征：①实践经验需求导致发明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en-US" alt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②英国—推进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en-US" alt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③轻工业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en-US" alt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④蒸汽时代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标志：蒸汽机动力为标志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r>
              <a:rPr lang="zh-CN" sz="2800" spc="160">
                <a:solidFill>
                  <a:schemeClr val="dk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完成标志：——19世纪中期，机器制造业的机器化标志着第一次工业革命的完成</a:t>
            </a: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lvl="0" indent="0" algn="l">
              <a:lnSpc>
                <a:spcPct val="12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+mj-ea"/>
              <a:buNone/>
            </a:pPr>
            <a:endParaRPr lang="zh-CN" sz="2800" spc="160">
              <a:solidFill>
                <a:schemeClr val="dk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5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6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582613" y="848995"/>
            <a:ext cx="11048365" cy="5523865"/>
          </a:xfrm>
          <a:prstGeom prst="rect">
            <a:avLst/>
          </a:prstGeom>
          <a:solidFill>
            <a:schemeClr val="lt1"/>
          </a:solidFill>
          <a:ln w="349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2146935" y="469265"/>
            <a:ext cx="7919720" cy="787400"/>
          </a:xfrm>
          <a:prstGeom prst="rect">
            <a:avLst/>
          </a:prstGeom>
          <a:solidFill>
            <a:schemeClr val="accent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2146618" y="468630"/>
            <a:ext cx="7920355" cy="7880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zh-CN" sz="3600" spc="240">
                <a:solidFill>
                  <a:schemeClr val="l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成果</a:t>
            </a:r>
            <a:endParaRPr lang="zh-CN" sz="3600" spc="240">
              <a:solidFill>
                <a:schemeClr val="l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41211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11453495" y="2698750"/>
            <a:ext cx="330835" cy="14605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081405" y="1863090"/>
          <a:ext cx="10036175" cy="3704590"/>
        </p:xfrm>
        <a:graphic>
          <a:graphicData uri="http://schemas.openxmlformats.org/drawingml/2006/table">
            <a:tbl>
              <a:tblPr/>
              <a:tblGrid>
                <a:gridCol w="1819910"/>
                <a:gridCol w="1910080"/>
                <a:gridCol w="2131695"/>
                <a:gridCol w="4174490"/>
              </a:tblGrid>
              <a:tr h="770255">
                <a:tc>
                  <a:txBody>
                    <a:bodyPr wrap="square"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时  间</a:t>
                      </a:r>
                      <a:endParaRPr lang="zh-CN" sz="24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人  物</a:t>
                      </a:r>
                      <a:endParaRPr lang="zh-CN" sz="24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400" b="1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重大发明</a:t>
                      </a:r>
                      <a:endParaRPr lang="zh-CN" sz="24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ctr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sz="2400" b="1" spc="13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影响</a:t>
                      </a:r>
                      <a:endParaRPr lang="zh-CN" sz="2400" b="1" spc="13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2465">
                <a:tc>
                  <a:txBody>
                    <a:bodyPr wrap="square"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1765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年</a:t>
                      </a:r>
                      <a:endParaRPr lang="zh-CN" sz="20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哈格里夫斯</a:t>
                      </a:r>
                      <a:endParaRPr lang="zh-CN" altLang="en-US" sz="20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zh-CN" altLang="en-US" sz="20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珍妮纺纱机</a:t>
                      </a:r>
                      <a:endParaRPr lang="zh-CN" altLang="en-US" sz="20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标志工业革命的开始</a:t>
                      </a:r>
                      <a:endParaRPr lang="zh-CN" sz="20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195">
                <a:tc>
                  <a:txBody>
                    <a:bodyPr wrap="square"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1785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年</a:t>
                      </a:r>
                      <a:endParaRPr lang="zh-CN" sz="20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瓦特</a:t>
                      </a:r>
                      <a:endParaRPr lang="zh-CN" altLang="en-US" sz="20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marR="0" algn="ctr" defTabSz="914400">
                        <a:spcBef>
                          <a:spcPct val="50000"/>
                        </a:spcBef>
                        <a:buClrTx/>
                        <a:buSzTx/>
                        <a:buFontTx/>
                        <a:defRPr/>
                      </a:pPr>
                      <a:r>
                        <a:rPr lang="zh-CN" altLang="en-US" sz="2000" noProof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改良蒸汽机</a:t>
                      </a:r>
                      <a:endParaRPr lang="zh-CN" altLang="en-US" sz="20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l">
                        <a:spcBef>
                          <a:spcPct val="50000"/>
                        </a:spcBef>
                      </a:pP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推动了机器的普及和推广</a:t>
                      </a:r>
                      <a:endParaRPr lang="zh-CN" sz="20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9480">
                <a:tc>
                  <a:txBody>
                    <a:bodyPr wrap="square"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1807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年</a:t>
                      </a:r>
                      <a:endParaRPr lang="zh-CN" sz="20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富尔顿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(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美</a:t>
                      </a: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)</a:t>
                      </a:r>
                      <a:endParaRPr lang="zh-CN" altLang="en-US" sz="20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蒸汽轮船</a:t>
                      </a:r>
                      <a:endParaRPr lang="zh-CN" altLang="en-US" sz="20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 wrap="square"/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交通运输进入以蒸汽为动力的时代</a:t>
                      </a:r>
                      <a:endParaRPr lang="zh-CN" sz="20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195">
                <a:tc>
                  <a:txBody>
                    <a:bodyPr wrap="square"/>
                    <a:lstStyle/>
                    <a:p>
                      <a:pPr algn="ctr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</a:pPr>
                      <a:r>
                        <a:rPr lang="en-US" altLang="zh-CN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1814</a:t>
                      </a: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年</a:t>
                      </a:r>
                      <a:endParaRPr lang="zh-CN" sz="20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史蒂芬孙</a:t>
                      </a:r>
                      <a:endParaRPr lang="zh-CN" altLang="en-US" sz="20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zh-CN" altLang="en-US" sz="2000">
                          <a:solidFill>
                            <a:srgbClr val="00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蒸汽机车</a:t>
                      </a:r>
                      <a:endParaRPr lang="zh-CN" altLang="en-US" sz="2000" b="0" spc="12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77800" marR="177800" marT="107950" marB="107950" vert="horz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 marL="177800" marR="177800" marT="107950" marB="107950" anchor="ctr" horzOverflow="overflow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7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0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10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10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10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0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1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1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1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131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2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3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4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</p:tagLst>
</file>

<file path=ppt/tags/tag135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3*i*1"/>
  <p:tag name="KSO_WM_UNIT_INDEX" val="1"/>
  <p:tag name="KSO_WM_UNIT_LAYERLEVEL" val="1"/>
  <p:tag name="KSO_WM_UNIT_SUBTYPE" val="h"/>
  <p:tag name="KSO_WM_UNIT_TYPE" val="i"/>
</p:tagLst>
</file>

<file path=ppt/tags/tag136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37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38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39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0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3**"/>
  <p:tag name="KSO_WM_UNIT_LAYERLEVEL" val="1"/>
</p:tagLst>
</file>

<file path=ppt/tags/tag141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4*i*1"/>
  <p:tag name="KSO_WM_UNIT_INDEX" val="1"/>
  <p:tag name="KSO_WM_UNIT_LAYERLEVEL" val="1"/>
  <p:tag name="KSO_WM_UNIT_SUBTYPE" val="h"/>
  <p:tag name="KSO_WM_UNIT_TYPE" val="i"/>
</p:tagLst>
</file>

<file path=ppt/tags/tag142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3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4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5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6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7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8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49.xml><?xml version="1.0" encoding="utf-8"?>
<p:tagLst xmlns:p="http://schemas.openxmlformats.org/presentationml/2006/main">
  <p:tag name="KSO_WM_BEAUTIFY_FLAG" val="#wm#"/>
  <p:tag name="KSO_WM_SLIDE_BACKGROUND_TYPE" val="leftRigh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4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0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5*i*1"/>
  <p:tag name="KSO_WM_UNIT_INDEX" val="1"/>
  <p:tag name="KSO_WM_UNIT_LAYERLEVEL" val="1"/>
  <p:tag name="KSO_WM_UNIT_SUBTYPE" val="h"/>
  <p:tag name="KSO_WM_UNIT_TYPE" val="i"/>
</p:tagLst>
</file>

<file path=ppt/tags/tag151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2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3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4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5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6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7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8.xml><?xml version="1.0" encoding="utf-8"?>
<p:tagLst xmlns:p="http://schemas.openxmlformats.org/presentationml/2006/main">
  <p:tag name="KSO_WM_BEAUTIFY_FLAG" val="#wm#"/>
  <p:tag name="KSO_WM_SLIDE_BACKGROUND_TYPE" val="topBottom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5**"/>
  <p:tag name="KSO_WM_UNIT_LAYERLEVEL" val="1"/>
</p:tagLst>
</file>

<file path=ppt/tags/tag159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6*i*1"/>
  <p:tag name="KSO_WM_UNIT_INDEX" val="1"/>
  <p:tag name="KSO_WM_UNIT_LAYERLEVEL" val="1"/>
  <p:tag name="KSO_WM_UNIT_SUBTYPE" val="h"/>
  <p:tag name="KSO_WM_UNIT_TYPE" val="i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60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61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62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63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64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65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66.xml><?xml version="1.0" encoding="utf-8"?>
<p:tagLst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</p:tagLst>
</file>

<file path=ppt/tags/tag167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7*i*1"/>
  <p:tag name="KSO_WM_UNIT_INDEX" val="1"/>
  <p:tag name="KSO_WM_UNIT_LAYERLEVEL" val="1"/>
  <p:tag name="KSO_WM_UNIT_SUBTYPE" val="h"/>
  <p:tag name="KSO_WM_UNIT_TYPE" val="i"/>
</p:tagLst>
</file>

<file path=ppt/tags/tag168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69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0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1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2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3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4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5.xml><?xml version="1.0" encoding="utf-8"?>
<p:tagLst xmlns:p="http://schemas.openxmlformats.org/presentationml/2006/main">
  <p:tag name="KSO_WM_BEAUTIFY_FLAG" val="#wm#"/>
  <p:tag name="KSO_WM_SLIDE_BACKGROUND_TYPE" val="navigation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7**"/>
  <p:tag name="KSO_WM_UNIT_LAYERLEVEL" val="1"/>
</p:tagLst>
</file>

<file path=ppt/tags/tag176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BK_DARK_LIGHT" val="2"/>
  <p:tag name="KSO_WM_UNIT_COMPATIBLE" val="0"/>
  <p:tag name="KSO_WM_UNIT_DIAGRAM_ISNUMVISUAL" val="0"/>
  <p:tag name="KSO_WM_UNIT_DIAGRAM_ISREFERUNIT" val="0"/>
  <p:tag name="KSO_WM_UNIT_HIGHLIGHT" val="0"/>
  <p:tag name="KSO_WM_UNIT_ID" val="_18*i*1"/>
  <p:tag name="KSO_WM_UNIT_INDEX" val="1"/>
  <p:tag name="KSO_WM_UNIT_LAYERLEVEL" val="1"/>
  <p:tag name="KSO_WM_UNIT_SUBTYPE" val="h"/>
  <p:tag name="KSO_WM_UNIT_TYPE" val="i"/>
</p:tagLst>
</file>

<file path=ppt/tags/tag177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78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79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0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81.xml><?xml version="1.0" encoding="utf-8"?>
<p:tagLst xmlns:p="http://schemas.openxmlformats.org/presentationml/2006/main">
  <p:tag name="KSO_WM_BEAUTIFY_FLAG" val="#wm#"/>
  <p:tag name="KSO_WM_SLIDE_BACKGROUND_TYPE" val="belt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8**"/>
  <p:tag name="KSO_WM_UNIT_LAYERLEVEL" val="1"/>
</p:tagLst>
</file>

<file path=ppt/tags/tag18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691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691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18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6916"/>
  <p:tag name="KSO_WM_TEMPLATE_MASTER_THUMB_INDEX" val="12"/>
  <p:tag name="KSO_WM_TEMPLATE_MASTER_TYPE" val="1"/>
  <p:tag name="KSO_WM_TEMPLATE_SUBCATEGORY" val="0"/>
  <p:tag name="KSO_WM_TEMPLATE_THUMBS_INDEX" val="1、4、7、8、10、11、12、13、15"/>
</p:tagLst>
</file>

<file path=ppt/tags/tag188.xml><?xml version="1.0" encoding="utf-8"?>
<p:tagLst xmlns:p="http://schemas.openxmlformats.org/presentationml/2006/main">
  <p:tag name="KSO_WM_BEAUTIFY_FLAG" val="#wm#"/>
  <p:tag name="KSO_WM_CHIP_GROUPID" val="5e9d7803dc741d3f2d9ea5bb"/>
  <p:tag name="KSO_WM_CHIP_XID" val="5e99803bdade925159b52637"/>
  <p:tag name="KSO_WM_TAG_VERSION" val="1.0"/>
  <p:tag name="KSO_WM_TEMPLATE_ASSEMBLE_GROUPID" val="60656e6c4054ed1e2fb7f871"/>
  <p:tag name="KSO_WM_TEMPLATE_ASSEMBLE_XID" val="60656e6c4054ed1e2fb7f871"/>
  <p:tag name="KSO_WM_TEMPLATE_CATEGORY" val="diagram"/>
  <p:tag name="KSO_WM_TEMPLATE_INDEX" val="20207584"/>
  <p:tag name="KSO_WM_UNIT_BLOCK" val="0"/>
  <p:tag name="KSO_WM_UNIT_COMPATIBLE" val="0"/>
  <p:tag name="KSO_WM_UNIT_DEC_AREA_ID" val="6b771f22b5724ffa90a866b49ead7904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7584_1*i*1"/>
  <p:tag name="KSO_WM_UNIT_INDEX" val="1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294"/>
</p:tagLst>
</file>

<file path=ppt/tags/tag189.xml><?xml version="1.0" encoding="utf-8"?>
<p:tagLst xmlns:p="http://schemas.openxmlformats.org/presentationml/2006/main">
  <p:tag name="KSO_WM_BEAUTIFY_FLAG" val="#wm#"/>
  <p:tag name="KSO_WM_DIAGRAM_GROUP_CODE" val="ζ1-1"/>
  <p:tag name="KSO_WM_TAG_VERSION" val="1.0"/>
  <p:tag name="KSO_WM_TEMPLATE_CATEGORY" val="mixed"/>
  <p:tag name="KSO_WM_TEMPLATE_INDEX" val="20199733"/>
  <p:tag name="KSO_WM_UNIT_COMPATIBLE" val="0"/>
  <p:tag name="KSO_WM_UNIT_DIAGRAM_ISNUMVISUAL" val="0"/>
  <p:tag name="KSO_WM_UNIT_DIAGRAM_ISREFERUNIT" val="0"/>
  <p:tag name="KSO_WM_UNIT_DIAGRAM_MODELTYPE" val="flashPicture"/>
  <p:tag name="KSO_WM_UNIT_FLASH_PICTURE_RATE" val="2"/>
  <p:tag name="KSO_WM_UNIT_HIGHLIGHT" val="0"/>
  <p:tag name="KSO_WM_UNIT_ID" val="mixed20199733_1*ζ_h_d*1_2_1"/>
  <p:tag name="KSO_WM_UNIT_INDEX" val="1_2_1"/>
  <p:tag name="KSO_WM_UNIT_LAYERLEVEL" val="1_1_1"/>
  <p:tag name="KSO_WM_UNIT_TYPE" val="ζ_h_d"/>
  <p:tag name="KSO_WM_UNIT_USESOURCEFORMAT_APPLY" val="1"/>
  <p:tag name="KSO_WM_UNIT_VALUE" val="1000*1777"/>
  <p:tag name="PA" val="v5.2.4"/>
  <p:tag name="RESOURCELIBID_ANIM" val="557083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0.xml><?xml version="1.0" encoding="utf-8"?>
<p:tagLst xmlns:p="http://schemas.openxmlformats.org/presentationml/2006/main">
  <p:tag name="KSO_WM_BEAUTIFY_FLAG" val="#wm#"/>
  <p:tag name="KSO_WM_DIAGRAM_GROUP_CODE" val="ζ1-1"/>
  <p:tag name="KSO_WM_TAG_VERSION" val="1.0"/>
  <p:tag name="KSO_WM_TEMPLATE_CATEGORY" val="mixed"/>
  <p:tag name="KSO_WM_TEMPLATE_INDEX" val="20199733"/>
  <p:tag name="KSO_WM_UNIT_COMPATIBLE" val="0"/>
  <p:tag name="KSO_WM_UNIT_DIAGRAM_ISNUMVISUAL" val="0"/>
  <p:tag name="KSO_WM_UNIT_DIAGRAM_ISREFERUNIT" val="0"/>
  <p:tag name="KSO_WM_UNIT_DIAGRAM_MODELTYPE" val="flashPicture"/>
  <p:tag name="KSO_WM_UNIT_FLASH_PICTURE_RATE" val="2"/>
  <p:tag name="KSO_WM_UNIT_HIGHLIGHT" val="0"/>
  <p:tag name="KSO_WM_UNIT_ID" val="mixed20199733_1*ζ_h_d*1_1_1"/>
  <p:tag name="KSO_WM_UNIT_INDEX" val="1_1_1"/>
  <p:tag name="KSO_WM_UNIT_LAYERLEVEL" val="1_1_1"/>
  <p:tag name="KSO_WM_UNIT_TYPE" val="ζ_h_d"/>
  <p:tag name="KSO_WM_UNIT_USESOURCEFORMAT_APPLY" val="1"/>
  <p:tag name="KSO_WM_UNIT_VALUE" val="999*1777"/>
  <p:tag name="PA" val="v5.2.4"/>
  <p:tag name="RESOURCELIBID_ANIM" val="557083"/>
</p:tagLst>
</file>

<file path=ppt/tags/tag191.xml><?xml version="1.0" encoding="utf-8"?>
<p:tagLst xmlns:p="http://schemas.openxmlformats.org/presentationml/2006/main">
  <p:tag name="KSO_WM_BEAUTIFY_FLAG" val="#wm#"/>
  <p:tag name="KSO_WM_DIAGRAM_GROUP_CODE" val="ζ1-1"/>
  <p:tag name="KSO_WM_TAG_VERSION" val="1.0"/>
  <p:tag name="KSO_WM_TEMPLATE_CATEGORY" val="mixed"/>
  <p:tag name="KSO_WM_TEMPLATE_INDEX" val="20199733"/>
  <p:tag name="KSO_WM_UNIT_COMPATIBLE" val="0"/>
  <p:tag name="KSO_WM_UNIT_DIAGRAM_ISNUMVISUAL" val="0"/>
  <p:tag name="KSO_WM_UNIT_DIAGRAM_ISREFERUNIT" val="0"/>
  <p:tag name="KSO_WM_UNIT_DIAGRAM_MODELTYPE" val="flashPicture"/>
  <p:tag name="KSO_WM_UNIT_FLASH_PICTURE_RATE" val="2"/>
  <p:tag name="KSO_WM_UNIT_HIGHLIGHT" val="0"/>
  <p:tag name="KSO_WM_UNIT_ID" val="mixed20199733_1*ζ_h_d*1_3_1"/>
  <p:tag name="KSO_WM_UNIT_INDEX" val="1_3_1"/>
  <p:tag name="KSO_WM_UNIT_LAYERLEVEL" val="1_1_1"/>
  <p:tag name="KSO_WM_UNIT_TYPE" val="ζ_h_d"/>
  <p:tag name="KSO_WM_UNIT_USESOURCEFORMAT_APPLY" val="1"/>
  <p:tag name="KSO_WM_UNIT_VALUE" val="1000*1777"/>
  <p:tag name="PA" val="v5.2.4"/>
  <p:tag name="RESOURCELIBID_ANIM" val="557083"/>
</p:tagLst>
</file>

<file path=ppt/tags/tag192.xml><?xml version="1.0" encoding="utf-8"?>
<p:tagLst xmlns:p="http://schemas.openxmlformats.org/presentationml/2006/main">
  <p:tag name="KSO_WM_BEAUTIFY_FLAG" val="#wm#"/>
  <p:tag name="KSO_WM_DIAGRAM_GROUP_CODE" val="ζ1-1"/>
  <p:tag name="KSO_WM_TAG_VERSION" val="1.0"/>
  <p:tag name="KSO_WM_TEMPLATE_CATEGORY" val="mixed"/>
  <p:tag name="KSO_WM_TEMPLATE_INDEX" val="20199733"/>
  <p:tag name="KSO_WM_UNIT_COMPATIBLE" val="0"/>
  <p:tag name="KSO_WM_UNIT_DIAGRAM_ISNUMVISUAL" val="0"/>
  <p:tag name="KSO_WM_UNIT_DIAGRAM_ISREFERUNIT" val="0"/>
  <p:tag name="KSO_WM_UNIT_DIAGRAM_MODELTYPE" val="flashPicture"/>
  <p:tag name="KSO_WM_UNIT_FILL_FORE_SCHEMECOLOR_INDEX" val="13"/>
  <p:tag name="KSO_WM_UNIT_FILL_FORE_SCHEMECOLOR_INDEX_BRIGHTNESS" val="0.05"/>
  <p:tag name="KSO_WM_UNIT_FILL_TYPE" val="1"/>
  <p:tag name="KSO_WM_UNIT_HIGHLIGHT" val="0"/>
  <p:tag name="KSO_WM_UNIT_ID" val="mixed20199733_1*ζ_i*1_1"/>
  <p:tag name="KSO_WM_UNIT_INDEX" val="1_1"/>
  <p:tag name="KSO_WM_UNIT_LAYERLEVEL" val="1_1"/>
  <p:tag name="KSO_WM_UNIT_SUBTYPE" val="f"/>
  <p:tag name="KSO_WM_UNIT_TEXT_FILL_FORE_SCHEMECOLOR_INDEX" val="13"/>
  <p:tag name="KSO_WM_UNIT_TEXT_FILL_FORE_SCHEMECOLOR_INDEX_BRIGHTNESS" val="0"/>
  <p:tag name="KSO_WM_UNIT_TEXT_FILL_TYPE" val="1"/>
  <p:tag name="KSO_WM_UNIT_TYPE" val="ζ_i"/>
  <p:tag name="KSO_WM_UNIT_USESOURCEFORMAT_APPLY" val="1"/>
  <p:tag name="PA" val="v5.2.4"/>
  <p:tag name="RESOURCELIBID_ANIM" val="289"/>
</p:tagLst>
</file>

<file path=ppt/tags/tag193.xml><?xml version="1.0" encoding="utf-8"?>
<p:tagLst xmlns:p="http://schemas.openxmlformats.org/presentationml/2006/main">
  <p:tag name="KSO_WM_BEAUTIFY_FLAG" val="#wm#"/>
  <p:tag name="KSO_WM_DIAGRAM_GROUP_CODE" val="ζ1-1"/>
  <p:tag name="KSO_WM_TAG_VERSION" val="1.0"/>
  <p:tag name="KSO_WM_TEMPLATE_CATEGORY" val="mixed"/>
  <p:tag name="KSO_WM_TEMPLATE_INDEX" val="20199733"/>
  <p:tag name="KSO_WM_UNIT_COMPATIBLE" val="0"/>
  <p:tag name="KSO_WM_UNIT_DIAGRAM_ISNUMVISUAL" val="0"/>
  <p:tag name="KSO_WM_UNIT_DIAGRAM_ISREFERUNIT" val="0"/>
  <p:tag name="KSO_WM_UNIT_DIAGRAM_MODELTYPE" val="flashPicture"/>
  <p:tag name="KSO_WM_UNIT_FILL_FORE_SCHEMECOLOR_INDEX" val="13"/>
  <p:tag name="KSO_WM_UNIT_FILL_FORE_SCHEMECOLOR_INDEX_BRIGHTNESS" val="0.05"/>
  <p:tag name="KSO_WM_UNIT_FILL_TYPE" val="1"/>
  <p:tag name="KSO_WM_UNIT_HIGHLIGHT" val="0"/>
  <p:tag name="KSO_WM_UNIT_ID" val="mixed20199733_1*ζ_i*1_3"/>
  <p:tag name="KSO_WM_UNIT_INDEX" val="1_3"/>
  <p:tag name="KSO_WM_UNIT_LAYERLEVEL" val="1_1"/>
  <p:tag name="KSO_WM_UNIT_SUBTYPE" val="f"/>
  <p:tag name="KSO_WM_UNIT_TEXT_FILL_FORE_SCHEMECOLOR_INDEX" val="13"/>
  <p:tag name="KSO_WM_UNIT_TEXT_FILL_FORE_SCHEMECOLOR_INDEX_BRIGHTNESS" val="0"/>
  <p:tag name="KSO_WM_UNIT_TEXT_FILL_TYPE" val="1"/>
  <p:tag name="KSO_WM_UNIT_TYPE" val="ζ_i"/>
  <p:tag name="KSO_WM_UNIT_USESOURCEFORMAT_APPLY" val="1"/>
  <p:tag name="PA" val="v5.2.4"/>
  <p:tag name="RESOURCELIBID_ANIM" val="289"/>
</p:tagLst>
</file>

<file path=ppt/tags/tag194.xml><?xml version="1.0" encoding="utf-8"?>
<p:tagLst xmlns:p="http://schemas.openxmlformats.org/presentationml/2006/main">
  <p:tag name="KSO_WM_BEAUTIFY_FLAG" val="#wm#"/>
  <p:tag name="KSO_WM_DIAGRAM_GROUP_CODE" val="ζ1-1"/>
  <p:tag name="KSO_WM_TAG_VERSION" val="1.0"/>
  <p:tag name="KSO_WM_TEMPLATE_CATEGORY" val="mixed"/>
  <p:tag name="KSO_WM_TEMPLATE_INDEX" val="20199733"/>
  <p:tag name="KSO_WM_UNIT_COMPATIBLE" val="0"/>
  <p:tag name="KSO_WM_UNIT_DIAGRAM_ISNUMVISUAL" val="0"/>
  <p:tag name="KSO_WM_UNIT_DIAGRAM_ISREFERUNIT" val="0"/>
  <p:tag name="KSO_WM_UNIT_DIAGRAM_MODELTYPE" val="flashPicture"/>
  <p:tag name="KSO_WM_UNIT_FILL_FORE_SCHEMECOLOR_INDEX" val="13"/>
  <p:tag name="KSO_WM_UNIT_FILL_FORE_SCHEMECOLOR_INDEX_BRIGHTNESS" val="0.05"/>
  <p:tag name="KSO_WM_UNIT_FILL_TYPE" val="1"/>
  <p:tag name="KSO_WM_UNIT_HIGHLIGHT" val="0"/>
  <p:tag name="KSO_WM_UNIT_ID" val="mixed20199733_1*ζ_i*1_4"/>
  <p:tag name="KSO_WM_UNIT_INDEX" val="1_4"/>
  <p:tag name="KSO_WM_UNIT_LAYERLEVEL" val="1_1"/>
  <p:tag name="KSO_WM_UNIT_SUBTYPE" val="f"/>
  <p:tag name="KSO_WM_UNIT_TEXT_FILL_FORE_SCHEMECOLOR_INDEX" val="13"/>
  <p:tag name="KSO_WM_UNIT_TEXT_FILL_FORE_SCHEMECOLOR_INDEX_BRIGHTNESS" val="0"/>
  <p:tag name="KSO_WM_UNIT_TEXT_FILL_TYPE" val="1"/>
  <p:tag name="KSO_WM_UNIT_TYPE" val="ζ_i"/>
  <p:tag name="KSO_WM_UNIT_USESOURCEFORMAT_APPLY" val="1"/>
  <p:tag name="PA" val="v5.2.4"/>
  <p:tag name="RESOURCELIBID_ANIM" val="289"/>
</p:tagLst>
</file>

<file path=ppt/tags/tag195.xml><?xml version="1.0" encoding="utf-8"?>
<p:tagLst xmlns:p="http://schemas.openxmlformats.org/presentationml/2006/main">
  <p:tag name="KSO_WM_BEAUTIFY_FLAG" val="#wm#"/>
  <p:tag name="KSO_WM_DIAGRAM_GROUP_CODE" val="ζ1-1"/>
  <p:tag name="KSO_WM_TAG_VERSION" val="1.0"/>
  <p:tag name="KSO_WM_TEMPLATE_CATEGORY" val="mixed"/>
  <p:tag name="KSO_WM_TEMPLATE_INDEX" val="20199733"/>
  <p:tag name="KSO_WM_UNIT_COMPATIBLE" val="0"/>
  <p:tag name="KSO_WM_UNIT_DIAGRAM_ISNUMVISUAL" val="0"/>
  <p:tag name="KSO_WM_UNIT_DIAGRAM_ISREFERUNIT" val="0"/>
  <p:tag name="KSO_WM_UNIT_DIAGRAM_MODELTYPE" val="flashPicture"/>
  <p:tag name="KSO_WM_UNIT_FILL_FORE_SCHEMECOLOR_INDEX" val="13"/>
  <p:tag name="KSO_WM_UNIT_FILL_FORE_SCHEMECOLOR_INDEX_BRIGHTNESS" val="0.05"/>
  <p:tag name="KSO_WM_UNIT_FILL_TYPE" val="1"/>
  <p:tag name="KSO_WM_UNIT_HIGHLIGHT" val="0"/>
  <p:tag name="KSO_WM_UNIT_ID" val="mixed20199733_1*ζ_i*1_2"/>
  <p:tag name="KSO_WM_UNIT_INDEX" val="1_2"/>
  <p:tag name="KSO_WM_UNIT_LAYERLEVEL" val="1_1"/>
  <p:tag name="KSO_WM_UNIT_SUBTYPE" val="f"/>
  <p:tag name="KSO_WM_UNIT_TEXT_FILL_FORE_SCHEMECOLOR_INDEX" val="13"/>
  <p:tag name="KSO_WM_UNIT_TEXT_FILL_FORE_SCHEMECOLOR_INDEX_BRIGHTNESS" val="0"/>
  <p:tag name="KSO_WM_UNIT_TEXT_FILL_TYPE" val="1"/>
  <p:tag name="KSO_WM_UNIT_TYPE" val="ζ_i"/>
  <p:tag name="KSO_WM_UNIT_USESOURCEFORMAT_APPLY" val="1"/>
  <p:tag name="PA" val="v5.2.4"/>
  <p:tag name="RESOURCELIBID_ANIM" val="289"/>
</p:tagLst>
</file>

<file path=ppt/tags/tag196.xml><?xml version="1.0" encoding="utf-8"?>
<p:tagLst xmlns:p="http://schemas.openxmlformats.org/presentationml/2006/main">
  <p:tag name="KSO_WM_ASSEMBLE_CHIP_INDEX" val="5d4da6f9afda48f39f7d073376671d40"/>
  <p:tag name="KSO_WM_BEAUTIFY_FLAG" val="#wm#"/>
  <p:tag name="KSO_WM_CHIP_FILLAREA_FILL_RULE" val="{&quot;fill_align&quot;:&quot;cm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6e6c4054ed1e2fb7f871"/>
  <p:tag name="KSO_WM_TEMPLATE_ASSEMBLE_XID" val="60656e6c4054ed1e2fb7f871"/>
  <p:tag name="KSO_WM_TEMPLATE_CATEGORY" val="diagram"/>
  <p:tag name="KSO_WM_TEMPLATE_INDEX" val="20207584"/>
  <p:tag name="KSO_WM_UNIT_BLOCK" val="0"/>
  <p:tag name="KSO_WM_UNIT_COMPATIBLE" val="0"/>
  <p:tag name="KSO_WM_UNIT_DEC_AREA_ID" val="dc8a0e304daa4c9f97cbd7a2ae8d886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07584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23"/>
</p:tagLst>
</file>

<file path=ppt/tags/tag197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239989fc39764f8a8cafcdf894f2ad2f&quot;,&quot;fill_align&quot;:&quot;cm&quot;,&quot;chip_types&quot;:[&quot;picture&quot;,&quot;video&quot;]},{&quot;text_align&quot;:&quot;lm&quot;,&quot;text_direction&quot;:&quot;horizontal&quot;,&quot;support_big_font&quot;:false,&quot;picture_toward&quot;:0,&quot;picture_dockside&quot;:[],&quot;fill_id&quot;:&quot;302c7c5d532b4ca9914098137ecb4065&quot;,&quot;fill_align&quot;:&quot;lm&quot;,&quot;chip_types&quot;:[&quot;text&quot;,&quot;header&quot;]}],[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239989fc39764f8a8cafcdf894f2ad2f&quot;,&quot;fill_align&quot;:&quot;cm&quot;,&quot;chip_types&quot;:[&quot;picture&quot;,&quot;video&quot;]},{&quot;text_align&quot;:&quot;cm&quot;,&quot;text_direction&quot;:&quot;horizontal&quot;,&quot;support_big_font&quot;:false,&quot;picture_toward&quot;:0,&quot;picture_dockside&quot;:[],&quot;fill_id&quot;:&quot;302c7c5d532b4ca9914098137ecb4065&quot;,&quot;fill_align&quot;:&quot;cm&quot;,&quot;chip_types&quot;:[&quot;text&quot;,&quot;header&quot;]}]]"/>
  <p:tag name="KSO_WM_CHIP_GROUPID" val="5e9d7803dc741d3f2d9ea5bb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99803bdade925159b52637"/>
  <p:tag name="KSO_WM_SLIDE_BACKGROUND" val="[&quot;general&quot;]"/>
  <p:tag name="KSO_WM_SLIDE_BACKGROUND_TYPE" val="general"/>
  <p:tag name="KSO_WM_SLIDE_BK_DARK_LIGHT" val="2"/>
  <p:tag name="KSO_WM_SLIDE_ID" val="diagram20207584_1"/>
  <p:tag name="KSO_WM_SLIDE_INDEX" val="1"/>
  <p:tag name="KSO_WM_SLIDE_ITEM_CNT" val="0"/>
  <p:tag name="KSO_WM_SLIDE_LAYOUT" val="a_d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4:58:06&quot;,&quot;maxSize&quot;:{&quot;size1&quot;:71.099999999999994},&quot;minSize&quot;:{&quot;size1&quot;:71.099999999999994},&quot;normalSize&quot;:{&quot;size1&quot;:71.099999999999994},&quot;subLayout&quot;:[{&quot;id&quot;:&quot;2021-04-01T14:58:06&quot;,&quot;margin&quot;:{&quot;bottom&quot;:0.84700000286102295,&quot;left&quot;:1.2699999809265137,&quot;right&quot;:1.2699999809265137,&quot;top&quot;:1.2699999809265137},&quot;type&quot;:0},{&quot;id&quot;:&quot;2021-04-01T14:58:06&quot;,&quot;margin&quot;:{&quot;bottom&quot;:1.6929999589920044,&quot;left&quot;:2.1170001029968262,&quot;right&quot;:2.1159999370574951,&quot;top&quot;:0},&quot;type&quot;:0}],&quot;type&quot;:0}"/>
  <p:tag name="KSO_WM_SLIDE_POSITION" val="36*36"/>
  <p:tag name="KSO_WM_SLIDE_RATIO" val="1.777778"/>
  <p:tag name="KSO_WM_SLIDE_SIZE" val="888*468"/>
  <p:tag name="KSO_WM_SLIDE_SUBTYPE" val="picTxt"/>
  <p:tag name="KSO_WM_SLIDE_SUPPORT_FEATURE_TYPE" val="3"/>
  <p:tag name="KSO_WM_SLIDE_TYPE" val="text"/>
  <p:tag name="KSO_WM_TAG_VERSION" val="1.0"/>
  <p:tag name="KSO_WM_TEMPLATE_ASSEMBLE_GROUPID" val="60656e6c4054ed1e2fb7f871"/>
  <p:tag name="KSO_WM_TEMPLATE_ASSEMBLE_XID" val="60656e6c4054ed1e2fb7f871"/>
  <p:tag name="KSO_WM_TEMPLATE_CATEGORY" val="diagram"/>
  <p:tag name="KSO_WM_TEMPLATE_COLOR_TYPE" val="1"/>
  <p:tag name="KSO_WM_TEMPLATE_INDEX" val="20207584"/>
  <p:tag name="KSO_WM_TEMPLATE_MASTER_TYPE" val="0"/>
  <p:tag name="KSO_WM_TEMPLATE_SUBCATEGORY" val="21"/>
  <p:tag name="KSO_WM_UNIT_FLASH_PICTURE_TYPE" val="1"/>
</p:tagLst>
</file>

<file path=ppt/tags/tag198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4021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04021_1*i*5"/>
  <p:tag name="KSO_WM_UNIT_INDEX" val="5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19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4021"/>
  <p:tag name="KSO_WM_UNIT_COMPATIBLE" val="0"/>
  <p:tag name="KSO_WM_UNIT_DIAGRAM_ISNUMVISUAL" val="0"/>
  <p:tag name="KSO_WM_UNIT_DIAGRAM_ISREFERUNIT" val="0"/>
  <p:tag name="KSO_WM_UNIT_FILL_FORE_SCHEMECOLOR_INDEX" val="15"/>
  <p:tag name="KSO_WM_UNIT_FILL_FORE_SCHEMECOLOR_INDEX_BRIGHTNESS" val="0"/>
  <p:tag name="KSO_WM_UNIT_FILL_TYPE" val="1"/>
  <p:tag name="KSO_WM_UNIT_HIGHLIGHT" val="0"/>
  <p:tag name="KSO_WM_UNIT_ID" val="diagram2020402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0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4021"/>
  <p:tag name="KSO_WM_UNIT_COMPATIBLE" val="0"/>
  <p:tag name="KSO_WM_UNIT_DIAGRAM_ISNUMVISUAL" val="0"/>
  <p:tag name="KSO_WM_UNIT_DIAGRAM_ISREFERUNIT" val="0"/>
  <p:tag name="KSO_WM_UNIT_HIGHLIGHT" val="0"/>
  <p:tag name="KSO_WM_UNIT_ID" val="diagram2020402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0.6"/>
  <p:tag name="KSO_WM_UNIT_TYPE" val="i"/>
</p:tagLst>
</file>

<file path=ppt/tags/tag20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4021"/>
  <p:tag name="KSO_WM_UNIT_COMPATIBLE" val="0"/>
  <p:tag name="KSO_WM_UNIT_DIAGRAM_ISNUMVISUAL" val="0"/>
  <p:tag name="KSO_WM_UNIT_DIAGRAM_ISREFERUNIT" val="0"/>
  <p:tag name="KSO_WM_UNIT_HIGHLIGHT" val="0"/>
  <p:tag name="KSO_WM_UNIT_ID" val="diagram20204021_1*i*2"/>
  <p:tag name="KSO_WM_UNIT_INDEX" val="2"/>
  <p:tag name="KSO_WM_UNIT_LAYERLEVEL" val="1"/>
  <p:tag name="KSO_WM_UNIT_LINE_FILL_TYPE" val="2"/>
  <p:tag name="KSO_WM_UNIT_LINE_FORE_SCHEMECOLOR_INDEX" val="5"/>
  <p:tag name="KSO_WM_UNIT_LINE_FORE_SCHEMECOLOR_INDEX_BRIGHTNESS" val="0.6"/>
  <p:tag name="KSO_WM_UNIT_TYPE" val="i"/>
</p:tagLst>
</file>

<file path=ppt/tags/tag20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4021"/>
  <p:tag name="KSO_WM_UNIT_COMPATIBLE" val="0"/>
  <p:tag name="KSO_WM_UNIT_DIAGRAM_ISNUMVISUAL" val="0"/>
  <p:tag name="KSO_WM_UNIT_DIAGRAM_ISREFERUNIT" val="0"/>
  <p:tag name="KSO_WM_UNIT_HIGHLIGHT" val="0"/>
  <p:tag name="KSO_WM_UNIT_ID" val="diagram20204021_1*i*3"/>
  <p:tag name="KSO_WM_UNIT_INDEX" val="3"/>
  <p:tag name="KSO_WM_UNIT_LAYERLEVEL" val="1"/>
  <p:tag name="KSO_WM_UNIT_LINE_FILL_TYPE" val="2"/>
  <p:tag name="KSO_WM_UNIT_LINE_FORE_SCHEMECOLOR_INDEX" val="5"/>
  <p:tag name="KSO_WM_UNIT_LINE_FORE_SCHEMECOLOR_INDEX_BRIGHTNESS" val="0.6"/>
  <p:tag name="KSO_WM_UNIT_TYPE" val="i"/>
</p:tagLst>
</file>

<file path=ppt/tags/tag20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4021"/>
  <p:tag name="KSO_WM_UNIT_COMPATIBLE" val="0"/>
  <p:tag name="KSO_WM_UNIT_DIAGRAM_ISNUMVISUAL" val="0"/>
  <p:tag name="KSO_WM_UNIT_DIAGRAM_ISREFERUNIT" val="0"/>
  <p:tag name="KSO_WM_UNIT_HIGHLIGHT" val="0"/>
  <p:tag name="KSO_WM_UNIT_ID" val="diagram2020402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24"/>
</p:tagLst>
</file>

<file path=ppt/tags/tag20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4021"/>
  <p:tag name="KSO_WM_UNIT_COMPATIBLE" val="0"/>
  <p:tag name="KSO_WM_UNIT_DIAGRAM_ISNUMVISUAL" val="0"/>
  <p:tag name="KSO_WM_UNIT_DIAGRAM_ISREFERUNIT" val="0"/>
  <p:tag name="KSO_WM_UNIT_HIGHLIGHT" val="0"/>
  <p:tag name="KSO_WM_UNIT_ID" val="diagram20204021_1*f*1"/>
  <p:tag name="KSO_WM_UNIT_INDEX" val="1"/>
  <p:tag name="KSO_WM_UNIT_LAYERLEVEL" val="1"/>
  <p:tag name="KSO_WM_UNIT_NOCLEAR" val="0"/>
  <p:tag name="KSO_WM_UNIT_PRESET_TEXT" val="单击此处添加文本具体内容，简明扼要的阐述您的观点。根据需要可酌情增减文字，以便观者准确的理解您传达的思想。"/>
  <p:tag name="KSO_WM_UNIT_SUBTYPE" val="a"/>
  <p:tag name="KSO_WM_UNIT_TEXT_FILL_FORE_SCHEMECOLOR_INDEX" val="14"/>
  <p:tag name="KSO_WM_UNIT_TEXT_FILL_FORE_SCHEMECOLOR_INDEX_BRIGHTNESS" val="0"/>
  <p:tag name="KSO_WM_UNIT_TEXT_FILL_TYPE" val="1"/>
  <p:tag name="KSO_WM_UNIT_TYPE" val="f"/>
  <p:tag name="KSO_WM_UNIT_VALUE" val="160"/>
</p:tagLst>
</file>

<file path=ppt/tags/tag205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4021_1"/>
  <p:tag name="KSO_WM_SLIDE_INDEX" val="1"/>
  <p:tag name="KSO_WM_SLIDE_ITEM_CNT" val="0"/>
  <p:tag name="KSO_WM_SLIDE_LAYOUT" val="a_f"/>
  <p:tag name="KSO_WM_SLIDE_LAYOUT_CNT" val="1_1"/>
  <p:tag name="KSO_WM_SLIDE_POSITION" val="0*-2"/>
  <p:tag name="KSO_WM_SLIDE_SIZE" val="960*426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4021"/>
  <p:tag name="KSO_WM_TEMPLATE_MASTER_TYPE" val="0"/>
  <p:tag name="KSO_WM_TEMPLATE_SUBCATEGORY" val="0"/>
</p:tagLst>
</file>

<file path=ppt/tags/tag2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0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08.xml><?xml version="1.0" encoding="utf-8"?>
<p:tagLst xmlns:p="http://schemas.openxmlformats.org/presentationml/2006/main">
  <p:tag name="KSO_WM_BEAUTIFY_FLAG" val="#wm#"/>
  <p:tag name="KSO_WM_CHIP_GROUPID" val="5ed7460cafe44fab1839bd1a"/>
  <p:tag name="KSO_WM_CHIP_XID" val="5ed212f9daf2e53b70be3eb1"/>
  <p:tag name="KSO_WM_TAG_VERSION" val="1.0"/>
  <p:tag name="KSO_WM_TEMPLATE_ASSEMBLE_GROUPID" val="60656e6e4054ed1e2fb7f894"/>
  <p:tag name="KSO_WM_TEMPLATE_ASSEMBLE_XID" val="60656e6e4054ed1e2fb7f894"/>
  <p:tag name="KSO_WM_TEMPLATE_CATEGORY" val="diagram"/>
  <p:tag name="KSO_WM_TEMPLATE_INDEX" val="20207575"/>
  <p:tag name="KSO_WM_UNIT_BLOCK" val="0"/>
  <p:tag name="KSO_WM_UNIT_COMPATIBLE" val="0"/>
  <p:tag name="KSO_WM_UNIT_DEC_AREA_ID" val="7090df619eb24a29be860caa3f1e17f6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07575_1*i*1"/>
  <p:tag name="KSO_WM_UNIT_INDEX" val="1"/>
  <p:tag name="KSO_WM_UNIT_LAYERLEVEL" val="1"/>
  <p:tag name="KSO_WM_UNIT_SM_LIMIT_TYPE" val="2"/>
  <p:tag name="KSO_WM_UNIT_TYPE" val="i"/>
</p:tagLst>
</file>

<file path=ppt/tags/tag209.xml><?xml version="1.0" encoding="utf-8"?>
<p:tagLst xmlns:p="http://schemas.openxmlformats.org/presentationml/2006/main">
  <p:tag name="KSO_WM_BEAUTIFY_FLAG" val="#wm#"/>
  <p:tag name="KSO_WM_CHIP_GROUPID" val="5ed7460cafe44fab1839bd1a"/>
  <p:tag name="KSO_WM_CHIP_XID" val="5ed212f9daf2e53b70be3eb1"/>
  <p:tag name="KSO_WM_TAG_VERSION" val="1.0"/>
  <p:tag name="KSO_WM_TEMPLATE_ASSEMBLE_GROUPID" val="60656e6e4054ed1e2fb7f894"/>
  <p:tag name="KSO_WM_TEMPLATE_ASSEMBLE_XID" val="60656e6e4054ed1e2fb7f894"/>
  <p:tag name="KSO_WM_TEMPLATE_CATEGORY" val="diagram"/>
  <p:tag name="KSO_WM_TEMPLATE_INDEX" val="20207575"/>
  <p:tag name="KSO_WM_UNIT_BLOCK" val="0"/>
  <p:tag name="KSO_WM_UNIT_COMPATIBLE" val="0"/>
  <p:tag name="KSO_WM_UNIT_DEC_AREA_ID" val="008b2d3867524338a4cb096811b1bae7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.6"/>
  <p:tag name="KSO_WM_UNIT_FILL_TYPE" val="1"/>
  <p:tag name="KSO_WM_UNIT_HIGHLIGHT" val="0"/>
  <p:tag name="KSO_WM_UNIT_ID" val="diagram20207575_1*i*2"/>
  <p:tag name="KSO_WM_UNIT_INDEX" val="2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65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0.xml><?xml version="1.0" encoding="utf-8"?>
<p:tagLst xmlns:p="http://schemas.openxmlformats.org/presentationml/2006/main">
  <p:tag name="KSO_WM_BEAUTIFY_FLAG" val="#wm#"/>
  <p:tag name="KSO_WM_CHIP_GROUPID" val="5ed7460cafe44fab1839bd1a"/>
  <p:tag name="KSO_WM_CHIP_XID" val="5ed212f9daf2e53b70be3eb1"/>
  <p:tag name="KSO_WM_TAG_VERSION" val="1.0"/>
  <p:tag name="KSO_WM_TEMPLATE_ASSEMBLE_GROUPID" val="60656e6e4054ed1e2fb7f894"/>
  <p:tag name="KSO_WM_TEMPLATE_ASSEMBLE_XID" val="60656e6e4054ed1e2fb7f894"/>
  <p:tag name="KSO_WM_TEMPLATE_CATEGORY" val="diagram"/>
  <p:tag name="KSO_WM_TEMPLATE_INDEX" val="20207575"/>
  <p:tag name="KSO_WM_UNIT_BLOCK" val="0"/>
  <p:tag name="KSO_WM_UNIT_COMPATIBLE" val="0"/>
  <p:tag name="KSO_WM_UNIT_DEC_AREA_ID" val="1633926b034d47d5b76db74a46673418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.6"/>
  <p:tag name="KSO_WM_UNIT_FILL_TYPE" val="1"/>
  <p:tag name="KSO_WM_UNIT_HIGHLIGHT" val="0"/>
  <p:tag name="KSO_WM_UNIT_ID" val="diagram20207575_1*i*3"/>
  <p:tag name="KSO_WM_UNIT_INDEX" val="3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0"/>
</p:tagLst>
</file>

<file path=ppt/tags/tag211.xml><?xml version="1.0" encoding="utf-8"?>
<p:tagLst xmlns:p="http://schemas.openxmlformats.org/presentationml/2006/main">
  <p:tag name="KSO_WM_BEAUTIFY_FLAG" val="#wm#"/>
  <p:tag name="KSO_WM_CHIP_GROUPID" val="5ed7460cafe44fab1839bd1a"/>
  <p:tag name="KSO_WM_CHIP_XID" val="5ed212f9daf2e53b70be3eb1"/>
  <p:tag name="KSO_WM_TAG_VERSION" val="1.0"/>
  <p:tag name="KSO_WM_TEMPLATE_ASSEMBLE_GROUPID" val="60656e6e4054ed1e2fb7f894"/>
  <p:tag name="KSO_WM_TEMPLATE_ASSEMBLE_XID" val="60656e6e4054ed1e2fb7f894"/>
  <p:tag name="KSO_WM_TEMPLATE_CATEGORY" val="diagram"/>
  <p:tag name="KSO_WM_TEMPLATE_INDEX" val="20207575"/>
  <p:tag name="KSO_WM_UNIT_BLOCK" val="0"/>
  <p:tag name="KSO_WM_UNIT_COMPATIBLE" val="0"/>
  <p:tag name="KSO_WM_UNIT_DEC_AREA_ID" val="4cde5c3a353543559ccf52c032d187af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.6"/>
  <p:tag name="KSO_WM_UNIT_FILL_TYPE" val="1"/>
  <p:tag name="KSO_WM_UNIT_HIGHLIGHT" val="0"/>
  <p:tag name="KSO_WM_UNIT_ID" val="diagram20207575_1*i*4"/>
  <p:tag name="KSO_WM_UNIT_INDEX" val="4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0"/>
</p:tagLst>
</file>

<file path=ppt/tags/tag212.xml><?xml version="1.0" encoding="utf-8"?>
<p:tagLst xmlns:p="http://schemas.openxmlformats.org/presentationml/2006/main">
  <p:tag name="KSO_WM_BEAUTIFY_FLAG" val="#wm#"/>
  <p:tag name="KSO_WM_CHIP_GROUPID" val="5ed7460cafe44fab1839bd1a"/>
  <p:tag name="KSO_WM_CHIP_XID" val="5ed212f9daf2e53b70be3eb1"/>
  <p:tag name="KSO_WM_TAG_VERSION" val="1.0"/>
  <p:tag name="KSO_WM_TEMPLATE_ASSEMBLE_GROUPID" val="60656e6e4054ed1e2fb7f894"/>
  <p:tag name="KSO_WM_TEMPLATE_ASSEMBLE_XID" val="60656e6e4054ed1e2fb7f894"/>
  <p:tag name="KSO_WM_TEMPLATE_CATEGORY" val="diagram"/>
  <p:tag name="KSO_WM_TEMPLATE_INDEX" val="20207575"/>
  <p:tag name="KSO_WM_UNIT_BLOCK" val="0"/>
  <p:tag name="KSO_WM_UNIT_COMPATIBLE" val="0"/>
  <p:tag name="KSO_WM_UNIT_DEC_AREA_ID" val="e1ac2e52681843d0836ae71a8348414c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.6"/>
  <p:tag name="KSO_WM_UNIT_FILL_TYPE" val="1"/>
  <p:tag name="KSO_WM_UNIT_HIGHLIGHT" val="0"/>
  <p:tag name="KSO_WM_UNIT_ID" val="diagram20207575_1*i*5"/>
  <p:tag name="KSO_WM_UNIT_INDEX" val="5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0"/>
</p:tagLst>
</file>

<file path=ppt/tags/tag213.xml><?xml version="1.0" encoding="utf-8"?>
<p:tagLst xmlns:p="http://schemas.openxmlformats.org/presentationml/2006/main">
  <p:tag name="KSO_WM_BEAUTIFY_FLAG" val="#wm#"/>
  <p:tag name="KSO_WM_CHIP_GROUPID" val="5ed7460cafe44fab1839bd1a"/>
  <p:tag name="KSO_WM_CHIP_XID" val="5ed212f9daf2e53b70be3eb1"/>
  <p:tag name="KSO_WM_TAG_VERSION" val="1.0"/>
  <p:tag name="KSO_WM_TEMPLATE_ASSEMBLE_GROUPID" val="60656e6e4054ed1e2fb7f894"/>
  <p:tag name="KSO_WM_TEMPLATE_ASSEMBLE_XID" val="60656e6e4054ed1e2fb7f894"/>
  <p:tag name="KSO_WM_TEMPLATE_CATEGORY" val="diagram"/>
  <p:tag name="KSO_WM_TEMPLATE_INDEX" val="20207575"/>
  <p:tag name="KSO_WM_UNIT_BLOCK" val="0"/>
  <p:tag name="KSO_WM_UNIT_COMPATIBLE" val="0"/>
  <p:tag name="KSO_WM_UNIT_DEC_AREA_ID" val="846c5bceac97498ea01ab27e1af65450"/>
  <p:tag name="KSO_WM_UNIT_DECORATE_INFO" val="{&quot;ReferentInfo&quot;:{&quot;Id&quot;:&quot;slide&quot;,&quot;X&quot;:{&quot;Pos&quot;:2},&quot;Y&quot;:{&quot;Pos&quot;:2}},&quot;DecorateInfoX&quot;:{&quot;Pos&quot;:2,&quot;IsAbs&quot;:false},&quot;DecorateInfoY&quot;:{&quot;Pos&quot;:2,&quot;IsAbs&quot;:false},&quot;DecorateInfoW&quot;:{&quot;IsAbs&quot;:false},&quot;DecorateInfoH&quot;:{&quot;IsAbs&quot;:false},&quot;whChangeMode&quot;:1}"/>
  <p:tag name="KSO_WM_UNIT_DIAGRAM_ISNUMVISUAL" val="0"/>
  <p:tag name="KSO_WM_UNIT_DIAGRAM_ISREFERUNIT" val="0"/>
  <p:tag name="KSO_WM_UNIT_HIGHLIGHT" val="0"/>
  <p:tag name="KSO_WM_UNIT_ID" val="diagram20207575_1*i*6"/>
  <p:tag name="KSO_WM_UNIT_INDEX" val="6"/>
  <p:tag name="KSO_WM_UNIT_LAYERLEVEL" val="1"/>
  <p:tag name="KSO_WM_UNIT_SM_LIMIT_TYPE" val="2"/>
  <p:tag name="KSO_WM_UNIT_TYPE" val="i"/>
</p:tagLst>
</file>

<file path=ppt/tags/tag214.xml><?xml version="1.0" encoding="utf-8"?>
<p:tagLst xmlns:p="http://schemas.openxmlformats.org/presentationml/2006/main">
  <p:tag name="KSO_WM_BEAUTIFY_FLAG" val="#wm#"/>
  <p:tag name="KSO_WM_CHIP_GROUPID" val="5ed7460cafe44fab1839bd1a"/>
  <p:tag name="KSO_WM_CHIP_XID" val="5ed212f9daf2e53b70be3eb1"/>
  <p:tag name="KSO_WM_TAG_VERSION" val="1.0"/>
  <p:tag name="KSO_WM_TEMPLATE_ASSEMBLE_GROUPID" val="60656e6e4054ed1e2fb7f894"/>
  <p:tag name="KSO_WM_TEMPLATE_ASSEMBLE_XID" val="60656e6e4054ed1e2fb7f894"/>
  <p:tag name="KSO_WM_TEMPLATE_CATEGORY" val="diagram"/>
  <p:tag name="KSO_WM_TEMPLATE_INDEX" val="20207575"/>
  <p:tag name="KSO_WM_UNIT_BLOCK" val="0"/>
  <p:tag name="KSO_WM_UNIT_COMPATIBLE" val="0"/>
  <p:tag name="KSO_WM_UNIT_DEC_AREA_ID" val="df2cb7a8eab04bd7a138f79bef914df6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.6"/>
  <p:tag name="KSO_WM_UNIT_FILL_TYPE" val="1"/>
  <p:tag name="KSO_WM_UNIT_HIGHLIGHT" val="0"/>
  <p:tag name="KSO_WM_UNIT_ID" val="diagram20207575_1*i*7"/>
  <p:tag name="KSO_WM_UNIT_INDEX" val="7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65"/>
</p:tagLst>
</file>

<file path=ppt/tags/tag215.xml><?xml version="1.0" encoding="utf-8"?>
<p:tagLst xmlns:p="http://schemas.openxmlformats.org/presentationml/2006/main">
  <p:tag name="KSO_WM_BEAUTIFY_FLAG" val="#wm#"/>
  <p:tag name="KSO_WM_CHIP_GROUPID" val="5ed7460cafe44fab1839bd1a"/>
  <p:tag name="KSO_WM_CHIP_XID" val="5ed212f9daf2e53b70be3eb1"/>
  <p:tag name="KSO_WM_TAG_VERSION" val="1.0"/>
  <p:tag name="KSO_WM_TEMPLATE_ASSEMBLE_GROUPID" val="60656e6e4054ed1e2fb7f894"/>
  <p:tag name="KSO_WM_TEMPLATE_ASSEMBLE_XID" val="60656e6e4054ed1e2fb7f894"/>
  <p:tag name="KSO_WM_TEMPLATE_CATEGORY" val="diagram"/>
  <p:tag name="KSO_WM_TEMPLATE_INDEX" val="20207575"/>
  <p:tag name="KSO_WM_UNIT_BLOCK" val="0"/>
  <p:tag name="KSO_WM_UNIT_COMPATIBLE" val="0"/>
  <p:tag name="KSO_WM_UNIT_DEC_AREA_ID" val="44db627f571c4a2a8e2c26a4a2d3f54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.6"/>
  <p:tag name="KSO_WM_UNIT_FILL_TYPE" val="1"/>
  <p:tag name="KSO_WM_UNIT_HIGHLIGHT" val="0"/>
  <p:tag name="KSO_WM_UNIT_ID" val="diagram20207575_1*i*8"/>
  <p:tag name="KSO_WM_UNIT_INDEX" val="8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0"/>
</p:tagLst>
</file>

<file path=ppt/tags/tag216.xml><?xml version="1.0" encoding="utf-8"?>
<p:tagLst xmlns:p="http://schemas.openxmlformats.org/presentationml/2006/main">
  <p:tag name="KSO_WM_BEAUTIFY_FLAG" val="#wm#"/>
  <p:tag name="KSO_WM_CHIP_GROUPID" val="5ed7460cafe44fab1839bd1a"/>
  <p:tag name="KSO_WM_CHIP_XID" val="5ed212f9daf2e53b70be3eb1"/>
  <p:tag name="KSO_WM_TAG_VERSION" val="1.0"/>
  <p:tag name="KSO_WM_TEMPLATE_ASSEMBLE_GROUPID" val="60656e6e4054ed1e2fb7f894"/>
  <p:tag name="KSO_WM_TEMPLATE_ASSEMBLE_XID" val="60656e6e4054ed1e2fb7f894"/>
  <p:tag name="KSO_WM_TEMPLATE_CATEGORY" val="diagram"/>
  <p:tag name="KSO_WM_TEMPLATE_INDEX" val="20207575"/>
  <p:tag name="KSO_WM_UNIT_BLOCK" val="0"/>
  <p:tag name="KSO_WM_UNIT_COMPATIBLE" val="0"/>
  <p:tag name="KSO_WM_UNIT_DEC_AREA_ID" val="c7950b2ebee3495a999fea4c70b2eede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.6"/>
  <p:tag name="KSO_WM_UNIT_FILL_TYPE" val="1"/>
  <p:tag name="KSO_WM_UNIT_HIGHLIGHT" val="0"/>
  <p:tag name="KSO_WM_UNIT_ID" val="diagram20207575_1*i*9"/>
  <p:tag name="KSO_WM_UNIT_INDEX" val="9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0"/>
</p:tagLst>
</file>

<file path=ppt/tags/tag217.xml><?xml version="1.0" encoding="utf-8"?>
<p:tagLst xmlns:p="http://schemas.openxmlformats.org/presentationml/2006/main">
  <p:tag name="KSO_WM_BEAUTIFY_FLAG" val="#wm#"/>
  <p:tag name="KSO_WM_CHIP_GROUPID" val="5ed7460cafe44fab1839bd1a"/>
  <p:tag name="KSO_WM_CHIP_XID" val="5ed212f9daf2e53b70be3eb1"/>
  <p:tag name="KSO_WM_TAG_VERSION" val="1.0"/>
  <p:tag name="KSO_WM_TEMPLATE_ASSEMBLE_GROUPID" val="60656e6e4054ed1e2fb7f894"/>
  <p:tag name="KSO_WM_TEMPLATE_ASSEMBLE_XID" val="60656e6e4054ed1e2fb7f894"/>
  <p:tag name="KSO_WM_TEMPLATE_CATEGORY" val="diagram"/>
  <p:tag name="KSO_WM_TEMPLATE_INDEX" val="20207575"/>
  <p:tag name="KSO_WM_UNIT_BLOCK" val="0"/>
  <p:tag name="KSO_WM_UNIT_COMPATIBLE" val="0"/>
  <p:tag name="KSO_WM_UNIT_DEC_AREA_ID" val="eb3a3e7619f44262a58f8c4694f34e8d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true},&quot;DecorateInfoH&quot;:{&quot;IsAbs&quot;:true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.6"/>
  <p:tag name="KSO_WM_UNIT_FILL_TYPE" val="1"/>
  <p:tag name="KSO_WM_UNIT_HIGHLIGHT" val="0"/>
  <p:tag name="KSO_WM_UNIT_ID" val="diagram20207575_1*i*10"/>
  <p:tag name="KSO_WM_UNIT_INDEX" val="10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0"/>
</p:tagLst>
</file>

<file path=ppt/tags/tag21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0873"/>
  <p:tag name="KSO_WM_UNIT_COMPATIBLE" val="0"/>
  <p:tag name="KSO_WM_UNIT_DIAGRAM_ISNUMVISUAL" val="0"/>
  <p:tag name="KSO_WM_UNIT_DIAGRAM_ISREFERUNIT" val="0"/>
  <p:tag name="KSO_WM_UNIT_HIGHLIGHT" val="0"/>
  <p:tag name="KSO_WM_UNIT_ID" val="diagram20210873_2*m_i*1_1"/>
  <p:tag name="KSO_WM_UNIT_INDEX" val="1_1"/>
  <p:tag name="KSO_WM_UNIT_LAYERLEVEL" val="1_1"/>
  <p:tag name="KSO_WM_UNIT_TEXT_FILL_FORE_SCHEMECOLOR_INDEX" val="2"/>
  <p:tag name="KSO_WM_UNIT_TEXT_FILL_FORE_SCHEMECOLOR_INDEX_BRIGHTNESS" val="0"/>
  <p:tag name="KSO_WM_UNIT_TEXT_FILL_TYPE" val="1"/>
  <p:tag name="KSO_WM_UNIT_TYPE" val="m_i"/>
  <p:tag name="KSO_WM_UNIT_USESOURCEFORMAT_APPLY" val="1"/>
</p:tagLst>
</file>

<file path=ppt/tags/tag21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0873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0"/>
  <p:tag name="KSO_WM_UNIT_FILL_TYPE" val="1"/>
  <p:tag name="KSO_WM_UNIT_HIGHLIGHT" val="0"/>
  <p:tag name="KSO_WM_UNIT_ID" val="diagram20210873_2*m_h_i*1_1_1"/>
  <p:tag name="KSO_WM_UNIT_INDEX" val="1_1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2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0873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"/>
  <p:tag name="KSO_WM_UNIT_FILL_TYPE" val="1"/>
  <p:tag name="KSO_WM_UNIT_HIGHLIGHT" val="0"/>
  <p:tag name="KSO_WM_UNIT_ID" val="diagram20210873_2*m_h_i*1_2_1"/>
  <p:tag name="KSO_WM_UNIT_INDEX" val="1_2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22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0873"/>
  <p:tag name="KSO_WM_UNIT_COMPATIBLE" val="0"/>
  <p:tag name="KSO_WM_UNIT_DIAGRAM_ISNUMVISUAL" val="0"/>
  <p:tag name="KSO_WM_UNIT_DIAGRAM_ISREFERUNIT" val="0"/>
  <p:tag name="KSO_WM_UNIT_FILL_FORE_SCHEMECOLOR_INDEX" val="6"/>
  <p:tag name="KSO_WM_UNIT_FILL_FORE_SCHEMECOLOR_INDEX_BRIGHTNESS" val="0"/>
  <p:tag name="KSO_WM_UNIT_FILL_TYPE" val="1"/>
  <p:tag name="KSO_WM_UNIT_HIGHLIGHT" val="0"/>
  <p:tag name="KSO_WM_UNIT_ID" val="diagram20210873_2*m_h_i*1_3_1"/>
  <p:tag name="KSO_WM_UNIT_INDEX" val="1_3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22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0873"/>
  <p:tag name="KSO_WM_UNIT_COMPATIBLE" val="0"/>
  <p:tag name="KSO_WM_UNIT_DIAGRAM_ISNUMVISUAL" val="0"/>
  <p:tag name="KSO_WM_UNIT_DIAGRAM_ISREFERUNIT" val="0"/>
  <p:tag name="KSO_WM_UNIT_FILL_FORE_SCHEMECOLOR_INDEX" val="7"/>
  <p:tag name="KSO_WM_UNIT_FILL_FORE_SCHEMECOLOR_INDEX_BRIGHTNESS" val="0"/>
  <p:tag name="KSO_WM_UNIT_FILL_TYPE" val="1"/>
  <p:tag name="KSO_WM_UNIT_HIGHLIGHT" val="0"/>
  <p:tag name="KSO_WM_UNIT_ID" val="diagram20210873_2*m_h_i*1_4_1"/>
  <p:tag name="KSO_WM_UNIT_INDEX" val="1_4_1"/>
  <p:tag name="KSO_WM_UNIT_LAYERLEVEL" val="1_1_1"/>
  <p:tag name="KSO_WM_UNIT_TEXT_FILL_FORE_SCHEMECOLOR_INDEX" val="13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22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0873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0"/>
  <p:tag name="KSO_WM_UNIT_FILL_TYPE" val="1"/>
  <p:tag name="KSO_WM_UNIT_HIGHLIGHT" val="0"/>
  <p:tag name="KSO_WM_UNIT_ID" val="diagram20210873_2*m_h_i*1_1_2"/>
  <p:tag name="KSO_WM_UNIT_INDEX" val="1_1_2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224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0873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0"/>
  <p:tag name="KSO_WM_UNIT_FILL_TYPE" val="1"/>
  <p:tag name="KSO_WM_UNIT_HIGHLIGHT" val="0"/>
  <p:tag name="KSO_WM_UNIT_ID" val="diagram20210873_2*m_h_i*1_2_2"/>
  <p:tag name="KSO_WM_UNIT_INDEX" val="1_2_2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225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0873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0"/>
  <p:tag name="KSO_WM_UNIT_FILL_TYPE" val="1"/>
  <p:tag name="KSO_WM_UNIT_HIGHLIGHT" val="0"/>
  <p:tag name="KSO_WM_UNIT_ID" val="diagram20210873_2*m_h_i*1_3_2"/>
  <p:tag name="KSO_WM_UNIT_INDEX" val="1_3_2"/>
  <p:tag name="KSO_WM_UNIT_LAYERLEVEL" val="1_1_1"/>
  <p:tag name="KSO_WM_UNIT_TEXT_FILL_FORE_SCHEMECOLOR_INDEX" val="2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226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0873"/>
  <p:tag name="KSO_WM_UNIT_COMPATIBLE" val="0"/>
  <p:tag name="KSO_WM_UNIT_DIAGRAM_ISNUMVISUAL" val="0"/>
  <p:tag name="KSO_WM_UNIT_DIAGRAM_ISREFERUNIT" val="0"/>
  <p:tag name="KSO_WM_UNIT_HIGHLIGHT" val="0"/>
  <p:tag name="KSO_WM_UNIT_ID" val="diagram20210873_2*m_h_f*1_1_1"/>
  <p:tag name="KSO_WM_UNIT_INDEX" val="1_1_1"/>
  <p:tag name="KSO_WM_UNIT_LAYERLEVEL" val="1_1_1"/>
  <p:tag name="KSO_WM_UNIT_NOCLEAR" val="0"/>
  <p:tag name="KSO_WM_UNIT_PRESET_TEXT" val="单击此处添加文本具体内容，简明扼要的阐述您的观点。"/>
  <p:tag name="KSO_WM_UNIT_SUBTYPE" val="a"/>
  <p:tag name="KSO_WM_UNIT_TEXT_FILL_FORE_SCHEMECOLOR_INDEX" val="14"/>
  <p:tag name="KSO_WM_UNIT_TEXT_FILL_FORE_SCHEMECOLOR_INDEX_BRIGHTNESS" val="-0.5"/>
  <p:tag name="KSO_WM_UNIT_TEXT_FILL_TYPE" val="1"/>
  <p:tag name="KSO_WM_UNIT_TYPE" val="m_h_f"/>
  <p:tag name="KSO_WM_UNIT_USESOURCEFORMAT_APPLY" val="1"/>
  <p:tag name="KSO_WM_UNIT_VALUE" val="52"/>
</p:tagLst>
</file>

<file path=ppt/tags/tag227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0873"/>
  <p:tag name="KSO_WM_UNIT_COMPATIBLE" val="0"/>
  <p:tag name="KSO_WM_UNIT_DIAGRAM_ISNUMVISUAL" val="0"/>
  <p:tag name="KSO_WM_UNIT_DIAGRAM_ISREFERUNIT" val="0"/>
  <p:tag name="KSO_WM_UNIT_HIGHLIGHT" val="0"/>
  <p:tag name="KSO_WM_UNIT_ID" val="diagram20210873_2*m_h_f*1_2_1"/>
  <p:tag name="KSO_WM_UNIT_INDEX" val="1_2_1"/>
  <p:tag name="KSO_WM_UNIT_LAYERLEVEL" val="1_1_1"/>
  <p:tag name="KSO_WM_UNIT_NOCLEAR" val="0"/>
  <p:tag name="KSO_WM_UNIT_PRESET_TEXT" val="单击此处添加文本具体内容，简明扼要的阐述您的观点。"/>
  <p:tag name="KSO_WM_UNIT_SUBTYPE" val="a"/>
  <p:tag name="KSO_WM_UNIT_TEXT_FILL_FORE_SCHEMECOLOR_INDEX" val="14"/>
  <p:tag name="KSO_WM_UNIT_TEXT_FILL_FORE_SCHEMECOLOR_INDEX_BRIGHTNESS" val="-0.5"/>
  <p:tag name="KSO_WM_UNIT_TEXT_FILL_TYPE" val="1"/>
  <p:tag name="KSO_WM_UNIT_TYPE" val="m_h_f"/>
  <p:tag name="KSO_WM_UNIT_USESOURCEFORMAT_APPLY" val="1"/>
  <p:tag name="KSO_WM_UNIT_VALUE" val="52"/>
</p:tagLst>
</file>

<file path=ppt/tags/tag228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0873"/>
  <p:tag name="KSO_WM_UNIT_COMPATIBLE" val="0"/>
  <p:tag name="KSO_WM_UNIT_DIAGRAM_ISNUMVISUAL" val="0"/>
  <p:tag name="KSO_WM_UNIT_DIAGRAM_ISREFERUNIT" val="0"/>
  <p:tag name="KSO_WM_UNIT_HIGHLIGHT" val="0"/>
  <p:tag name="KSO_WM_UNIT_ID" val="diagram20210873_2*m_h_f*1_3_1"/>
  <p:tag name="KSO_WM_UNIT_INDEX" val="1_3_1"/>
  <p:tag name="KSO_WM_UNIT_LAYERLEVEL" val="1_1_1"/>
  <p:tag name="KSO_WM_UNIT_NOCLEAR" val="0"/>
  <p:tag name="KSO_WM_UNIT_PRESET_TEXT" val="单击此处添加文本具体内容，简明扼要的阐述您的观点。"/>
  <p:tag name="KSO_WM_UNIT_SUBTYPE" val="a"/>
  <p:tag name="KSO_WM_UNIT_TEXT_FILL_FORE_SCHEMECOLOR_INDEX" val="14"/>
  <p:tag name="KSO_WM_UNIT_TEXT_FILL_FORE_SCHEMECOLOR_INDEX_BRIGHTNESS" val="-0.5"/>
  <p:tag name="KSO_WM_UNIT_TEXT_FILL_TYPE" val="1"/>
  <p:tag name="KSO_WM_UNIT_TYPE" val="m_h_f"/>
  <p:tag name="KSO_WM_UNIT_USESOURCEFORMAT_APPLY" val="1"/>
  <p:tag name="KSO_WM_UNIT_VALUE" val="52"/>
</p:tagLst>
</file>

<file path=ppt/tags/tag229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0873"/>
  <p:tag name="KSO_WM_UNIT_COMPATIBLE" val="0"/>
  <p:tag name="KSO_WM_UNIT_DIAGRAM_ISNUMVISUAL" val="0"/>
  <p:tag name="KSO_WM_UNIT_DIAGRAM_ISREFERUNIT" val="0"/>
  <p:tag name="KSO_WM_UNIT_HIGHLIGHT" val="0"/>
  <p:tag name="KSO_WM_UNIT_ID" val="diagram20210873_2*m_h_f*1_4_1"/>
  <p:tag name="KSO_WM_UNIT_INDEX" val="1_4_1"/>
  <p:tag name="KSO_WM_UNIT_LAYERLEVEL" val="1_1_1"/>
  <p:tag name="KSO_WM_UNIT_NOCLEAR" val="0"/>
  <p:tag name="KSO_WM_UNIT_PRESET_TEXT" val="单击此处添加文本具体内容，简明扼要的阐述您的观点。"/>
  <p:tag name="KSO_WM_UNIT_SUBTYPE" val="a"/>
  <p:tag name="KSO_WM_UNIT_TEXT_FILL_FORE_SCHEMECOLOR_INDEX" val="14"/>
  <p:tag name="KSO_WM_UNIT_TEXT_FILL_FORE_SCHEMECOLOR_INDEX_BRIGHTNESS" val="-0.5"/>
  <p:tag name="KSO_WM_UNIT_TEXT_FILL_TYPE" val="1"/>
  <p:tag name="KSO_WM_UNIT_TYPE" val="m_h_f"/>
  <p:tag name="KSO_WM_UNIT_USESOURCEFORMAT_APPLY" val="1"/>
  <p:tag name="KSO_WM_UNIT_VALUE" val="52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0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0873"/>
  <p:tag name="KSO_WM_UNIT_COMPATIBLE" val="0"/>
  <p:tag name="KSO_WM_UNIT_DIAGRAM_ISNUMVISUAL" val="0"/>
  <p:tag name="KSO_WM_UNIT_DIAGRAM_ISREFERUNIT" val="0"/>
  <p:tag name="KSO_WM_UNIT_HIGHLIGHT" val="0"/>
  <p:tag name="KSO_WM_UNIT_ID" val="diagram20210873_2*m_h_i*1_1_3"/>
  <p:tag name="KSO_WM_UNIT_INDEX" val="1_1_3"/>
  <p:tag name="KSO_WM_UNIT_LAYERLEVEL" val="1_1_1"/>
  <p:tag name="KSO_WM_UNIT_TEXT_FILL_FORE_SCHEMECOLOR_INDEX" val="14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231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0873"/>
  <p:tag name="KSO_WM_UNIT_COMPATIBLE" val="0"/>
  <p:tag name="KSO_WM_UNIT_DIAGRAM_ISNUMVISUAL" val="0"/>
  <p:tag name="KSO_WM_UNIT_DIAGRAM_ISREFERUNIT" val="0"/>
  <p:tag name="KSO_WM_UNIT_HIGHLIGHT" val="0"/>
  <p:tag name="KSO_WM_UNIT_ID" val="diagram20210873_2*m_h_i*1_3_3"/>
  <p:tag name="KSO_WM_UNIT_INDEX" val="1_3_3"/>
  <p:tag name="KSO_WM_UNIT_LAYERLEVEL" val="1_1_1"/>
  <p:tag name="KSO_WM_UNIT_TEXT_FILL_FORE_SCHEMECOLOR_INDEX" val="14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232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0873"/>
  <p:tag name="KSO_WM_UNIT_COMPATIBLE" val="0"/>
  <p:tag name="KSO_WM_UNIT_DIAGRAM_ISNUMVISUAL" val="0"/>
  <p:tag name="KSO_WM_UNIT_DIAGRAM_ISREFERUNIT" val="0"/>
  <p:tag name="KSO_WM_UNIT_HIGHLIGHT" val="0"/>
  <p:tag name="KSO_WM_UNIT_ID" val="diagram20210873_2*m_h_i*1_2_3"/>
  <p:tag name="KSO_WM_UNIT_INDEX" val="1_2_3"/>
  <p:tag name="KSO_WM_UNIT_LAYERLEVEL" val="1_1_1"/>
  <p:tag name="KSO_WM_UNIT_TEXT_FILL_FORE_SCHEMECOLOR_INDEX" val="14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233.xml><?xml version="1.0" encoding="utf-8"?>
<p:tagLst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20210873"/>
  <p:tag name="KSO_WM_UNIT_COMPATIBLE" val="0"/>
  <p:tag name="KSO_WM_UNIT_DIAGRAM_ISNUMVISUAL" val="0"/>
  <p:tag name="KSO_WM_UNIT_DIAGRAM_ISREFERUNIT" val="0"/>
  <p:tag name="KSO_WM_UNIT_HIGHLIGHT" val="0"/>
  <p:tag name="KSO_WM_UNIT_ID" val="diagram20210873_2*m_h_i*1_4_2"/>
  <p:tag name="KSO_WM_UNIT_INDEX" val="1_4_2"/>
  <p:tag name="KSO_WM_UNIT_LAYERLEVEL" val="1_1_1"/>
  <p:tag name="KSO_WM_UNIT_TEXT_FILL_FORE_SCHEMECOLOR_INDEX" val="14"/>
  <p:tag name="KSO_WM_UNIT_TEXT_FILL_FORE_SCHEMECOLOR_INDEX_BRIGHTNESS" val="0"/>
  <p:tag name="KSO_WM_UNIT_TEXT_FILL_TYPE" val="1"/>
  <p:tag name="KSO_WM_UNIT_TYPE" val="m_h_i"/>
  <p:tag name="KSO_WM_UNIT_USESOURCEFORMAT_APPLY" val="1"/>
</p:tagLst>
</file>

<file path=ppt/tags/tag234.xml><?xml version="1.0" encoding="utf-8"?>
<p:tagLst xmlns:p="http://schemas.openxmlformats.org/presentationml/2006/main">
  <p:tag name="KSO_WM_BEAUTIFY_FLAG" val="#wm#"/>
  <p:tag name="KSO_WM_CHIP_GROUPID" val="5ed7460cafe44fab1839bd1a"/>
  <p:tag name="KSO_WM_CHIP_XID" val="5ed212f9daf2e53b70be3eb1"/>
  <p:tag name="KSO_WM_TAG_VERSION" val="1.0"/>
  <p:tag name="KSO_WM_TEMPLATE_ASSEMBLE_GROUPID" val="60656e6e4054ed1e2fb7f894"/>
  <p:tag name="KSO_WM_TEMPLATE_ASSEMBLE_XID" val="60656e6e4054ed1e2fb7f894"/>
  <p:tag name="KSO_WM_TEMPLATE_CATEGORY" val="diagram"/>
  <p:tag name="KSO_WM_TEMPLATE_INDEX" val="20207575"/>
  <p:tag name="KSO_WM_UNIT_BLOCK" val="0"/>
  <p:tag name="KSO_WM_UNIT_COMPATIBLE" val="0"/>
  <p:tag name="KSO_WM_UNIT_DEC_AREA_ID" val="30a2504febc34bd1af9864aa03396e49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7575_1*i*11"/>
  <p:tag name="KSO_WM_UNIT_INDEX" val="11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40"/>
</p:tagLst>
</file>

<file path=ppt/tags/tag235.xml><?xml version="1.0" encoding="utf-8"?>
<p:tagLst xmlns:p="http://schemas.openxmlformats.org/presentationml/2006/main">
  <p:tag name="KSO_WM_BEAUTIFY_FLAG" val="#wm#"/>
  <p:tag name="KSO_WM_CHIP_GROUPID" val="5ed7460cafe44fab1839bd1a"/>
  <p:tag name="KSO_WM_CHIP_XID" val="5ed212f9daf2e53b70be3eb1"/>
  <p:tag name="KSO_WM_TAG_VERSION" val="1.0"/>
  <p:tag name="KSO_WM_TEMPLATE_ASSEMBLE_GROUPID" val="60656e6e4054ed1e2fb7f894"/>
  <p:tag name="KSO_WM_TEMPLATE_ASSEMBLE_XID" val="60656e6e4054ed1e2fb7f894"/>
  <p:tag name="KSO_WM_TEMPLATE_CATEGORY" val="diagram"/>
  <p:tag name="KSO_WM_TEMPLATE_INDEX" val="20207575"/>
  <p:tag name="KSO_WM_UNIT_BLOCK" val="0"/>
  <p:tag name="KSO_WM_UNIT_COMPATIBLE" val="0"/>
  <p:tag name="KSO_WM_UNIT_DEC_AREA_ID" val="eea7d300e8a440ea9bf30f76c40d68d4"/>
  <p:tag name="KSO_WM_UNIT_DECORATE_INFO" val="{&quot;ReferentInfo&quot;:{&quot;Id&quot;:&quot;slide&quot;,&quot;X&quot;:{&quot;Pos&quot;:0},&quot;Y&quot;:{&quot;Pos&quot;:2}},&quot;DecorateInfoX&quot;:{&quot;Pos&quot;:0,&quot;IsAbs&quot;:false},&quot;DecorateInfoY&quot;:{&quot;Pos&quot;:2,&quot;IsAbs&quot;:false},&quot;DecorateInfoW&quot;:{&quot;IsAbs&quot;:false},&quot;DecorateInfoH&quot;:{&quot;IsAbs&quot;:false},&quot;whChangeMode&quot;:0}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7575_1*i*12"/>
  <p:tag name="KSO_WM_UNIT_INDEX" val="12"/>
  <p:tag name="KSO_WM_UNIT_LAYERLEVEL" val="1"/>
  <p:tag name="KSO_WM_UNIT_SM_LIMIT_TYPE" val="2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40"/>
</p:tagLst>
</file>

<file path=ppt/tags/tag236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features&quot;:[&quot;collage&quot;,&quot;carousel&quot;],&quot;support_big_font&quot;:false,&quot;picture_toward&quot;:0,&quot;picture_dockside&quot;:[],&quot;fill_id&quot;:&quot;93462f48a4e641b7a117cd822d727b87&quot;,&quot;fill_align&quot;:&quot;cm&quot;,&quot;chip_types&quot;:[&quot;diagram&quot;,&quot;pictext&quot;,&quot;picture&quot;,&quot;chart&quot;,&quot;table&quot;,&quot;video&quot;]}]]"/>
  <p:tag name="KSO_WM_CHIP_GROUPID" val="5ed7460cafe44fab1839bd1a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ed212f9daf2e53b70be3eb1"/>
  <p:tag name="KSO_WM_SLIDE_BACKGROUND" val="[&quot;general&quot;]"/>
  <p:tag name="KSO_WM_SLIDE_BACKGROUND_TYPE" val="general"/>
  <p:tag name="KSO_WM_SLIDE_BK_DARK_LIGHT" val="2"/>
  <p:tag name="KSO_WM_SLIDE_ID" val="diagram20207575_1"/>
  <p:tag name="KSO_WM_SLIDE_INDEX" val="1"/>
  <p:tag name="KSO_WM_SLIDE_ITEM_CNT" val="0"/>
  <p:tag name="KSO_WM_SLIDE_LAYOUT" val="d"/>
  <p:tag name="KSO_WM_SLIDE_LAYOUT_CNT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direction&quot;:1,&quot;id&quot;:&quot;2022-11-17T21:18:38&quot;,&quot;maxSize&quot;:{&quot;size1&quot;:100},&quot;minSize&quot;:{&quot;size1&quot;:100},&quot;normalSize&quot;:{&quot;size1&quot;:100},&quot;subLayout&quot;:[{&quot;id&quot;:&quot;2022-11-17T21:18:38&quot;,&quot;margin&quot;:{&quot;bottom&quot;:2.117000102996826,&quot;left&quot;:2.5399999618530273,&quot;right&quot;:2.5399999618530273,&quot;top&quot;:2.117000102996826},&quot;type&quot;:0},{&quot;id&quot;:&quot;2022-11-17T21:18:38&quot;,&quot;type&quot;:0}],&quot;type&quot;:0}"/>
  <p:tag name="KSO_WM_SLIDE_POSITION" val="0*0"/>
  <p:tag name="KSO_WM_SLIDE_RATIO" val="1.777778"/>
  <p:tag name="KSO_WM_SLIDE_SIZE" val="959*539"/>
  <p:tag name="KSO_WM_SLIDE_SUBTYPE" val="picTxt"/>
  <p:tag name="KSO_WM_SLIDE_SUPPORT_FEATURE_TYPE" val="3"/>
  <p:tag name="KSO_WM_SLIDE_TYPE" val="text"/>
  <p:tag name="KSO_WM_TAG_VERSION" val="1.0"/>
  <p:tag name="KSO_WM_TEMPLATE_ASSEMBLE_GROUPID" val="60656e6e4054ed1e2fb7f894"/>
  <p:tag name="KSO_WM_TEMPLATE_ASSEMBLE_XID" val="60656e6e4054ed1e2fb7f894"/>
  <p:tag name="KSO_WM_TEMPLATE_CATEGORY" val="diagram"/>
  <p:tag name="KSO_WM_TEMPLATE_COLOR_TYPE" val="1"/>
  <p:tag name="KSO_WM_TEMPLATE_INDEX" val="20207575"/>
  <p:tag name="KSO_WM_TEMPLATE_MASTER_TYPE" val="0"/>
  <p:tag name="KSO_WM_TEMPLATE_SUBCATEGORY" val="21"/>
</p:tagLst>
</file>

<file path=ppt/tags/tag237.xml><?xml version="1.0" encoding="utf-8"?>
<p:tagLst xmlns:p="http://schemas.openxmlformats.org/presentationml/2006/main">
  <p:tag name="KSO_WM_BEAUTIFY_FLAG" val="#wm#"/>
  <p:tag name="KSO_WM_DIAGRAM_GROUP_CODE" val="ζ1-1"/>
  <p:tag name="KSO_WM_TAG_VERSION" val="1.0"/>
  <p:tag name="KSO_WM_TEMPLATE_CATEGORY" val="diagram"/>
  <p:tag name="KSO_WM_TEMPLATE_INDEX" val="20215762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5762_1*ζ_h_i*1_1_1"/>
  <p:tag name="KSO_WM_UNIT_INDEX" val="1_1_1"/>
  <p:tag name="KSO_WM_UNIT_LAYERLEVEL" val="1_1_1"/>
  <p:tag name="KSO_WM_UNIT_PICTURE_TOWARD" val="1"/>
  <p:tag name="KSO_WM_UNIT_TEXT_FILL_FORE_SCHEMECOLOR_INDEX" val="2"/>
  <p:tag name="KSO_WM_UNIT_TEXT_FILL_FORE_SCHEMECOLOR_INDEX_BRIGHTNESS" val="0"/>
  <p:tag name="KSO_WM_UNIT_TEXT_FILL_TYPE" val="1"/>
  <p:tag name="KSO_WM_UNIT_TYPE" val="ζ_h_i"/>
  <p:tag name="KSO_WM_UNIT_USESOURCEFORMAT_APPLY" val="1"/>
</p:tagLst>
</file>

<file path=ppt/tags/tag238.xml><?xml version="1.0" encoding="utf-8"?>
<p:tagLst xmlns:p="http://schemas.openxmlformats.org/presentationml/2006/main">
  <p:tag name="KSO_WM_BEAUTIFY_FLAG" val="#wm#"/>
  <p:tag name="KSO_WM_DIAGRAM_GROUP_CODE" val="ζ1-1"/>
  <p:tag name="KSO_WM_TAG_VERSION" val="1.0"/>
  <p:tag name="KSO_WM_TEMPLATE_CATEGORY" val="diagram"/>
  <p:tag name="KSO_WM_TEMPLATE_INDEX" val="20215762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5762_1*ζ_h_d*1_1_1"/>
  <p:tag name="KSO_WM_UNIT_INDEX" val="1_1_1"/>
  <p:tag name="KSO_WM_UNIT_LAYERLEVEL" val="1_1_1"/>
  <p:tag name="KSO_WM_UNIT_PICTURE_TOWARD" val="1"/>
  <p:tag name="KSO_WM_UNIT_TYPE" val="ζ_h_d"/>
  <p:tag name="KSO_WM_UNIT_USESOURCEFORMAT_APPLY" val="1"/>
  <p:tag name="KSO_WM_UNIT_VALUE" val="1114*1114"/>
</p:tagLst>
</file>

<file path=ppt/tags/tag239.xml><?xml version="1.0" encoding="utf-8"?>
<p:tagLst xmlns:p="http://schemas.openxmlformats.org/presentationml/2006/main">
  <p:tag name="KSO_WM_BEAUTIFY_FLAG" val="#wm#"/>
  <p:tag name="KSO_WM_DIAGRAM_GROUP_CODE" val="ζ1-1"/>
  <p:tag name="KSO_WM_TAG_VERSION" val="1.0"/>
  <p:tag name="KSO_WM_TEMPLATE_CATEGORY" val="diagram"/>
  <p:tag name="KSO_WM_TEMPLATE_INDEX" val="20215762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5762_1*ζ_h_i*1_1_2"/>
  <p:tag name="KSO_WM_UNIT_INDEX" val="1_1_2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PICTURE_TOWARD" val="1"/>
  <p:tag name="KSO_WM_UNIT_TEXT_FILL_FORE_SCHEMECOLOR_INDEX" val="2"/>
  <p:tag name="KSO_WM_UNIT_TEXT_FILL_FORE_SCHEMECOLOR_INDEX_BRIGHTNESS" val="0"/>
  <p:tag name="KSO_WM_UNIT_TEXT_FILL_TYPE" val="1"/>
  <p:tag name="KSO_WM_UNIT_TYPE" val="ζ_h_i"/>
  <p:tag name="KSO_WM_UNIT_USESOURCEFORMAT_APPLY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0.xml><?xml version="1.0" encoding="utf-8"?>
<p:tagLst xmlns:p="http://schemas.openxmlformats.org/presentationml/2006/main">
  <p:tag name="KSO_WM_ASSEMBLE_CHIP_INDEX" val="feaab78ef3944e5a8385e86db420fe8e"/>
  <p:tag name="KSO_WM_BEAUTIFY_FLAG" val="#wm#"/>
  <p:tag name="KSO_WM_CHIP_FILLAREA_FILL_RULE" val="{&quot;fill_align&quot;:&quot;lb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70484054ed1e2fb814b4"/>
  <p:tag name="KSO_WM_TEMPLATE_ASSEMBLE_XID" val="606570484054ed1e2fb814b4"/>
  <p:tag name="KSO_WM_TEMPLATE_CATEGORY" val="diagram"/>
  <p:tag name="KSO_WM_TEMPLATE_INDEX" val="20217057"/>
  <p:tag name="KSO_WM_UNIT_BLOCK" val="0"/>
  <p:tag name="KSO_WM_UNIT_COMPATIBLE" val="0"/>
  <p:tag name="KSO_WM_UNIT_DEC_AREA_ID" val="67b77358e78a412590a2ef6cdc379c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7057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标题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1"/>
</p:tagLst>
</file>

<file path=ppt/tags/tag241.xml><?xml version="1.0" encoding="utf-8"?>
<p:tagLst xmlns:p="http://schemas.openxmlformats.org/presentationml/2006/main">
  <p:tag name="KSO_WM_ASSEMBLE_CHIP_INDEX" val="12bf8c8888c94d9d85c495c07aa8776a"/>
  <p:tag name="KSO_WM_BEAUTIFY_FLAG" val="#wm#"/>
  <p:tag name="KSO_WM_CHIP_FILLAREA_FILL_RULE" val="{&quot;fill_align&quot;:&quot;lt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70484054ed1e2fb814b4"/>
  <p:tag name="KSO_WM_TEMPLATE_ASSEMBLE_XID" val="606570484054ed1e2fb814b4"/>
  <p:tag name="KSO_WM_TEMPLATE_CATEGORY" val="diagram"/>
  <p:tag name="KSO_WM_TEMPLATE_INDEX" val="20217057"/>
  <p:tag name="KSO_WM_UNIT_BLOCK" val="0"/>
  <p:tag name="KSO_WM_UNIT_COMPATIBLE" val="0"/>
  <p:tag name="KSO_WM_UNIT_DEC_AREA_ID" val="72f2a9365b3849888a9fad9747817c0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7057_1*f*1"/>
  <p:tag name="KSO_WM_UNIT_INDEX" val="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126"/>
</p:tagLst>
</file>

<file path=ppt/tags/tag242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],&quot;fill_id&quot;:&quot;a412ec61b47f4bfe9e5c81c35b54a6b4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5cb92c8a3b8149649945ce43e7d43924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619ad5830d4a44d39cb831fc54ce2e31&quot;,&quot;fill_align&quot;:&quot;lt&quot;,&quot;chip_types&quot;:[&quot;text&quot;]}]]"/>
  <p:tag name="KSO_WM_CHIP_GROUPID" val="5facfa50998712faa657a755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fa50998712faa657a756"/>
  <p:tag name="KSO_WM_SLIDE_BACKGROUND_TYPE" val="general"/>
  <p:tag name="KSO_WM_SLIDE_BK_DARK_LIGHT" val="2"/>
  <p:tag name="KSO_WM_SLIDE_ID" val="diagram20217057_1"/>
  <p:tag name="KSO_WM_SLIDE_INDEX" val="1"/>
  <p:tag name="KSO_WM_SLIDE_ITEM_CNT" val="0"/>
  <p:tag name="KSO_WM_SLIDE_LAYOUT" val="a_d_f"/>
  <p:tag name="KSO_WM_SLIDE_LAYOUT_CNT" val="1_1_1"/>
  <p:tag name="KSO_WM_SLIDE_LAYOUT_INFO" val="{&quot;direction&quot;:1,&quot;id&quot;:&quot;2021-04-01T16:15:56&quot;,&quot;maxSize&quot;:{&quot;size1&quot;:56.16351301980516},&quot;minSize&quot;:{&quot;size1&quot;:33.76351301980515},&quot;normalSize&quot;:{&quot;size1&quot;:42.044763019805146},&quot;subLayout&quot;:[{&quot;id&quot;:&quot;2021-04-01T16:15:56&quot;,&quot;margin&quot;:{&quot;bottom&quot;:1.6929999589920044,&quot;left&quot;:1.6929999589920044,&quot;right&quot;:0.02600000612437725,&quot;top&quot;:1.6929999589920044},&quot;type&quot;:0},{&quot;id&quot;:&quot;2021-04-01T16:15:56&quot;,&quot;maxSize&quot;:{&quot;size1&quot;:55.6},&quot;minSize&quot;:{&quot;size1&quot;:20},&quot;normalSize&quot;:{&quot;size1&quot;:37.9},&quot;subLayout&quot;:[{&quot;id&quot;:&quot;2021-04-01T16:15:56&quot;,&quot;margin&quot;:{&quot;bottom&quot;:0.02600000612437725,&quot;left&quot;:1.690999984741211,&quot;right&quot;:2.5149998664855957,&quot;top&quot;:1.6929999589920044},&quot;type&quot;:0},{&quot;id&quot;:&quot;2021-04-01T16:15:56&quot;,&quot;margin&quot;:{&quot;bottom&quot;:1.6929999589920044,&quot;left&quot;:1.690999984741211,&quot;right&quot;:2.5149998664855957,&quot;top&quot;:0.8199999928474426},&quot;type&quot;:0}],&quot;type&quot;:0}],&quot;type&quot;:0}"/>
  <p:tag name="KSO_WM_SLIDE_POSITION" val="72*95"/>
  <p:tag name="KSO_WM_SLIDE_RATIO" val="1.777778"/>
  <p:tag name="KSO_WM_SLIDE_SIZE" val="816*348"/>
  <p:tag name="KSO_WM_SLIDE_SUBTYPE" val="picTxt"/>
  <p:tag name="KSO_WM_SLIDE_SUPPORT_FEATURE_TYPE" val="8"/>
  <p:tag name="KSO_WM_SLIDE_TYPE" val="text"/>
  <p:tag name="KSO_WM_TAG_VERSION" val="1.0"/>
  <p:tag name="KSO_WM_TEMPLATE_ASSEMBLE_GROUPID" val="606570484054ed1e2fb814b4"/>
  <p:tag name="KSO_WM_TEMPLATE_ASSEMBLE_XID" val="606570484054ed1e2fb814b4"/>
  <p:tag name="KSO_WM_TEMPLATE_CATEGORY" val="diagram"/>
  <p:tag name="KSO_WM_TEMPLATE_COLOR_TYPE" val="1"/>
  <p:tag name="KSO_WM_TEMPLATE_INDEX" val="20217057"/>
  <p:tag name="KSO_WM_TEMPLATE_MASTER_TYPE" val="0"/>
  <p:tag name="KSO_WM_TEMPLATE_SUBCATEGORY" val="21"/>
  <p:tag name="KSO_WM_TEMPLATE_THUMBS_INDEX" val="1、4、7、12、13、14、15、16、17、18、20、24、25、28、33、36、40、43、44"/>
  <p:tag name="KSO_WM_UNIT_SHOW_EDIT_AREA_INDICATION" val="1"/>
</p:tagLst>
</file>

<file path=ppt/tags/tag24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4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45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246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INDEX" val="1"/>
  <p:tag name="KSO_WM_UNIT_LAYERLEVEL" val="1"/>
  <p:tag name="KSO_WM_UNIT_NOCLEAR" val="0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144"/>
</p:tagLst>
</file>

<file path=ppt/tags/tag24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48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49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5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5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25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INDEX" val="1"/>
  <p:tag name="KSO_WM_UNIT_LAYERLEVEL" val="1"/>
  <p:tag name="KSO_WM_UNIT_NOCLEAR" val="0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144"/>
</p:tagLst>
</file>

<file path=ppt/tags/tag25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55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56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25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58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5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6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62.xml><?xml version="1.0" encoding="utf-8"?>
<p:tagLst xmlns:p="http://schemas.openxmlformats.org/presentationml/2006/main">
  <p:tag name="KSO_WM_UNIT_TABLE_BEAUTIFY" val="smartTable{a96b09f9-4b74-403f-af6b-704e3cb701d2}"/>
  <p:tag name="TABLE_COLORIDX" val="l"/>
  <p:tag name="TABLE_EMPHASIZE_COLOR" val="6579300"/>
  <p:tag name="TABLE_ENDDRAG_ORIGIN_RECT" val="790*291"/>
  <p:tag name="TABLE_ENDDRAG_RECT" val="85*146*790*291"/>
  <p:tag name="TABLE_ONEKEY_SKIN_IDX" val="0"/>
  <p:tag name="TABLE_RECT" val="17*95.3793*925.85*404.95"/>
  <p:tag name="TABLE_SKINIDX" val="-1"/>
</p:tagLst>
</file>

<file path=ppt/tags/tag263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26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65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66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26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INDEX" val="1"/>
  <p:tag name="KSO_WM_UNIT_LAYERLEVEL" val="1"/>
  <p:tag name="KSO_WM_UNIT_NOCLEAR" val="0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144"/>
</p:tagLst>
</file>

<file path=ppt/tags/tag268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6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0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27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7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7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27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INDEX" val="1"/>
  <p:tag name="KSO_WM_UNIT_LAYERLEVEL" val="1"/>
  <p:tag name="KSO_WM_UNIT_NOCLEAR" val="0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144"/>
</p:tagLst>
</file>

<file path=ppt/tags/tag275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76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77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278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7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28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INDEX" val="1"/>
  <p:tag name="KSO_WM_UNIT_LAYERLEVEL" val="1"/>
  <p:tag name="KSO_WM_UNIT_NOCLEAR" val="0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144"/>
</p:tagLst>
</file>

<file path=ppt/tags/tag28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8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84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2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6.xml><?xml version="1.0" encoding="utf-8"?>
<p:tagLst xmlns:p="http://schemas.openxmlformats.org/presentationml/2006/main">
  <p:tag name="KSO_WM_BEAUTIFY_FLAG" val="#wm#"/>
  <p:tag name="KSO_WM_DIAGRAM_GROUP_CODE" val="ζ1-1"/>
  <p:tag name="KSO_WM_TAG_VERSION" val="1.0"/>
  <p:tag name="KSO_WM_TEMPLATE_CATEGORY" val="diagram"/>
  <p:tag name="KSO_WM_TEMPLATE_INDEX" val="20215762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5762_1*ζ_h_i*1_1_1"/>
  <p:tag name="KSO_WM_UNIT_INDEX" val="1_1_1"/>
  <p:tag name="KSO_WM_UNIT_LAYERLEVEL" val="1_1_1"/>
  <p:tag name="KSO_WM_UNIT_PICTURE_TOWARD" val="1"/>
  <p:tag name="KSO_WM_UNIT_TEXT_FILL_FORE_SCHEMECOLOR_INDEX" val="2"/>
  <p:tag name="KSO_WM_UNIT_TEXT_FILL_FORE_SCHEMECOLOR_INDEX_BRIGHTNESS" val="0"/>
  <p:tag name="KSO_WM_UNIT_TEXT_FILL_TYPE" val="1"/>
  <p:tag name="KSO_WM_UNIT_TYPE" val="ζ_h_i"/>
  <p:tag name="KSO_WM_UNIT_USESOURCEFORMAT_APPLY" val="1"/>
</p:tagLst>
</file>

<file path=ppt/tags/tag287.xml><?xml version="1.0" encoding="utf-8"?>
<p:tagLst xmlns:p="http://schemas.openxmlformats.org/presentationml/2006/main">
  <p:tag name="KSO_WM_BEAUTIFY_FLAG" val="#wm#"/>
  <p:tag name="KSO_WM_DIAGRAM_GROUP_CODE" val="ζ1-1"/>
  <p:tag name="KSO_WM_TAG_VERSION" val="1.0"/>
  <p:tag name="KSO_WM_TEMPLATE_CATEGORY" val="diagram"/>
  <p:tag name="KSO_WM_TEMPLATE_INDEX" val="20215762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5762_1*ζ_h_d*1_1_1"/>
  <p:tag name="KSO_WM_UNIT_INDEX" val="1_1_1"/>
  <p:tag name="KSO_WM_UNIT_LAYERLEVEL" val="1_1_1"/>
  <p:tag name="KSO_WM_UNIT_PICTURE_TOWARD" val="1"/>
  <p:tag name="KSO_WM_UNIT_TYPE" val="ζ_h_d"/>
  <p:tag name="KSO_WM_UNIT_USESOURCEFORMAT_APPLY" val="1"/>
  <p:tag name="KSO_WM_UNIT_VALUE" val="1114*1114"/>
</p:tagLst>
</file>

<file path=ppt/tags/tag288.xml><?xml version="1.0" encoding="utf-8"?>
<p:tagLst xmlns:p="http://schemas.openxmlformats.org/presentationml/2006/main">
  <p:tag name="KSO_WM_BEAUTIFY_FLAG" val="#wm#"/>
  <p:tag name="KSO_WM_DIAGRAM_GROUP_CODE" val="ζ1-1"/>
  <p:tag name="KSO_WM_TAG_VERSION" val="1.0"/>
  <p:tag name="KSO_WM_TEMPLATE_CATEGORY" val="diagram"/>
  <p:tag name="KSO_WM_TEMPLATE_INDEX" val="20215762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5762_1*ζ_h_i*1_1_2"/>
  <p:tag name="KSO_WM_UNIT_INDEX" val="1_1_2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PICTURE_TOWARD" val="1"/>
  <p:tag name="KSO_WM_UNIT_TEXT_FILL_FORE_SCHEMECOLOR_INDEX" val="2"/>
  <p:tag name="KSO_WM_UNIT_TEXT_FILL_FORE_SCHEMECOLOR_INDEX_BRIGHTNESS" val="0"/>
  <p:tag name="KSO_WM_UNIT_TEXT_FILL_TYPE" val="1"/>
  <p:tag name="KSO_WM_UNIT_TYPE" val="ζ_h_i"/>
  <p:tag name="KSO_WM_UNIT_USESOURCEFORMAT_APPLY" val="1"/>
</p:tagLst>
</file>

<file path=ppt/tags/tag289.xml><?xml version="1.0" encoding="utf-8"?>
<p:tagLst xmlns:p="http://schemas.openxmlformats.org/presentationml/2006/main">
  <p:tag name="KSO_WM_ASSEMBLE_CHIP_INDEX" val="feaab78ef3944e5a8385e86db420fe8e"/>
  <p:tag name="KSO_WM_BEAUTIFY_FLAG" val="#wm#"/>
  <p:tag name="KSO_WM_CHIP_FILLAREA_FILL_RULE" val="{&quot;fill_align&quot;:&quot;lb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70484054ed1e2fb814b4"/>
  <p:tag name="KSO_WM_TEMPLATE_ASSEMBLE_XID" val="606570484054ed1e2fb814b4"/>
  <p:tag name="KSO_WM_TEMPLATE_CATEGORY" val="diagram"/>
  <p:tag name="KSO_WM_TEMPLATE_INDEX" val="20217057"/>
  <p:tag name="KSO_WM_UNIT_BLOCK" val="0"/>
  <p:tag name="KSO_WM_UNIT_COMPATIBLE" val="0"/>
  <p:tag name="KSO_WM_UNIT_DEC_AREA_ID" val="67b77358e78a412590a2ef6cdc379c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7057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标题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0.xml><?xml version="1.0" encoding="utf-8"?>
<p:tagLst xmlns:p="http://schemas.openxmlformats.org/presentationml/2006/main">
  <p:tag name="KSO_WM_ASSEMBLE_CHIP_INDEX" val="12bf8c8888c94d9d85c495c07aa8776a"/>
  <p:tag name="KSO_WM_BEAUTIFY_FLAG" val="#wm#"/>
  <p:tag name="KSO_WM_CHIP_FILLAREA_FILL_RULE" val="{&quot;fill_align&quot;:&quot;lt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70484054ed1e2fb814b4"/>
  <p:tag name="KSO_WM_TEMPLATE_ASSEMBLE_XID" val="606570484054ed1e2fb814b4"/>
  <p:tag name="KSO_WM_TEMPLATE_CATEGORY" val="diagram"/>
  <p:tag name="KSO_WM_TEMPLATE_INDEX" val="20217057"/>
  <p:tag name="KSO_WM_UNIT_BLOCK" val="0"/>
  <p:tag name="KSO_WM_UNIT_COMPATIBLE" val="0"/>
  <p:tag name="KSO_WM_UNIT_DEC_AREA_ID" val="72f2a9365b3849888a9fad9747817c0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7057_1*f*1"/>
  <p:tag name="KSO_WM_UNIT_INDEX" val="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126"/>
</p:tagLst>
</file>

<file path=ppt/tags/tag291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],&quot;fill_id&quot;:&quot;a412ec61b47f4bfe9e5c81c35b54a6b4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5cb92c8a3b8149649945ce43e7d43924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619ad5830d4a44d39cb831fc54ce2e31&quot;,&quot;fill_align&quot;:&quot;lt&quot;,&quot;chip_types&quot;:[&quot;text&quot;]}]]"/>
  <p:tag name="KSO_WM_CHIP_GROUPID" val="5facfa50998712faa657a755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fa50998712faa657a756"/>
  <p:tag name="KSO_WM_SLIDE_BACKGROUND_TYPE" val="general"/>
  <p:tag name="KSO_WM_SLIDE_BK_DARK_LIGHT" val="2"/>
  <p:tag name="KSO_WM_SLIDE_ID" val="diagram20217057_1"/>
  <p:tag name="KSO_WM_SLIDE_INDEX" val="1"/>
  <p:tag name="KSO_WM_SLIDE_ITEM_CNT" val="0"/>
  <p:tag name="KSO_WM_SLIDE_LAYOUT" val="a_d_f"/>
  <p:tag name="KSO_WM_SLIDE_LAYOUT_CNT" val="1_1_1"/>
  <p:tag name="KSO_WM_SLIDE_LAYOUT_INFO" val="{&quot;direction&quot;:1,&quot;id&quot;:&quot;2021-04-01T16:15:56&quot;,&quot;maxSize&quot;:{&quot;size1&quot;:56.16351301980516},&quot;minSize&quot;:{&quot;size1&quot;:33.76351301980515},&quot;normalSize&quot;:{&quot;size1&quot;:42.044763019805146},&quot;subLayout&quot;:[{&quot;id&quot;:&quot;2021-04-01T16:15:56&quot;,&quot;margin&quot;:{&quot;bottom&quot;:1.6929999589920044,&quot;left&quot;:1.6929999589920044,&quot;right&quot;:0.02600000612437725,&quot;top&quot;:1.6929999589920044},&quot;type&quot;:0},{&quot;id&quot;:&quot;2021-04-01T16:15:56&quot;,&quot;maxSize&quot;:{&quot;size1&quot;:55.6},&quot;minSize&quot;:{&quot;size1&quot;:20},&quot;normalSize&quot;:{&quot;size1&quot;:37.9},&quot;subLayout&quot;:[{&quot;id&quot;:&quot;2021-04-01T16:15:56&quot;,&quot;margin&quot;:{&quot;bottom&quot;:0.02600000612437725,&quot;left&quot;:1.690999984741211,&quot;right&quot;:2.5149998664855957,&quot;top&quot;:1.6929999589920044},&quot;type&quot;:0},{&quot;id&quot;:&quot;2021-04-01T16:15:56&quot;,&quot;margin&quot;:{&quot;bottom&quot;:1.6929999589920044,&quot;left&quot;:1.690999984741211,&quot;right&quot;:2.5149998664855957,&quot;top&quot;:0.8199999928474426},&quot;type&quot;:0}],&quot;type&quot;:0}],&quot;type&quot;:0}"/>
  <p:tag name="KSO_WM_SLIDE_POSITION" val="72*95"/>
  <p:tag name="KSO_WM_SLIDE_RATIO" val="1.777778"/>
  <p:tag name="KSO_WM_SLIDE_SIZE" val="816*348"/>
  <p:tag name="KSO_WM_SLIDE_SUBTYPE" val="picTxt"/>
  <p:tag name="KSO_WM_SLIDE_SUPPORT_FEATURE_TYPE" val="8"/>
  <p:tag name="KSO_WM_SLIDE_TYPE" val="text"/>
  <p:tag name="KSO_WM_TAG_VERSION" val="1.0"/>
  <p:tag name="KSO_WM_TEMPLATE_ASSEMBLE_GROUPID" val="606570484054ed1e2fb814b4"/>
  <p:tag name="KSO_WM_TEMPLATE_ASSEMBLE_XID" val="606570484054ed1e2fb814b4"/>
  <p:tag name="KSO_WM_TEMPLATE_CATEGORY" val="diagram"/>
  <p:tag name="KSO_WM_TEMPLATE_COLOR_TYPE" val="1"/>
  <p:tag name="KSO_WM_TEMPLATE_INDEX" val="20217057"/>
  <p:tag name="KSO_WM_TEMPLATE_MASTER_TYPE" val="0"/>
  <p:tag name="KSO_WM_TEMPLATE_SUBCATEGORY" val="21"/>
  <p:tag name="KSO_WM_TEMPLATE_THUMBS_INDEX" val="1、4、7、12、13、14、15、16、17、18、20、24、25、28、33、36、40、43、44"/>
  <p:tag name="KSO_WM_UNIT_SHOW_EDIT_AREA_INDICATION" val="1"/>
</p:tagLst>
</file>

<file path=ppt/tags/tag29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9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9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295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INDEX" val="1"/>
  <p:tag name="KSO_WM_UNIT_LAYERLEVEL" val="1"/>
  <p:tag name="KSO_WM_UNIT_NOCLEAR" val="0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144"/>
</p:tagLst>
</file>

<file path=ppt/tags/tag296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9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98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29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0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0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30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INDEX" val="1"/>
  <p:tag name="KSO_WM_UNIT_LAYERLEVEL" val="1"/>
  <p:tag name="KSO_WM_UNIT_NOCLEAR" val="0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144"/>
</p:tagLst>
</file>

<file path=ppt/tags/tag30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0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05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306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0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08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30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11.xml><?xml version="1.0" encoding="utf-8"?>
<p:tagLst xmlns:p="http://schemas.openxmlformats.org/presentationml/2006/main">
  <p:tag name="KSO_WM_UNIT_TABLE_BEAUTIFY" val="smartTable{a96b09f9-4b74-403f-af6b-704e3cb701d2}"/>
  <p:tag name="TABLE_COLORIDX" val="l"/>
  <p:tag name="TABLE_EMPHASIZE_COLOR" val="6579300"/>
  <p:tag name="TABLE_ENDDRAG_ORIGIN_RECT" val="834*363"/>
  <p:tag name="TABLE_ENDDRAG_RECT" val="61*110*834*363"/>
  <p:tag name="TABLE_ONEKEY_SKIN_IDX" val="0"/>
  <p:tag name="TABLE_RECT" val="17*95.3793*925.85*404.95"/>
  <p:tag name="TABLE_SKINIDX" val="-1"/>
</p:tagLst>
</file>

<file path=ppt/tags/tag312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31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1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15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316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INDEX" val="1"/>
  <p:tag name="KSO_WM_UNIT_LAYERLEVEL" val="1"/>
  <p:tag name="KSO_WM_UNIT_NOCLEAR" val="0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144"/>
</p:tagLst>
</file>

<file path=ppt/tags/tag31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18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19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2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2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32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INDEX" val="1"/>
  <p:tag name="KSO_WM_UNIT_LAYERLEVEL" val="1"/>
  <p:tag name="KSO_WM_UNIT_NOCLEAR" val="0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144"/>
</p:tagLst>
</file>

<file path=ppt/tags/tag32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25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26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32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28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2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INDEX" val="1"/>
  <p:tag name="KSO_WM_UNIT_LAYERLEVEL" val="1"/>
  <p:tag name="KSO_WM_UNIT_NOCLEAR" val="0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144"/>
</p:tagLst>
</file>

<file path=ppt/tags/tag33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3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33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3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5.xml><?xml version="1.0" encoding="utf-8"?>
<p:tagLst xmlns:p="http://schemas.openxmlformats.org/presentationml/2006/main">
  <p:tag name="KSO_WM_BEAUTIFY_FLAG" val="#wm#"/>
  <p:tag name="KSO_WM_DIAGRAM_GROUP_CODE" val="ζ1-1"/>
  <p:tag name="KSO_WM_TAG_VERSION" val="1.0"/>
  <p:tag name="KSO_WM_TEMPLATE_CATEGORY" val="diagram"/>
  <p:tag name="KSO_WM_TEMPLATE_INDEX" val="20215762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5762_1*ζ_h_i*1_1_1"/>
  <p:tag name="KSO_WM_UNIT_INDEX" val="1_1_1"/>
  <p:tag name="KSO_WM_UNIT_LAYERLEVEL" val="1_1_1"/>
  <p:tag name="KSO_WM_UNIT_PICTURE_TOWARD" val="1"/>
  <p:tag name="KSO_WM_UNIT_TEXT_FILL_FORE_SCHEMECOLOR_INDEX" val="2"/>
  <p:tag name="KSO_WM_UNIT_TEXT_FILL_FORE_SCHEMECOLOR_INDEX_BRIGHTNESS" val="0"/>
  <p:tag name="KSO_WM_UNIT_TEXT_FILL_TYPE" val="1"/>
  <p:tag name="KSO_WM_UNIT_TYPE" val="ζ_h_i"/>
  <p:tag name="KSO_WM_UNIT_USESOURCEFORMAT_APPLY" val="1"/>
</p:tagLst>
</file>

<file path=ppt/tags/tag336.xml><?xml version="1.0" encoding="utf-8"?>
<p:tagLst xmlns:p="http://schemas.openxmlformats.org/presentationml/2006/main">
  <p:tag name="KSO_WM_BEAUTIFY_FLAG" val="#wm#"/>
  <p:tag name="KSO_WM_DIAGRAM_GROUP_CODE" val="ζ1-1"/>
  <p:tag name="KSO_WM_TAG_VERSION" val="1.0"/>
  <p:tag name="KSO_WM_TEMPLATE_CATEGORY" val="diagram"/>
  <p:tag name="KSO_WM_TEMPLATE_INDEX" val="20215762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5762_1*ζ_h_i*1_1_2"/>
  <p:tag name="KSO_WM_UNIT_INDEX" val="1_1_2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PICTURE_TOWARD" val="1"/>
  <p:tag name="KSO_WM_UNIT_TEXT_FILL_FORE_SCHEMECOLOR_INDEX" val="2"/>
  <p:tag name="KSO_WM_UNIT_TEXT_FILL_FORE_SCHEMECOLOR_INDEX_BRIGHTNESS" val="0"/>
  <p:tag name="KSO_WM_UNIT_TEXT_FILL_TYPE" val="1"/>
  <p:tag name="KSO_WM_UNIT_TYPE" val="ζ_h_i"/>
  <p:tag name="KSO_WM_UNIT_USESOURCEFORMAT_APPLY" val="1"/>
</p:tagLst>
</file>

<file path=ppt/tags/tag337.xml><?xml version="1.0" encoding="utf-8"?>
<p:tagLst xmlns:p="http://schemas.openxmlformats.org/presentationml/2006/main">
  <p:tag name="KSO_WM_ASSEMBLE_CHIP_INDEX" val="feaab78ef3944e5a8385e86db420fe8e"/>
  <p:tag name="KSO_WM_BEAUTIFY_FLAG" val="#wm#"/>
  <p:tag name="KSO_WM_CHIP_FILLAREA_FILL_RULE" val="{&quot;fill_align&quot;:&quot;lb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70484054ed1e2fb814b4"/>
  <p:tag name="KSO_WM_TEMPLATE_ASSEMBLE_XID" val="606570484054ed1e2fb814b4"/>
  <p:tag name="KSO_WM_TEMPLATE_CATEGORY" val="diagram"/>
  <p:tag name="KSO_WM_TEMPLATE_INDEX" val="20217057"/>
  <p:tag name="KSO_WM_UNIT_BLOCK" val="0"/>
  <p:tag name="KSO_WM_UNIT_COMPATIBLE" val="0"/>
  <p:tag name="KSO_WM_UNIT_DEC_AREA_ID" val="67b77358e78a412590a2ef6cdc379c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7057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标题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1"/>
</p:tagLst>
</file>

<file path=ppt/tags/tag338.xml><?xml version="1.0" encoding="utf-8"?>
<p:tagLst xmlns:p="http://schemas.openxmlformats.org/presentationml/2006/main">
  <p:tag name="KSO_WM_ASSEMBLE_CHIP_INDEX" val="12bf8c8888c94d9d85c495c07aa8776a"/>
  <p:tag name="KSO_WM_BEAUTIFY_FLAG" val="#wm#"/>
  <p:tag name="KSO_WM_CHIP_FILLAREA_FILL_RULE" val="{&quot;fill_align&quot;:&quot;lt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70484054ed1e2fb814b4"/>
  <p:tag name="KSO_WM_TEMPLATE_ASSEMBLE_XID" val="606570484054ed1e2fb814b4"/>
  <p:tag name="KSO_WM_TEMPLATE_CATEGORY" val="diagram"/>
  <p:tag name="KSO_WM_TEMPLATE_INDEX" val="20217057"/>
  <p:tag name="KSO_WM_UNIT_BLOCK" val="0"/>
  <p:tag name="KSO_WM_UNIT_COMPATIBLE" val="0"/>
  <p:tag name="KSO_WM_UNIT_DEC_AREA_ID" val="72f2a9365b3849888a9fad9747817c0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7057_1*f*1"/>
  <p:tag name="KSO_WM_UNIT_INDEX" val="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126"/>
</p:tagLst>
</file>

<file path=ppt/tags/tag339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],&quot;fill_id&quot;:&quot;a412ec61b47f4bfe9e5c81c35b54a6b4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5cb92c8a3b8149649945ce43e7d43924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619ad5830d4a44d39cb831fc54ce2e31&quot;,&quot;fill_align&quot;:&quot;lt&quot;,&quot;chip_types&quot;:[&quot;text&quot;]}]]"/>
  <p:tag name="KSO_WM_CHIP_GROUPID" val="5facfa50998712faa657a755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fa50998712faa657a756"/>
  <p:tag name="KSO_WM_SLIDE_BACKGROUND_TYPE" val="general"/>
  <p:tag name="KSO_WM_SLIDE_BK_DARK_LIGHT" val="2"/>
  <p:tag name="KSO_WM_SLIDE_ID" val="diagram20217057_1"/>
  <p:tag name="KSO_WM_SLIDE_INDEX" val="1"/>
  <p:tag name="KSO_WM_SLIDE_ITEM_CNT" val="0"/>
  <p:tag name="KSO_WM_SLIDE_LAYOUT" val="a_d_f"/>
  <p:tag name="KSO_WM_SLIDE_LAYOUT_CNT" val="1_1_1"/>
  <p:tag name="KSO_WM_SLIDE_LAYOUT_INFO" val="{&quot;direction&quot;:1,&quot;id&quot;:&quot;2021-04-01T16:15:56&quot;,&quot;maxSize&quot;:{&quot;size1&quot;:56.16351301980516},&quot;minSize&quot;:{&quot;size1&quot;:33.76351301980515},&quot;normalSize&quot;:{&quot;size1&quot;:42.044763019805146},&quot;subLayout&quot;:[{&quot;id&quot;:&quot;2021-04-01T16:15:56&quot;,&quot;margin&quot;:{&quot;bottom&quot;:1.6929999589920044,&quot;left&quot;:1.6929999589920044,&quot;right&quot;:0.02600000612437725,&quot;top&quot;:1.6929999589920044},&quot;type&quot;:0},{&quot;id&quot;:&quot;2021-04-01T16:15:56&quot;,&quot;maxSize&quot;:{&quot;size1&quot;:55.6},&quot;minSize&quot;:{&quot;size1&quot;:20},&quot;normalSize&quot;:{&quot;size1&quot;:37.9},&quot;subLayout&quot;:[{&quot;id&quot;:&quot;2021-04-01T16:15:56&quot;,&quot;margin&quot;:{&quot;bottom&quot;:0.02600000612437725,&quot;left&quot;:1.690999984741211,&quot;right&quot;:2.5149998664855957,&quot;top&quot;:1.6929999589920044},&quot;type&quot;:0},{&quot;id&quot;:&quot;2021-04-01T16:15:56&quot;,&quot;margin&quot;:{&quot;bottom&quot;:1.6929999589920044,&quot;left&quot;:1.690999984741211,&quot;right&quot;:2.5149998664855957,&quot;top&quot;:0.8199999928474426},&quot;type&quot;:0}],&quot;type&quot;:0}],&quot;type&quot;:0}"/>
  <p:tag name="KSO_WM_SLIDE_POSITION" val="72*95"/>
  <p:tag name="KSO_WM_SLIDE_RATIO" val="1.777778"/>
  <p:tag name="KSO_WM_SLIDE_SIZE" val="816*348"/>
  <p:tag name="KSO_WM_SLIDE_SUBTYPE" val="picTxt"/>
  <p:tag name="KSO_WM_SLIDE_SUPPORT_FEATURE_TYPE" val="8"/>
  <p:tag name="KSO_WM_SLIDE_TYPE" val="text"/>
  <p:tag name="KSO_WM_TAG_VERSION" val="1.0"/>
  <p:tag name="KSO_WM_TEMPLATE_ASSEMBLE_GROUPID" val="606570484054ed1e2fb814b4"/>
  <p:tag name="KSO_WM_TEMPLATE_ASSEMBLE_XID" val="606570484054ed1e2fb814b4"/>
  <p:tag name="KSO_WM_TEMPLATE_CATEGORY" val="diagram"/>
  <p:tag name="KSO_WM_TEMPLATE_COLOR_TYPE" val="1"/>
  <p:tag name="KSO_WM_TEMPLATE_INDEX" val="20217057"/>
  <p:tag name="KSO_WM_TEMPLATE_MASTER_TYPE" val="0"/>
  <p:tag name="KSO_WM_TEMPLATE_SUBCATEGORY" val="21"/>
  <p:tag name="KSO_WM_TEMPLATE_THUMBS_INDEX" val="1、4、7、12、13、14、15、16、17、18、20、24、25、28、33、36、40、43、44"/>
  <p:tag name="KSO_WM_UNIT_SHOW_EDIT_AREA_INDICATION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4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4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4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34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INDEX" val="1"/>
  <p:tag name="KSO_WM_UNIT_LAYERLEVEL" val="1"/>
  <p:tag name="KSO_WM_UNIT_NOCLEAR" val="0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144"/>
</p:tagLst>
</file>

<file path=ppt/tags/tag34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45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46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34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48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4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INDEX" val="1"/>
  <p:tag name="KSO_WM_UNIT_LAYERLEVEL" val="1"/>
  <p:tag name="KSO_WM_UNIT_NOCLEAR" val="0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144"/>
</p:tagLst>
</file>

<file path=ppt/tags/tag35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5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53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35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55.xml><?xml version="1.0" encoding="utf-8"?>
<p:tagLst xmlns:p="http://schemas.openxmlformats.org/presentationml/2006/main">
  <p:tag name="KSO_WM_UNIT_TABLE_BEAUTIFY" val="smartTable{3fee582b-b86a-47d1-91fc-60e3950ce150}"/>
  <p:tag name="TABLE_ENDDRAG_ORIGIN_RECT" val="857*254"/>
  <p:tag name="TABLE_ENDDRAG_RECT" val="45*50*857*254"/>
</p:tagLst>
</file>

<file path=ppt/tags/tag356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5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66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6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368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INDEX" val="1"/>
  <p:tag name="KSO_WM_UNIT_LAYERLEVEL" val="1"/>
  <p:tag name="KSO_WM_UNIT_NOCLEAR" val="0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144"/>
</p:tagLst>
</file>

<file path=ppt/tags/tag36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7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71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37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7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7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375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INDEX" val="1"/>
  <p:tag name="KSO_WM_UNIT_LAYERLEVEL" val="1"/>
  <p:tag name="KSO_WM_UNIT_NOCLEAR" val="0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144"/>
</p:tagLst>
</file>

<file path=ppt/tags/tag376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7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78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37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8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38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INDEX" val="1"/>
  <p:tag name="KSO_WM_UNIT_LAYERLEVEL" val="1"/>
  <p:tag name="KSO_WM_UNIT_NOCLEAR" val="0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144"/>
</p:tagLst>
</file>

<file path=ppt/tags/tag38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8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85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386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8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88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38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INDEX" val="1"/>
  <p:tag name="KSO_WM_UNIT_LAYERLEVEL" val="1"/>
  <p:tag name="KSO_WM_UNIT_NOCLEAR" val="0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144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9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92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39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9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95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396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INDEX" val="1"/>
  <p:tag name="KSO_WM_UNIT_LAYERLEVEL" val="1"/>
  <p:tag name="KSO_WM_UNIT_NOCLEAR" val="0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144"/>
</p:tagLst>
</file>

<file path=ppt/tags/tag39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98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99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01.xml><?xml version="1.0" encoding="utf-8"?>
<p:tagLst xmlns:p="http://schemas.openxmlformats.org/presentationml/2006/main">
  <p:tag name="KSO_WM_BEAUTIFY_FLAG" val="#wm#"/>
  <p:tag name="KSO_WM_DIAGRAM_GROUP_CODE" val="ζ1-1"/>
  <p:tag name="KSO_WM_TAG_VERSION" val="1.0"/>
  <p:tag name="KSO_WM_TEMPLATE_CATEGORY" val="diagram"/>
  <p:tag name="KSO_WM_TEMPLATE_INDEX" val="20215762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5762_1*ζ_h_i*1_1_1"/>
  <p:tag name="KSO_WM_UNIT_INDEX" val="1_1_1"/>
  <p:tag name="KSO_WM_UNIT_LAYERLEVEL" val="1_1_1"/>
  <p:tag name="KSO_WM_UNIT_PICTURE_TOWARD" val="1"/>
  <p:tag name="KSO_WM_UNIT_TEXT_FILL_FORE_SCHEMECOLOR_INDEX" val="2"/>
  <p:tag name="KSO_WM_UNIT_TEXT_FILL_FORE_SCHEMECOLOR_INDEX_BRIGHTNESS" val="0"/>
  <p:tag name="KSO_WM_UNIT_TEXT_FILL_TYPE" val="1"/>
  <p:tag name="KSO_WM_UNIT_TYPE" val="ζ_h_i"/>
  <p:tag name="KSO_WM_UNIT_USESOURCEFORMAT_APPLY" val="1"/>
</p:tagLst>
</file>

<file path=ppt/tags/tag402.xml><?xml version="1.0" encoding="utf-8"?>
<p:tagLst xmlns:p="http://schemas.openxmlformats.org/presentationml/2006/main">
  <p:tag name="KSO_WM_BEAUTIFY_FLAG" val="#wm#"/>
  <p:tag name="KSO_WM_DIAGRAM_GROUP_CODE" val="ζ1-1"/>
  <p:tag name="KSO_WM_TAG_VERSION" val="1.0"/>
  <p:tag name="KSO_WM_TEMPLATE_CATEGORY" val="diagram"/>
  <p:tag name="KSO_WM_TEMPLATE_INDEX" val="20215762"/>
  <p:tag name="KSO_WM_UNIT_COMPATIBLE" val="0"/>
  <p:tag name="KSO_WM_UNIT_DIAGRAM_ISNUMVISUAL" val="0"/>
  <p:tag name="KSO_WM_UNIT_DIAGRAM_ISREFERUNIT" val="0"/>
  <p:tag name="KSO_WM_UNIT_DIAGRAM_MODELTYPE" val="creativePicture"/>
  <p:tag name="KSO_WM_UNIT_HIGHLIGHT" val="0"/>
  <p:tag name="KSO_WM_UNIT_ID" val="diagram20215762_1*ζ_h_i*1_1_2"/>
  <p:tag name="KSO_WM_UNIT_INDEX" val="1_1_2"/>
  <p:tag name="KSO_WM_UNIT_LAYERLEVEL" val="1_1_1"/>
  <p:tag name="KSO_WM_UNIT_LINE_FILL_TYPE" val="2"/>
  <p:tag name="KSO_WM_UNIT_LINE_FORE_SCHEMECOLOR_INDEX" val="5"/>
  <p:tag name="KSO_WM_UNIT_LINE_FORE_SCHEMECOLOR_INDEX_BRIGHTNESS" val="0"/>
  <p:tag name="KSO_WM_UNIT_PICTURE_TOWARD" val="1"/>
  <p:tag name="KSO_WM_UNIT_TEXT_FILL_FORE_SCHEMECOLOR_INDEX" val="2"/>
  <p:tag name="KSO_WM_UNIT_TEXT_FILL_FORE_SCHEMECOLOR_INDEX_BRIGHTNESS" val="0"/>
  <p:tag name="KSO_WM_UNIT_TEXT_FILL_TYPE" val="1"/>
  <p:tag name="KSO_WM_UNIT_TYPE" val="ζ_h_i"/>
  <p:tag name="KSO_WM_UNIT_USESOURCEFORMAT_APPLY" val="1"/>
</p:tagLst>
</file>

<file path=ppt/tags/tag403.xml><?xml version="1.0" encoding="utf-8"?>
<p:tagLst xmlns:p="http://schemas.openxmlformats.org/presentationml/2006/main">
  <p:tag name="KSO_WM_ASSEMBLE_CHIP_INDEX" val="feaab78ef3944e5a8385e86db420fe8e"/>
  <p:tag name="KSO_WM_BEAUTIFY_FLAG" val="#wm#"/>
  <p:tag name="KSO_WM_CHIP_FILLAREA_FILL_RULE" val="{&quot;fill_align&quot;:&quot;lb&quot;,&quot;fill_mode&quot;:&quot;full&quot;,&quot;sacle_strategy&quot;:&quot;smart&quot;}"/>
  <p:tag name="KSO_WM_CHIP_GROUPID" val="5e7881253197e252a37019b5"/>
  <p:tag name="KSO_WM_CHIP_XID" val="5e7881253197e252a37019b6"/>
  <p:tag name="KSO_WM_TAG_VERSION" val="1.0"/>
  <p:tag name="KSO_WM_TEMPLATE_ASSEMBLE_GROUPID" val="606570484054ed1e2fb814b4"/>
  <p:tag name="KSO_WM_TEMPLATE_ASSEMBLE_XID" val="606570484054ed1e2fb814b4"/>
  <p:tag name="KSO_WM_TEMPLATE_CATEGORY" val="diagram"/>
  <p:tag name="KSO_WM_TEMPLATE_INDEX" val="20217057"/>
  <p:tag name="KSO_WM_UNIT_BLOCK" val="0"/>
  <p:tag name="KSO_WM_UNIT_COMPATIBLE" val="0"/>
  <p:tag name="KSO_WM_UNIT_DEC_AREA_ID" val="67b77358e78a412590a2ef6cdc379c5b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24;44;4"/>
  <p:tag name="KSO_WM_UNIT_DIAGRAM_ISNUMVISUAL" val="0"/>
  <p:tag name="KSO_WM_UNIT_DIAGRAM_ISREFERUNIT" val="0"/>
  <p:tag name="KSO_WM_UNIT_HIGHLIGHT" val="0"/>
  <p:tag name="KSO_WM_UNIT_ID" val="diagram20217057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添加标题"/>
  <p:tag name="KSO_WM_UNIT_SHOW_EDIT_AREA_INDICATION" val="1"/>
  <p:tag name="KSO_WM_UNIT_SM_LIMIT_TYPE" val="2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11"/>
</p:tagLst>
</file>

<file path=ppt/tags/tag404.xml><?xml version="1.0" encoding="utf-8"?>
<p:tagLst xmlns:p="http://schemas.openxmlformats.org/presentationml/2006/main">
  <p:tag name="KSO_WM_ASSEMBLE_CHIP_INDEX" val="12bf8c8888c94d9d85c495c07aa8776a"/>
  <p:tag name="KSO_WM_BEAUTIFY_FLAG" val="#wm#"/>
  <p:tag name="KSO_WM_CHIP_FILLAREA_FILL_RULE" val="{&quot;fill_align&quot;:&quot;lt&quot;,&quot;fill_mode&quot;:&quot;full&quot;,&quot;sacle_strategy&quot;:&quot;smart&quot;}"/>
  <p:tag name="KSO_WM_CHIP_GROUPID" val="5e6b05596848fb12bee65ac8"/>
  <p:tag name="KSO_WM_CHIP_XID" val="5e6b05596848fb12bee65aca"/>
  <p:tag name="KSO_WM_TAG_VERSION" val="1.0"/>
  <p:tag name="KSO_WM_TEMPLATE_ASSEMBLE_GROUPID" val="606570484054ed1e2fb814b4"/>
  <p:tag name="KSO_WM_TEMPLATE_ASSEMBLE_XID" val="606570484054ed1e2fb814b4"/>
  <p:tag name="KSO_WM_TEMPLATE_CATEGORY" val="diagram"/>
  <p:tag name="KSO_WM_TEMPLATE_INDEX" val="20217057"/>
  <p:tag name="KSO_WM_UNIT_BLOCK" val="0"/>
  <p:tag name="KSO_WM_UNIT_COMPATIBLE" val="0"/>
  <p:tag name="KSO_WM_UNIT_DEC_AREA_ID" val="72f2a9365b3849888a9fad9747817c05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DEFAULT_FONT" val="14;20;2"/>
  <p:tag name="KSO_WM_UNIT_DIAGRAM_ISNUMVISUAL" val="0"/>
  <p:tag name="KSO_WM_UNIT_DIAGRAM_ISREFERUNIT" val="0"/>
  <p:tag name="KSO_WM_UNIT_HIGHLIGHT" val="0"/>
  <p:tag name="KSO_WM_UNIT_ID" val="diagram20217057_1*f*1"/>
  <p:tag name="KSO_WM_UNIT_INDEX" val="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。"/>
  <p:tag name="KSO_WM_UNIT_SHOW_EDIT_AREA_INDICATION" val="1"/>
  <p:tag name="KSO_WM_UNIT_SM_LIMIT_TYPE" val="2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126"/>
</p:tagLst>
</file>

<file path=ppt/tags/tag405.xml><?xml version="1.0" encoding="utf-8"?>
<p:tagLst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],&quot;fill_id&quot;:&quot;a412ec61b47f4bfe9e5c81c35b54a6b4&quot;,&quot;fill_align&quot;:&quot;cm&quot;,&quot;chip_types&quot;:[&quot;picture&quot;]},{&quot;text_align&quot;:&quot;lb&quot;,&quot;text_direction&quot;:&quot;horizontal&quot;,&quot;support_big_font&quot;:false,&quot;picture_toward&quot;:0,&quot;picture_dockside&quot;:[],&quot;fill_id&quot;:&quot;5cb92c8a3b8149649945ce43e7d43924&quot;,&quot;fill_align&quot;:&quot;lb&quot;,&quot;chip_types&quot;:[&quot;text&quot;,&quot;header&quot;]},{&quot;text_align&quot;:&quot;lt&quot;,&quot;text_direction&quot;:&quot;horizontal&quot;,&quot;support_big_font&quot;:false,&quot;picture_toward&quot;:0,&quot;picture_dockside&quot;:[],&quot;fill_id&quot;:&quot;619ad5830d4a44d39cb831fc54ce2e31&quot;,&quot;fill_align&quot;:&quot;lt&quot;,&quot;chip_types&quot;:[&quot;text&quot;]}]]"/>
  <p:tag name="KSO_WM_CHIP_GROUPID" val="5facfa50998712faa657a755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cfa50998712faa657a756"/>
  <p:tag name="KSO_WM_SLIDE_BACKGROUND_TYPE" val="general"/>
  <p:tag name="KSO_WM_SLIDE_BK_DARK_LIGHT" val="2"/>
  <p:tag name="KSO_WM_SLIDE_ID" val="diagram20217057_1"/>
  <p:tag name="KSO_WM_SLIDE_INDEX" val="1"/>
  <p:tag name="KSO_WM_SLIDE_ITEM_CNT" val="0"/>
  <p:tag name="KSO_WM_SLIDE_LAYOUT" val="a_d_f"/>
  <p:tag name="KSO_WM_SLIDE_LAYOUT_CNT" val="1_1_1"/>
  <p:tag name="KSO_WM_SLIDE_LAYOUT_INFO" val="{&quot;direction&quot;:1,&quot;id&quot;:&quot;2021-04-01T16:15:56&quot;,&quot;maxSize&quot;:{&quot;size1&quot;:56.16351301980516},&quot;minSize&quot;:{&quot;size1&quot;:33.76351301980515},&quot;normalSize&quot;:{&quot;size1&quot;:42.044763019805146},&quot;subLayout&quot;:[{&quot;id&quot;:&quot;2021-04-01T16:15:56&quot;,&quot;margin&quot;:{&quot;bottom&quot;:1.6929999589920044,&quot;left&quot;:1.6929999589920044,&quot;right&quot;:0.02600000612437725,&quot;top&quot;:1.6929999589920044},&quot;type&quot;:0},{&quot;id&quot;:&quot;2021-04-01T16:15:56&quot;,&quot;maxSize&quot;:{&quot;size1&quot;:55.6},&quot;minSize&quot;:{&quot;size1&quot;:20},&quot;normalSize&quot;:{&quot;size1&quot;:37.9},&quot;subLayout&quot;:[{&quot;id&quot;:&quot;2021-04-01T16:15:56&quot;,&quot;margin&quot;:{&quot;bottom&quot;:0.02600000612437725,&quot;left&quot;:1.690999984741211,&quot;right&quot;:2.5149998664855957,&quot;top&quot;:1.6929999589920044},&quot;type&quot;:0},{&quot;id&quot;:&quot;2021-04-01T16:15:56&quot;,&quot;margin&quot;:{&quot;bottom&quot;:1.6929999589920044,&quot;left&quot;:1.690999984741211,&quot;right&quot;:2.5149998664855957,&quot;top&quot;:0.8199999928474426},&quot;type&quot;:0}],&quot;type&quot;:0}],&quot;type&quot;:0}"/>
  <p:tag name="KSO_WM_SLIDE_POSITION" val="72*95"/>
  <p:tag name="KSO_WM_SLIDE_RATIO" val="1.777778"/>
  <p:tag name="KSO_WM_SLIDE_SIZE" val="816*348"/>
  <p:tag name="KSO_WM_SLIDE_SUBTYPE" val="picTxt"/>
  <p:tag name="KSO_WM_SLIDE_SUPPORT_FEATURE_TYPE" val="8"/>
  <p:tag name="KSO_WM_SLIDE_TYPE" val="text"/>
  <p:tag name="KSO_WM_TAG_VERSION" val="1.0"/>
  <p:tag name="KSO_WM_TEMPLATE_ASSEMBLE_GROUPID" val="606570484054ed1e2fb814b4"/>
  <p:tag name="KSO_WM_TEMPLATE_ASSEMBLE_XID" val="606570484054ed1e2fb814b4"/>
  <p:tag name="KSO_WM_TEMPLATE_CATEGORY" val="diagram"/>
  <p:tag name="KSO_WM_TEMPLATE_COLOR_TYPE" val="1"/>
  <p:tag name="KSO_WM_TEMPLATE_INDEX" val="20217057"/>
  <p:tag name="KSO_WM_TEMPLATE_MASTER_TYPE" val="0"/>
  <p:tag name="KSO_WM_TEMPLATE_SUBCATEGORY" val="21"/>
  <p:tag name="KSO_WM_TEMPLATE_THUMBS_INDEX" val="1、4、7、12、13、14、15、16、17、18、20、24、25、28、33、36、40、43、44"/>
  <p:tag name="KSO_WM_UNIT_SHOW_EDIT_AREA_INDICATION" val="1"/>
</p:tagLst>
</file>

<file path=ppt/tags/tag406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0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08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40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INDEX" val="1"/>
  <p:tag name="KSO_WM_UNIT_LAYERLEVEL" val="1"/>
  <p:tag name="KSO_WM_UNIT_NOCLEAR" val="0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144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1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12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41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1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15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416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INDEX" val="1"/>
  <p:tag name="KSO_WM_UNIT_LAYERLEVEL" val="1"/>
  <p:tag name="KSO_WM_UNIT_NOCLEAR" val="0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144"/>
</p:tagLst>
</file>

<file path=ppt/tags/tag41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18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19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2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2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42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INDEX" val="1"/>
  <p:tag name="KSO_WM_UNIT_LAYERLEVEL" val="1"/>
  <p:tag name="KSO_WM_UNIT_NOCLEAR" val="0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144"/>
</p:tagLst>
</file>

<file path=ppt/tags/tag424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25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26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427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14"/>
  <p:tag name="KSO_WM_UNIT_FILL_FORE_SCHEMECOLOR_INDEX_BRIGHTNESS" val="0"/>
  <p:tag name="KSO_WM_UNIT_FILL_TYPE" val="1"/>
  <p:tag name="KSO_WM_UNIT_HIGHLIGHT" val="0"/>
  <p:tag name="KSO_WM_UNIT_ID" val="diagram20203671_1*i*1"/>
  <p:tag name="KSO_WM_UNIT_INDEX" val="1"/>
  <p:tag name="KSO_WM_UNIT_LAYERLEVEL" val="1"/>
  <p:tag name="KSO_WM_UNIT_LINE_FILL_TYPE" val="2"/>
  <p:tag name="KSO_WM_UNIT_LINE_FORE_SCHEMECOLOR_INDEX" val="5"/>
  <p:tag name="KSO_WM_UNIT_LINE_FORE_SCHEMECOLOR_INDEX_BRIGHTNESS" val="-0.25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28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0"/>
  <p:tag name="KSO_WM_UNIT_FILL_TYPE" val="1"/>
  <p:tag name="KSO_WM_UNIT_HIGHLIGHT" val="0"/>
  <p:tag name="KSO_WM_UNIT_ID" val="diagram20203671_1*i*2"/>
  <p:tag name="KSO_WM_UNIT_INDEX" val="2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29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标题"/>
  <p:tag name="KSO_WM_UNIT_TEXT_FILL_FORE_SCHEMECOLOR_INDEX" val="14"/>
  <p:tag name="KSO_WM_UNIT_TEXT_FILL_FORE_SCHEMECOLOR_INDEX_BRIGHTNESS" val="0"/>
  <p:tag name="KSO_WM_UNIT_TEXT_FILL_TYPE" val="1"/>
  <p:tag name="KSO_WM_UNIT_TYPE" val="a"/>
  <p:tag name="KSO_WM_UNIT_VALUE" val="12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3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HIGHLIGHT" val="0"/>
  <p:tag name="KSO_WM_UNIT_ID" val="diagram20203671_1*f*1"/>
  <p:tag name="KSO_WM_UNIT_INDEX" val="1"/>
  <p:tag name="KSO_WM_UNIT_LAYERLEVEL" val="1"/>
  <p:tag name="KSO_WM_UNIT_NOCLEAR" val="0"/>
  <p:tag name="KSO_WM_UNIT_PRESET_TEXT" val="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&#13;单击此处添加文本具体内容，简明扼要地阐述你的观点。"/>
  <p:tag name="KSO_WM_UNIT_SUBTYPE" val="a"/>
  <p:tag name="KSO_WM_UNIT_TEXT_FILL_FORE_SCHEMECOLOR_INDEX" val="13"/>
  <p:tag name="KSO_WM_UNIT_TEXT_FILL_FORE_SCHEMECOLOR_INDEX_BRIGHTNESS" val="0.15"/>
  <p:tag name="KSO_WM_UNIT_TEXT_FILL_TYPE" val="1"/>
  <p:tag name="KSO_WM_UNIT_TYPE" val="f"/>
  <p:tag name="KSO_WM_UNIT_VALUE" val="1144"/>
</p:tagLst>
</file>

<file path=ppt/tags/tag431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3"/>
  <p:tag name="KSO_WM_UNIT_INDEX" val="3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3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203671"/>
  <p:tag name="KSO_WM_UNIT_COMPATIBLE" val="0"/>
  <p:tag name="KSO_WM_UNIT_DIAGRAM_ISNUMVISUAL" val="0"/>
  <p:tag name="KSO_WM_UNIT_DIAGRAM_ISREFERUNIT" val="0"/>
  <p:tag name="KSO_WM_UNIT_FILL_FORE_SCHEMECOLOR_INDEX" val="5"/>
  <p:tag name="KSO_WM_UNIT_FILL_FORE_SCHEMECOLOR_INDEX_BRIGHTNESS" val="-0.25"/>
  <p:tag name="KSO_WM_UNIT_FILL_TYPE" val="1"/>
  <p:tag name="KSO_WM_UNIT_HIGHLIGHT" val="0"/>
  <p:tag name="KSO_WM_UNIT_ID" val="diagram20203671_1*i*4"/>
  <p:tag name="KSO_WM_UNIT_INDEX" val="4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33.xml><?xml version="1.0" encoding="utf-8"?>
<p:tagLst xmlns:p="http://schemas.openxmlformats.org/presentationml/2006/main">
  <p:tag name="KSO_WM_BEAUTIFY_FLAG" val="#wm#"/>
  <p:tag name="KSO_WM_SLIDE_BACKGROUND_TYPE" val="general"/>
  <p:tag name="KSO_WM_SLIDE_BK_DARK_LIGHT" val="2"/>
  <p:tag name="KSO_WM_SLIDE_ID" val="diagram20203671_1"/>
  <p:tag name="KSO_WM_SLIDE_INDEX" val="1"/>
  <p:tag name="KSO_WM_SLIDE_ITEM_CNT" val="0"/>
  <p:tag name="KSO_WM_SLIDE_LAYOUT" val="a_f"/>
  <p:tag name="KSO_WM_SLIDE_LAYOUT_CNT" val="1_1"/>
  <p:tag name="KSO_WM_SLIDE_POSITION" val="32*36"/>
  <p:tag name="KSO_WM_SLIDE_SIZE" val="895*464"/>
  <p:tag name="KSO_WM_SLIDE_SUBTYPE" val="pureTxt"/>
  <p:tag name="KSO_WM_SLIDE_TYPE" val="text"/>
  <p:tag name="KSO_WM_TAG_VERSION" val="1.0"/>
  <p:tag name="KSO_WM_TEMPLATE_CATEGORY" val="diagram"/>
  <p:tag name="KSO_WM_TEMPLATE_COLOR_TYPE" val="1"/>
  <p:tag name="KSO_WM_TEMPLATE_INDEX" val="20203671"/>
  <p:tag name="KSO_WM_TEMPLATE_MASTER_TYPE" val="0"/>
  <p:tag name="KSO_WM_TEMPLATE_SUBCATEGORY" val="0"/>
</p:tagLst>
</file>

<file path=ppt/tags/tag434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NDg4MWVjNzA3YmM0ZGFiNjgxOTYyNDkyYjBjOWM3N2EifQ=="/>
  <p:tag name="KSO_WPP_MARK_KEY" val="4e217dc8-9a23-4925-91af-8e965819532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176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176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7"/>
  <p:tag name="KSO_WM_UNIT_INDEX" val="7"/>
  <p:tag name="KSO_WM_UNIT_LAYERLEVEL" val="1"/>
  <p:tag name="KSO_WM_UNIT_TYPE" val="y"/>
</p:tagLst>
</file>

<file path=ppt/tags/tag6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1"/>
  <p:tag name="KSO_WM_UNIT_INDEX" val="1"/>
  <p:tag name="KSO_WM_UNIT_LAYERLEVEL" val="1"/>
  <p:tag name="KSO_WM_UNIT_TYPE" val="y"/>
</p:tagLst>
</file>

<file path=ppt/tags/tag6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2"/>
  <p:tag name="KSO_WM_UNIT_INDEX" val="2"/>
  <p:tag name="KSO_WM_UNIT_LAYERLEVEL" val="1"/>
  <p:tag name="KSO_WM_UNIT_TYPE" val="y"/>
</p:tagLst>
</file>

<file path=ppt/tags/tag6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3"/>
  <p:tag name="KSO_WM_UNIT_INDEX" val="3"/>
  <p:tag name="KSO_WM_UNIT_LAYERLEVEL" val="1"/>
  <p:tag name="KSO_WM_UNIT_TYPE" val="y"/>
</p:tagLst>
</file>

<file path=ppt/tags/tag6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4"/>
  <p:tag name="KSO_WM_UNIT_INDEX" val="4"/>
  <p:tag name="KSO_WM_UNIT_LAYERLEVEL" val="1"/>
  <p:tag name="KSO_WM_UNIT_TYPE" val="y"/>
</p:tagLst>
</file>

<file path=ppt/tags/tag6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5"/>
  <p:tag name="KSO_WM_UNIT_INDEX" val="5"/>
  <p:tag name="KSO_WM_UNIT_LAYERLEVEL" val="1"/>
  <p:tag name="KSO_WM_UNIT_TYPE" val="y"/>
</p:tagLst>
</file>

<file path=ppt/tags/tag6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y*6"/>
  <p:tag name="KSO_WM_UNIT_INDEX" val="6"/>
  <p:tag name="KSO_WM_UNIT_LAYERLEVEL" val="1"/>
  <p:tag name="KSO_WM_UNIT_TYPE" val="y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7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8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8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9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9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D9D9D9"/>
      </a:dk2>
      <a:lt2>
        <a:srgbClr val="FFFFFF"/>
      </a:lt2>
      <a:accent1>
        <a:srgbClr val="577CCE"/>
      </a:accent1>
      <a:accent2>
        <a:srgbClr val="5999AF"/>
      </a:accent2>
      <a:accent3>
        <a:srgbClr val="5BA080"/>
      </a:accent3>
      <a:accent4>
        <a:srgbClr val="8BAA69"/>
      </a:accent4>
      <a:accent5>
        <a:srgbClr val="D6B250"/>
      </a:accent5>
      <a:accent6>
        <a:srgbClr val="E79647"/>
      </a:accent6>
      <a:hlink>
        <a:srgbClr val="0000FF"/>
      </a:hlink>
      <a:folHlink>
        <a:srgbClr val="FF00FF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5532</Words>
  <Application>WPS 演示</Application>
  <PresentationFormat/>
  <Paragraphs>504</Paragraphs>
  <Slides>62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62</vt:i4>
      </vt:variant>
    </vt:vector>
  </HeadingPairs>
  <TitlesOfParts>
    <vt:vector size="74" baseType="lpstr">
      <vt:lpstr>Arial</vt:lpstr>
      <vt:lpstr>宋体</vt:lpstr>
      <vt:lpstr>Wingdings</vt:lpstr>
      <vt:lpstr>Wingdings</vt:lpstr>
      <vt:lpstr>微软雅黑</vt:lpstr>
      <vt:lpstr>Segoe UI</vt:lpstr>
      <vt:lpstr>微软雅黑 Light</vt:lpstr>
      <vt:lpstr>Arial Unicode MS</vt:lpstr>
      <vt:lpstr>Calibri</vt:lpstr>
      <vt:lpstr>Times New Roman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rbm.xkw.com</dc:creator>
  <cp:lastModifiedBy>时差</cp:lastModifiedBy>
  <cp:revision>2</cp:revision>
  <cp:lastPrinted>2024-11-05T11:42:00Z</cp:lastPrinted>
  <dcterms:created xsi:type="dcterms:W3CDTF">2024-11-05T11:42:00Z</dcterms:created>
  <dcterms:modified xsi:type="dcterms:W3CDTF">2024-11-08T07:25:04Z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1DF1B85702A54E259AA535C4672D2EDF</vt:lpwstr>
  </property>
  <property fmtid="{D5CDD505-2E9C-101B-9397-08002B2CF9AE}" pid="7" name="KSOProductBuildVer">
    <vt:lpwstr>2052-11.1.0.12165</vt:lpwstr>
  </property>
</Properties>
</file>